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8"/>
    <p:restoredTop sz="96327"/>
  </p:normalViewPr>
  <p:slideViewPr>
    <p:cSldViewPr snapToGrid="0" snapToObjects="1">
      <p:cViewPr varScale="1">
        <p:scale>
          <a:sx n="174" d="100"/>
          <a:sy n="174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6525-6914-EA4F-B47F-49EE1270A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1C0C1-3A0C-7A44-99D1-963CBE730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BF50C-FDB5-274D-84CE-9E0B158A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0F17-2EC2-D34C-96FC-AAB255B8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AF0A-8621-714B-AF89-371E1559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AED4-3515-2943-9439-80C3D725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B11BD-B686-0348-99D8-15BC66560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212F-0D7D-8440-B4A8-E9CD93B6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880C-74D2-7645-B96A-CC0404C5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B51F-43AB-A747-8624-A2F2B7D9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3F8A7-1644-7943-A718-F7C172A3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33A6E-26E4-4846-AF6F-2805652A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CC3-CBA4-EA40-9A97-077EE0BE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820E-6D4F-BD4B-8875-74E3C199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0D9A-A56D-A74F-9A53-5EB60EE5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2EB3-FC08-F74D-97BE-BFB4DA9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8DB2-0D9C-B541-9B97-860C433D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2054-9D12-C84C-9953-A118784A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3D4A-1F3D-B54A-A1BC-28686E3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DC30-84F7-8946-853F-899A45FA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1965-13EF-EC45-98DA-3C8FDF50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6E017-220A-3749-BE2F-88472CCF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621F-DDE3-184C-8A29-E97B42D9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F283-A38C-6C43-85A4-D3BB1D14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196F-E3A1-2245-8B5D-17334CC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26DD-B2D8-134F-806C-5F710624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FC99-DE2E-3A4A-805B-3A8F7C4D7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18C13-2A7A-E040-88CD-8B1FF01DB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82589-CA56-024A-9837-0FC88364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41CF-4638-B749-9F80-130708F5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C8B83-997F-1742-88C2-14E937A2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0AF0-1BB4-EA4C-BD26-9CAF8A8A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DC76-CBC5-1241-8E7C-7EBD49D1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52C75-BB58-8B46-BAC0-FEAC6E12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668F1-E8C0-AA40-B9F1-F42968720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641FD-D8B4-7247-BB7C-84DAD08E2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7A238-58E2-0443-BDF5-C4637813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A5EBF-9160-BE40-BC02-E0045A86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20A6C-403D-B244-9468-E9F891F0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E8BB-F014-0646-9F23-77F61185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47FF6-15B6-EF4C-B6F9-6D30351C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5CD72-20D0-BF4F-BA61-59CEE010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456AB-DC72-D548-8C63-373FC2A7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D9C17-6751-4646-93C3-7F3446D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C5FCE-E215-FE4E-B430-A6529FF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08D92-8653-2748-BA93-23C18412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2244-F328-BD4C-8987-97AB68E0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443D-57FB-1D4E-B5AB-F0A635A3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742FE-8B64-6041-A38F-C6A49E683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3B31-FBCF-B743-835F-576DC39B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6BDD7-0F56-3A41-A77E-0FA83F5B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E4625-E8C0-4E4F-AA6A-B4A01AD7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FE3E-E49E-BE45-A9B8-418567B8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8A18C-271A-8D49-B6F3-ED2E0995F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10923-1D07-5E40-827E-551612AFE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80CBA-EEE1-ED43-8705-A2ABF2A4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00C58-F608-3341-88AF-A41ABF57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D8FF-C4B2-284E-A912-37E8D980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8FF24-3D68-0040-B724-974A00C5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E3567-C1DB-B146-83EA-7A7FC359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E34B-DA62-0442-A9DA-F18154035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D4C8-0E3C-C94D-A6E4-09539DFE58B7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77C8-B998-D449-9F4C-6019FE88D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AC93-1784-354F-ADDA-B4B7DE9F0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A749-72A1-B24D-9966-79BEE0F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E340727-2080-5246-9E52-0F6EC2ADD3A3}"/>
              </a:ext>
            </a:extLst>
          </p:cNvPr>
          <p:cNvSpPr/>
          <p:nvPr/>
        </p:nvSpPr>
        <p:spPr>
          <a:xfrm>
            <a:off x="2153695" y="2652858"/>
            <a:ext cx="2528843" cy="5127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48C9D-6408-4B4C-9E79-51D64C053CB0}"/>
              </a:ext>
            </a:extLst>
          </p:cNvPr>
          <p:cNvSpPr/>
          <p:nvPr/>
        </p:nvSpPr>
        <p:spPr>
          <a:xfrm>
            <a:off x="2157459" y="3641393"/>
            <a:ext cx="762000" cy="3396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B7B916-E0FA-2340-BF0C-C07E6C25CB29}"/>
              </a:ext>
            </a:extLst>
          </p:cNvPr>
          <p:cNvSpPr/>
          <p:nvPr/>
        </p:nvSpPr>
        <p:spPr>
          <a:xfrm>
            <a:off x="3040880" y="3641392"/>
            <a:ext cx="762000" cy="3396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D16974E-4227-6942-A76F-88929C4AE1BF}"/>
              </a:ext>
            </a:extLst>
          </p:cNvPr>
          <p:cNvSpPr/>
          <p:nvPr/>
        </p:nvSpPr>
        <p:spPr>
          <a:xfrm>
            <a:off x="3924301" y="3641392"/>
            <a:ext cx="762000" cy="339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11F8F8-E1E7-944C-BCFE-641F46C14BAA}"/>
              </a:ext>
            </a:extLst>
          </p:cNvPr>
          <p:cNvSpPr/>
          <p:nvPr/>
        </p:nvSpPr>
        <p:spPr>
          <a:xfrm>
            <a:off x="2157459" y="4282816"/>
            <a:ext cx="2528842" cy="7440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Multi-Head</a:t>
            </a:r>
          </a:p>
          <a:p>
            <a:pPr algn="ctr"/>
            <a:r>
              <a:rPr lang="en-US" dirty="0"/>
              <a:t>Self Attention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C89198-6F4D-6F40-9250-5FC8B6E78070}"/>
              </a:ext>
            </a:extLst>
          </p:cNvPr>
          <p:cNvSpPr/>
          <p:nvPr/>
        </p:nvSpPr>
        <p:spPr>
          <a:xfrm>
            <a:off x="2157459" y="5485685"/>
            <a:ext cx="762000" cy="36933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C5EC63-6AA1-D84F-9441-2FBA1906C4E2}"/>
              </a:ext>
            </a:extLst>
          </p:cNvPr>
          <p:cNvSpPr/>
          <p:nvPr/>
        </p:nvSpPr>
        <p:spPr>
          <a:xfrm>
            <a:off x="3040880" y="5485686"/>
            <a:ext cx="762000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B7950F-36C4-C141-9732-A5B90546945B}"/>
              </a:ext>
            </a:extLst>
          </p:cNvPr>
          <p:cNvSpPr/>
          <p:nvPr/>
        </p:nvSpPr>
        <p:spPr>
          <a:xfrm>
            <a:off x="3924301" y="5485686"/>
            <a:ext cx="762000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5F1B2-BFBF-064F-831F-25277BB89DF5}"/>
              </a:ext>
            </a:extLst>
          </p:cNvPr>
          <p:cNvSpPr/>
          <p:nvPr/>
        </p:nvSpPr>
        <p:spPr>
          <a:xfrm>
            <a:off x="1910446" y="2449742"/>
            <a:ext cx="3015343" cy="277311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C17C36-100D-D74A-9CDD-1A1423A6DDA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305301" y="5855017"/>
            <a:ext cx="0" cy="2930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3F22B-A2B3-9944-8EC8-01B24461F47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421879" y="5855017"/>
            <a:ext cx="1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1A1967-2A20-E743-BB04-357B218F70A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538457" y="5855017"/>
            <a:ext cx="2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8D31B9-2354-DF40-841B-6482CCBB32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538459" y="5026909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4F88FD-E6FD-7647-A000-09A6115BB0C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3421880" y="5026909"/>
            <a:ext cx="0" cy="45877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F934CB-E20B-1C43-A1C6-ED2C84E22FD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305301" y="5026910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B4D38A-E89F-CE4B-BB72-79EAF743CFF6}"/>
              </a:ext>
            </a:extLst>
          </p:cNvPr>
          <p:cNvSpPr txBox="1"/>
          <p:nvPr/>
        </p:nvSpPr>
        <p:spPr>
          <a:xfrm rot="16200000">
            <a:off x="1278016" y="2648303"/>
            <a:ext cx="97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Encoder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C89DC1-26BE-274D-9A9A-7CA3175E8CBD}"/>
              </a:ext>
            </a:extLst>
          </p:cNvPr>
          <p:cNvSpPr txBox="1"/>
          <p:nvPr/>
        </p:nvSpPr>
        <p:spPr>
          <a:xfrm>
            <a:off x="4882337" y="4945074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69B437-F10C-FD47-B6F3-B0180086691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538457" y="3981052"/>
            <a:ext cx="2" cy="3017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400C55-D727-AE4D-B578-439E899FEC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18117" y="3981053"/>
            <a:ext cx="3763" cy="3017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505B38-D749-734B-8DE9-FC1641CB265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305301" y="3981054"/>
            <a:ext cx="2082" cy="3089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A2C586-511B-CC46-987C-68C03BD02F4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538457" y="3164997"/>
            <a:ext cx="2" cy="4763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A08D0C-33D9-724F-A5F6-E6D3F176F70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418117" y="3165605"/>
            <a:ext cx="3763" cy="4757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BFB9AA-6CCC-BE4F-95B0-DBF7729688D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05301" y="3164998"/>
            <a:ext cx="0" cy="47639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9B269CB-0DE2-9740-B19A-02EA9B8CDD60}"/>
              </a:ext>
            </a:extLst>
          </p:cNvPr>
          <p:cNvSpPr txBox="1"/>
          <p:nvPr/>
        </p:nvSpPr>
        <p:spPr>
          <a:xfrm>
            <a:off x="2291009" y="6066809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92829A3-EE10-024C-9463-2BD3DAF4A529}"/>
              </a:ext>
            </a:extLst>
          </p:cNvPr>
          <p:cNvSpPr txBox="1"/>
          <p:nvPr/>
        </p:nvSpPr>
        <p:spPr>
          <a:xfrm>
            <a:off x="3170668" y="6066809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7ECB0F-5DEE-6D43-BA15-1C0CFC4CB27B}"/>
              </a:ext>
            </a:extLst>
          </p:cNvPr>
          <p:cNvSpPr txBox="1"/>
          <p:nvPr/>
        </p:nvSpPr>
        <p:spPr>
          <a:xfrm>
            <a:off x="4059805" y="6066809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FCE95A8-C6B8-7E46-87CD-3990132C0B6F}"/>
              </a:ext>
            </a:extLst>
          </p:cNvPr>
          <p:cNvSpPr/>
          <p:nvPr/>
        </p:nvSpPr>
        <p:spPr>
          <a:xfrm>
            <a:off x="5822040" y="1907100"/>
            <a:ext cx="762000" cy="3532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027C578-440B-8D4C-AE6E-6025DAA7119C}"/>
              </a:ext>
            </a:extLst>
          </p:cNvPr>
          <p:cNvSpPr/>
          <p:nvPr/>
        </p:nvSpPr>
        <p:spPr>
          <a:xfrm>
            <a:off x="6705461" y="1907099"/>
            <a:ext cx="762000" cy="353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2332F7F-554A-AE4E-9631-16A98F155125}"/>
              </a:ext>
            </a:extLst>
          </p:cNvPr>
          <p:cNvSpPr/>
          <p:nvPr/>
        </p:nvSpPr>
        <p:spPr>
          <a:xfrm>
            <a:off x="7588882" y="1907099"/>
            <a:ext cx="762000" cy="35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B1A9C9C-1628-A247-99C4-ADAA115F01E7}"/>
              </a:ext>
            </a:extLst>
          </p:cNvPr>
          <p:cNvSpPr/>
          <p:nvPr/>
        </p:nvSpPr>
        <p:spPr>
          <a:xfrm>
            <a:off x="5822039" y="3498008"/>
            <a:ext cx="3428803" cy="7440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Masked Multi-Head</a:t>
            </a:r>
          </a:p>
          <a:p>
            <a:pPr algn="ctr"/>
            <a:r>
              <a:rPr lang="en-US" dirty="0"/>
              <a:t>Self Attention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A8AF0AF-F883-7147-9931-DACC3E78845C}"/>
              </a:ext>
            </a:extLst>
          </p:cNvPr>
          <p:cNvSpPr/>
          <p:nvPr/>
        </p:nvSpPr>
        <p:spPr>
          <a:xfrm>
            <a:off x="5822040" y="4700877"/>
            <a:ext cx="762000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2466760-88A3-EB4B-8640-0B409DBF8FF8}"/>
              </a:ext>
            </a:extLst>
          </p:cNvPr>
          <p:cNvSpPr/>
          <p:nvPr/>
        </p:nvSpPr>
        <p:spPr>
          <a:xfrm>
            <a:off x="6705461" y="4700878"/>
            <a:ext cx="762000" cy="369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170B552-5598-A945-9C27-EE118E457D98}"/>
              </a:ext>
            </a:extLst>
          </p:cNvPr>
          <p:cNvSpPr/>
          <p:nvPr/>
        </p:nvSpPr>
        <p:spPr>
          <a:xfrm>
            <a:off x="7588882" y="4700878"/>
            <a:ext cx="762000" cy="369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AB9A38-5F15-314A-BDA0-D1FF006C39A2}"/>
              </a:ext>
            </a:extLst>
          </p:cNvPr>
          <p:cNvSpPr/>
          <p:nvPr/>
        </p:nvSpPr>
        <p:spPr>
          <a:xfrm>
            <a:off x="5575027" y="1664934"/>
            <a:ext cx="3898757" cy="277311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368A07F-F3CB-0C4B-A586-813FA47FA657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7969882" y="5070208"/>
            <a:ext cx="0" cy="2930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C301F9-2E29-1A48-ABF5-543C573B6863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7086460" y="5070208"/>
            <a:ext cx="1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ECC0F49-8BA2-2C4A-B551-A049CC25BEC9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6203038" y="5070208"/>
            <a:ext cx="2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5B25AB-79AA-E94F-B82A-99A498F2A4E0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6203040" y="4242101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94680-FC25-2E44-A0A8-E4310C3AC494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7086461" y="4253378"/>
            <a:ext cx="3763" cy="4475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AE4EA4F-D290-684F-9862-87E32A63D804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969882" y="4242102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480BD78-53C6-A34D-AE65-D0288509C648}"/>
              </a:ext>
            </a:extLst>
          </p:cNvPr>
          <p:cNvSpPr txBox="1"/>
          <p:nvPr/>
        </p:nvSpPr>
        <p:spPr>
          <a:xfrm rot="16200000">
            <a:off x="4914251" y="1868226"/>
            <a:ext cx="10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Decoder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F1D2B2-3622-4647-9440-771EB1A1B50A}"/>
              </a:ext>
            </a:extLst>
          </p:cNvPr>
          <p:cNvSpPr txBox="1"/>
          <p:nvPr/>
        </p:nvSpPr>
        <p:spPr>
          <a:xfrm>
            <a:off x="9436520" y="4164032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0D40618-B638-064C-B496-40436C79A27B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203038" y="2260398"/>
            <a:ext cx="2" cy="3017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F33E936-FA76-4247-A526-80C652345176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082698" y="2260398"/>
            <a:ext cx="3763" cy="3017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4B30C0D-F557-5040-A78C-D69CB2649C5B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7969882" y="2260399"/>
            <a:ext cx="2082" cy="3089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136AF9-8FDB-8A49-B91D-999B00DF11CF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6203038" y="1444342"/>
            <a:ext cx="2" cy="46275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1354252-48CD-6A44-9717-D90DFD8BC0BC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7082699" y="1444951"/>
            <a:ext cx="3762" cy="46214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666CFA2-0FDD-6048-9729-C8644A34D941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7969882" y="1444343"/>
            <a:ext cx="0" cy="4627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8B81330-2CDD-484A-AE3F-7B9419EFCDFA}"/>
              </a:ext>
            </a:extLst>
          </p:cNvPr>
          <p:cNvSpPr/>
          <p:nvPr/>
        </p:nvSpPr>
        <p:spPr>
          <a:xfrm>
            <a:off x="8488842" y="4700877"/>
            <a:ext cx="762000" cy="3964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C926158-8C09-114E-AB7C-11D4A9228EB2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8869842" y="5097335"/>
            <a:ext cx="0" cy="2659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6F8BEFE-85F5-8847-814C-E0F2D447C526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8869842" y="4242103"/>
            <a:ext cx="0" cy="4587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A0BDA327-CEF7-1845-B6F1-FEA26915C087}"/>
              </a:ext>
            </a:extLst>
          </p:cNvPr>
          <p:cNvSpPr/>
          <p:nvPr/>
        </p:nvSpPr>
        <p:spPr>
          <a:xfrm>
            <a:off x="5822039" y="2548711"/>
            <a:ext cx="3428803" cy="74409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Multi-Head</a:t>
            </a:r>
          </a:p>
          <a:p>
            <a:pPr algn="ctr"/>
            <a:r>
              <a:rPr lang="en-US" dirty="0"/>
              <a:t>Encoder-Decoder Attention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F4C239F-5969-3B4F-A0E2-C6670BBE5892}"/>
              </a:ext>
            </a:extLst>
          </p:cNvPr>
          <p:cNvSpPr/>
          <p:nvPr/>
        </p:nvSpPr>
        <p:spPr>
          <a:xfrm>
            <a:off x="8469861" y="1901672"/>
            <a:ext cx="762000" cy="35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6A72BFC-476E-1440-8E5C-664B1C20678C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8850861" y="2254972"/>
            <a:ext cx="0" cy="29373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8B425A3-AD6E-9641-91A9-609AADC78C6F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8850861" y="1438916"/>
            <a:ext cx="0" cy="4627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B265B58-9DD2-D245-8354-F5617AC6452E}"/>
              </a:ext>
            </a:extLst>
          </p:cNvPr>
          <p:cNvSpPr/>
          <p:nvPr/>
        </p:nvSpPr>
        <p:spPr>
          <a:xfrm>
            <a:off x="5822040" y="934292"/>
            <a:ext cx="762000" cy="5074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</a:t>
            </a:r>
          </a:p>
          <a:p>
            <a:pPr algn="ctr"/>
            <a:r>
              <a:rPr lang="en-US" sz="1600" dirty="0"/>
              <a:t>max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E8D40EF6-4ECB-6B4E-AB2A-F7CD240BCBCA}"/>
              </a:ext>
            </a:extLst>
          </p:cNvPr>
          <p:cNvSpPr/>
          <p:nvPr/>
        </p:nvSpPr>
        <p:spPr>
          <a:xfrm>
            <a:off x="6705461" y="934292"/>
            <a:ext cx="762000" cy="5074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</a:t>
            </a:r>
          </a:p>
          <a:p>
            <a:pPr algn="ctr"/>
            <a:r>
              <a:rPr lang="en-US" sz="1600" dirty="0"/>
              <a:t>max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F7BD15E-BCD0-2E4D-BB12-B443B3EB2880}"/>
              </a:ext>
            </a:extLst>
          </p:cNvPr>
          <p:cNvSpPr/>
          <p:nvPr/>
        </p:nvSpPr>
        <p:spPr>
          <a:xfrm>
            <a:off x="7588882" y="934292"/>
            <a:ext cx="762000" cy="5074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</a:t>
            </a:r>
          </a:p>
          <a:p>
            <a:pPr algn="ctr"/>
            <a:r>
              <a:rPr lang="en-US" sz="1600" dirty="0"/>
              <a:t>max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1C320AB-82A4-6141-906D-3DDD6D795291}"/>
              </a:ext>
            </a:extLst>
          </p:cNvPr>
          <p:cNvCxnSpPr>
            <a:cxnSpLocks/>
            <a:stCxn id="129" idx="0"/>
          </p:cNvCxnSpPr>
          <p:nvPr/>
        </p:nvCxnSpPr>
        <p:spPr>
          <a:xfrm flipH="1" flipV="1">
            <a:off x="6203038" y="625704"/>
            <a:ext cx="2" cy="3085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E0A5F70-644A-2042-8193-049FCF068974}"/>
              </a:ext>
            </a:extLst>
          </p:cNvPr>
          <p:cNvCxnSpPr>
            <a:cxnSpLocks/>
            <a:stCxn id="130" idx="0"/>
          </p:cNvCxnSpPr>
          <p:nvPr/>
        </p:nvCxnSpPr>
        <p:spPr>
          <a:xfrm flipH="1" flipV="1">
            <a:off x="7082699" y="626314"/>
            <a:ext cx="3762" cy="3079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EE89FD5-C889-1945-9503-8A08E7E86EA1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7969882" y="625706"/>
            <a:ext cx="0" cy="3085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F745C411-C97C-294B-BC96-21A294FDB910}"/>
              </a:ext>
            </a:extLst>
          </p:cNvPr>
          <p:cNvSpPr/>
          <p:nvPr/>
        </p:nvSpPr>
        <p:spPr>
          <a:xfrm>
            <a:off x="8469861" y="928865"/>
            <a:ext cx="762000" cy="5074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</a:t>
            </a:r>
          </a:p>
          <a:p>
            <a:pPr algn="ctr"/>
            <a:r>
              <a:rPr lang="en-US" sz="1600" dirty="0"/>
              <a:t>max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481D9C3-24A0-764B-A3B8-0AAAFF655DB2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8850861" y="620279"/>
            <a:ext cx="0" cy="3085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31B7E68-7399-A74E-B78A-F807E063BB97}"/>
              </a:ext>
            </a:extLst>
          </p:cNvPr>
          <p:cNvSpPr txBox="1"/>
          <p:nvPr/>
        </p:nvSpPr>
        <p:spPr>
          <a:xfrm>
            <a:off x="6853598" y="5275970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94B3A84-D0BF-F945-81AD-08DD762CDB9B}"/>
              </a:ext>
            </a:extLst>
          </p:cNvPr>
          <p:cNvSpPr txBox="1"/>
          <p:nvPr/>
        </p:nvSpPr>
        <p:spPr>
          <a:xfrm>
            <a:off x="7733257" y="5275970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2487F6-2940-6041-8755-0ED97BAAB2A8}"/>
              </a:ext>
            </a:extLst>
          </p:cNvPr>
          <p:cNvSpPr txBox="1"/>
          <p:nvPr/>
        </p:nvSpPr>
        <p:spPr>
          <a:xfrm>
            <a:off x="8622394" y="5275970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43D9ED2-CEC5-BA43-8034-EEE3234C507E}"/>
              </a:ext>
            </a:extLst>
          </p:cNvPr>
          <p:cNvSpPr txBox="1"/>
          <p:nvPr/>
        </p:nvSpPr>
        <p:spPr>
          <a:xfrm>
            <a:off x="5731745" y="5248844"/>
            <a:ext cx="8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&lt;bos&gt;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0E7339-A809-9549-B50F-F78F7B4C79D6}"/>
              </a:ext>
            </a:extLst>
          </p:cNvPr>
          <p:cNvSpPr txBox="1"/>
          <p:nvPr/>
        </p:nvSpPr>
        <p:spPr>
          <a:xfrm>
            <a:off x="6853598" y="297364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CCAF93F-0C43-0F49-84CF-23718097268C}"/>
              </a:ext>
            </a:extLst>
          </p:cNvPr>
          <p:cNvSpPr txBox="1"/>
          <p:nvPr/>
        </p:nvSpPr>
        <p:spPr>
          <a:xfrm>
            <a:off x="7733257" y="297364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78256D7-FE05-E44C-9F30-676C5F205FCF}"/>
              </a:ext>
            </a:extLst>
          </p:cNvPr>
          <p:cNvSpPr txBox="1"/>
          <p:nvPr/>
        </p:nvSpPr>
        <p:spPr>
          <a:xfrm>
            <a:off x="8276896" y="297364"/>
            <a:ext cx="11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&lt;eos&gt;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7692A29-623F-794A-9375-4555FAE22BE0}"/>
              </a:ext>
            </a:extLst>
          </p:cNvPr>
          <p:cNvSpPr txBox="1"/>
          <p:nvPr/>
        </p:nvSpPr>
        <p:spPr>
          <a:xfrm>
            <a:off x="5800118" y="279637"/>
            <a:ext cx="8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y1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90D71F-DAAA-A74C-9FF5-EA3E456984C7}"/>
              </a:ext>
            </a:extLst>
          </p:cNvPr>
          <p:cNvCxnSpPr>
            <a:cxnSpLocks/>
            <a:stCxn id="4" idx="3"/>
            <a:endCxn id="125" idx="1"/>
          </p:cNvCxnSpPr>
          <p:nvPr/>
        </p:nvCxnSpPr>
        <p:spPr>
          <a:xfrm>
            <a:off x="4682538" y="2909232"/>
            <a:ext cx="1139501" cy="1152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9923777-878E-3645-A547-5E87517F48C7}"/>
              </a:ext>
            </a:extLst>
          </p:cNvPr>
          <p:cNvCxnSpPr>
            <a:cxnSpLocks/>
          </p:cNvCxnSpPr>
          <p:nvPr/>
        </p:nvCxnSpPr>
        <p:spPr>
          <a:xfrm flipV="1">
            <a:off x="6203038" y="3292804"/>
            <a:ext cx="0" cy="2052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C450E0D-F89C-F040-9676-F633A1A8697E}"/>
              </a:ext>
            </a:extLst>
          </p:cNvPr>
          <p:cNvCxnSpPr>
            <a:cxnSpLocks/>
          </p:cNvCxnSpPr>
          <p:nvPr/>
        </p:nvCxnSpPr>
        <p:spPr>
          <a:xfrm flipV="1">
            <a:off x="7082698" y="3292804"/>
            <a:ext cx="0" cy="2052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9F3B7E9-D696-6D4E-B3E9-A85FCCD73F99}"/>
              </a:ext>
            </a:extLst>
          </p:cNvPr>
          <p:cNvCxnSpPr>
            <a:cxnSpLocks/>
          </p:cNvCxnSpPr>
          <p:nvPr/>
        </p:nvCxnSpPr>
        <p:spPr>
          <a:xfrm flipV="1">
            <a:off x="7969882" y="3292804"/>
            <a:ext cx="0" cy="2052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AD613B-2EE2-4A41-B594-7A6CEAC543C6}"/>
              </a:ext>
            </a:extLst>
          </p:cNvPr>
          <p:cNvCxnSpPr>
            <a:cxnSpLocks/>
          </p:cNvCxnSpPr>
          <p:nvPr/>
        </p:nvCxnSpPr>
        <p:spPr>
          <a:xfrm flipV="1">
            <a:off x="8850769" y="3292804"/>
            <a:ext cx="0" cy="2052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2E4DE400-871B-BE4C-A1BF-9F58205820B3}"/>
              </a:ext>
            </a:extLst>
          </p:cNvPr>
          <p:cNvSpPr txBox="1"/>
          <p:nvPr/>
        </p:nvSpPr>
        <p:spPr>
          <a:xfrm>
            <a:off x="4428722" y="6355861"/>
            <a:ext cx="455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Figure 1. Autoregressive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25486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DCDF35C-EFE7-744D-A558-64906B78F039}"/>
              </a:ext>
            </a:extLst>
          </p:cNvPr>
          <p:cNvCxnSpPr>
            <a:cxnSpLocks/>
          </p:cNvCxnSpPr>
          <p:nvPr/>
        </p:nvCxnSpPr>
        <p:spPr>
          <a:xfrm>
            <a:off x="9683469" y="622650"/>
            <a:ext cx="16465" cy="473221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55408E-8F59-ED45-A885-B99106E310BA}"/>
              </a:ext>
            </a:extLst>
          </p:cNvPr>
          <p:cNvCxnSpPr>
            <a:cxnSpLocks/>
          </p:cNvCxnSpPr>
          <p:nvPr/>
        </p:nvCxnSpPr>
        <p:spPr>
          <a:xfrm>
            <a:off x="8353712" y="625638"/>
            <a:ext cx="16465" cy="473221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E95C090-D347-6E4B-84DE-D31A4D4F0E38}"/>
              </a:ext>
            </a:extLst>
          </p:cNvPr>
          <p:cNvCxnSpPr>
            <a:cxnSpLocks/>
          </p:cNvCxnSpPr>
          <p:nvPr/>
        </p:nvCxnSpPr>
        <p:spPr>
          <a:xfrm>
            <a:off x="7002056" y="619662"/>
            <a:ext cx="16465" cy="473221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FCE95A8-C6B8-7E46-87CD-3990132C0B6F}"/>
              </a:ext>
            </a:extLst>
          </p:cNvPr>
          <p:cNvSpPr/>
          <p:nvPr/>
        </p:nvSpPr>
        <p:spPr>
          <a:xfrm>
            <a:off x="5988436" y="1898388"/>
            <a:ext cx="762000" cy="3532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027C578-440B-8D4C-AE6E-6025DAA7119C}"/>
              </a:ext>
            </a:extLst>
          </p:cNvPr>
          <p:cNvSpPr/>
          <p:nvPr/>
        </p:nvSpPr>
        <p:spPr>
          <a:xfrm>
            <a:off x="7347872" y="1898387"/>
            <a:ext cx="762000" cy="353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2332F7F-554A-AE4E-9631-16A98F155125}"/>
              </a:ext>
            </a:extLst>
          </p:cNvPr>
          <p:cNvSpPr/>
          <p:nvPr/>
        </p:nvSpPr>
        <p:spPr>
          <a:xfrm>
            <a:off x="8667576" y="1898387"/>
            <a:ext cx="762000" cy="35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B1A9C9C-1628-A247-99C4-ADAA115F01E7}"/>
              </a:ext>
            </a:extLst>
          </p:cNvPr>
          <p:cNvSpPr/>
          <p:nvPr/>
        </p:nvSpPr>
        <p:spPr>
          <a:xfrm>
            <a:off x="5769685" y="3489296"/>
            <a:ext cx="5250831" cy="7440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Masked Multi-Head</a:t>
            </a:r>
          </a:p>
          <a:p>
            <a:pPr algn="ctr"/>
            <a:r>
              <a:rPr lang="en-US" dirty="0"/>
              <a:t>Self Attention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A8AF0AF-F883-7147-9931-DACC3E78845C}"/>
              </a:ext>
            </a:extLst>
          </p:cNvPr>
          <p:cNvSpPr/>
          <p:nvPr/>
        </p:nvSpPr>
        <p:spPr>
          <a:xfrm>
            <a:off x="5988436" y="4692165"/>
            <a:ext cx="762000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2466760-88A3-EB4B-8640-0B409DBF8FF8}"/>
              </a:ext>
            </a:extLst>
          </p:cNvPr>
          <p:cNvSpPr/>
          <p:nvPr/>
        </p:nvSpPr>
        <p:spPr>
          <a:xfrm>
            <a:off x="7318748" y="4692166"/>
            <a:ext cx="762000" cy="369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170B552-5598-A945-9C27-EE118E457D98}"/>
              </a:ext>
            </a:extLst>
          </p:cNvPr>
          <p:cNvSpPr/>
          <p:nvPr/>
        </p:nvSpPr>
        <p:spPr>
          <a:xfrm>
            <a:off x="8679532" y="4692166"/>
            <a:ext cx="762000" cy="369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AB9A38-5F15-314A-BDA0-D1FF006C39A2}"/>
              </a:ext>
            </a:extLst>
          </p:cNvPr>
          <p:cNvSpPr/>
          <p:nvPr/>
        </p:nvSpPr>
        <p:spPr>
          <a:xfrm>
            <a:off x="5576494" y="1656222"/>
            <a:ext cx="5584137" cy="277311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368A07F-F3CB-0C4B-A586-813FA47FA657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9060532" y="5061496"/>
            <a:ext cx="0" cy="2930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C301F9-2E29-1A48-ABF5-543C573B6863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7699747" y="5061496"/>
            <a:ext cx="1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ECC0F49-8BA2-2C4A-B551-A049CC25BEC9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6369434" y="5061496"/>
            <a:ext cx="2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5B25AB-79AA-E94F-B82A-99A498F2A4E0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6369436" y="4233389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94680-FC25-2E44-A0A8-E4310C3AC494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7699748" y="4244666"/>
            <a:ext cx="3763" cy="4475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AE4EA4F-D290-684F-9862-87E32A63D804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9060532" y="4233390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480BD78-53C6-A34D-AE65-D0288509C648}"/>
              </a:ext>
            </a:extLst>
          </p:cNvPr>
          <p:cNvSpPr txBox="1"/>
          <p:nvPr/>
        </p:nvSpPr>
        <p:spPr>
          <a:xfrm rot="16200000">
            <a:off x="4917702" y="1859514"/>
            <a:ext cx="10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Decoder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F1D2B2-3622-4647-9440-771EB1A1B50A}"/>
              </a:ext>
            </a:extLst>
          </p:cNvPr>
          <p:cNvSpPr txBox="1"/>
          <p:nvPr/>
        </p:nvSpPr>
        <p:spPr>
          <a:xfrm>
            <a:off x="11118838" y="4155320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0D40618-B638-064C-B496-40436C79A27B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369434" y="2251686"/>
            <a:ext cx="2" cy="3017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F33E936-FA76-4247-A526-80C652345176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725109" y="2251686"/>
            <a:ext cx="3763" cy="3017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4B30C0D-F557-5040-A78C-D69CB2649C5B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9048576" y="2251687"/>
            <a:ext cx="2082" cy="3089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136AF9-8FDB-8A49-B91D-999B00DF11CF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6369434" y="1435630"/>
            <a:ext cx="2" cy="46275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1354252-48CD-6A44-9717-D90DFD8BC0BC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7725110" y="1436239"/>
            <a:ext cx="3762" cy="46214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666CFA2-0FDD-6048-9729-C8644A34D941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9048576" y="1435631"/>
            <a:ext cx="0" cy="4627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8B81330-2CDD-484A-AE3F-7B9419EFCDFA}"/>
              </a:ext>
            </a:extLst>
          </p:cNvPr>
          <p:cNvSpPr/>
          <p:nvPr/>
        </p:nvSpPr>
        <p:spPr>
          <a:xfrm>
            <a:off x="9997836" y="4692165"/>
            <a:ext cx="762000" cy="3964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C926158-8C09-114E-AB7C-11D4A9228EB2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10378836" y="5088623"/>
            <a:ext cx="0" cy="2659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6F8BEFE-85F5-8847-814C-E0F2D447C526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10378836" y="4233391"/>
            <a:ext cx="0" cy="4587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A0BDA327-CEF7-1845-B6F1-FEA26915C087}"/>
              </a:ext>
            </a:extLst>
          </p:cNvPr>
          <p:cNvSpPr/>
          <p:nvPr/>
        </p:nvSpPr>
        <p:spPr>
          <a:xfrm>
            <a:off x="5769686" y="2539999"/>
            <a:ext cx="5250830" cy="74409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Multi-Head</a:t>
            </a:r>
          </a:p>
          <a:p>
            <a:pPr algn="ctr"/>
            <a:r>
              <a:rPr lang="en-US" dirty="0"/>
              <a:t>Encoder-Decoder Attention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F4C239F-5969-3B4F-A0E2-C6670BBE5892}"/>
              </a:ext>
            </a:extLst>
          </p:cNvPr>
          <p:cNvSpPr/>
          <p:nvPr/>
        </p:nvSpPr>
        <p:spPr>
          <a:xfrm>
            <a:off x="9978855" y="1892960"/>
            <a:ext cx="762000" cy="35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6A72BFC-476E-1440-8E5C-664B1C20678C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10359855" y="2246260"/>
            <a:ext cx="0" cy="29373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8B425A3-AD6E-9641-91A9-609AADC78C6F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10359855" y="1430204"/>
            <a:ext cx="0" cy="4627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B265B58-9DD2-D245-8354-F5617AC6452E}"/>
              </a:ext>
            </a:extLst>
          </p:cNvPr>
          <p:cNvSpPr/>
          <p:nvPr/>
        </p:nvSpPr>
        <p:spPr>
          <a:xfrm>
            <a:off x="5988436" y="925580"/>
            <a:ext cx="762000" cy="5074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</a:t>
            </a:r>
          </a:p>
          <a:p>
            <a:pPr algn="ctr"/>
            <a:r>
              <a:rPr lang="en-US" sz="1600" dirty="0"/>
              <a:t>max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E8D40EF6-4ECB-6B4E-AB2A-F7CD240BCBCA}"/>
              </a:ext>
            </a:extLst>
          </p:cNvPr>
          <p:cNvSpPr/>
          <p:nvPr/>
        </p:nvSpPr>
        <p:spPr>
          <a:xfrm>
            <a:off x="7347872" y="925580"/>
            <a:ext cx="762000" cy="5074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</a:t>
            </a:r>
          </a:p>
          <a:p>
            <a:pPr algn="ctr"/>
            <a:r>
              <a:rPr lang="en-US" sz="1600" dirty="0"/>
              <a:t>max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F7BD15E-BCD0-2E4D-BB12-B443B3EB2880}"/>
              </a:ext>
            </a:extLst>
          </p:cNvPr>
          <p:cNvSpPr/>
          <p:nvPr/>
        </p:nvSpPr>
        <p:spPr>
          <a:xfrm>
            <a:off x="8667576" y="925580"/>
            <a:ext cx="762000" cy="5074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</a:t>
            </a:r>
          </a:p>
          <a:p>
            <a:pPr algn="ctr"/>
            <a:r>
              <a:rPr lang="en-US" sz="1600" dirty="0"/>
              <a:t>max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1C320AB-82A4-6141-906D-3DDD6D795291}"/>
              </a:ext>
            </a:extLst>
          </p:cNvPr>
          <p:cNvCxnSpPr>
            <a:cxnSpLocks/>
            <a:stCxn id="129" idx="0"/>
          </p:cNvCxnSpPr>
          <p:nvPr/>
        </p:nvCxnSpPr>
        <p:spPr>
          <a:xfrm flipH="1" flipV="1">
            <a:off x="6369434" y="616992"/>
            <a:ext cx="2" cy="3085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E0A5F70-644A-2042-8193-049FCF068974}"/>
              </a:ext>
            </a:extLst>
          </p:cNvPr>
          <p:cNvCxnSpPr>
            <a:cxnSpLocks/>
            <a:stCxn id="130" idx="0"/>
          </p:cNvCxnSpPr>
          <p:nvPr/>
        </p:nvCxnSpPr>
        <p:spPr>
          <a:xfrm flipH="1" flipV="1">
            <a:off x="7725110" y="617602"/>
            <a:ext cx="3762" cy="3079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EE89FD5-C889-1945-9503-8A08E7E86EA1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9048576" y="616994"/>
            <a:ext cx="0" cy="3085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F745C411-C97C-294B-BC96-21A294FDB910}"/>
              </a:ext>
            </a:extLst>
          </p:cNvPr>
          <p:cNvSpPr/>
          <p:nvPr/>
        </p:nvSpPr>
        <p:spPr>
          <a:xfrm>
            <a:off x="9978855" y="920153"/>
            <a:ext cx="762000" cy="5074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</a:t>
            </a:r>
          </a:p>
          <a:p>
            <a:pPr algn="ctr"/>
            <a:r>
              <a:rPr lang="en-US" sz="1600" dirty="0"/>
              <a:t>max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481D9C3-24A0-764B-A3B8-0AAAFF655DB2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10359855" y="611567"/>
            <a:ext cx="0" cy="3085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31B7E68-7399-A74E-B78A-F807E063BB97}"/>
              </a:ext>
            </a:extLst>
          </p:cNvPr>
          <p:cNvSpPr txBox="1"/>
          <p:nvPr/>
        </p:nvSpPr>
        <p:spPr>
          <a:xfrm>
            <a:off x="7466885" y="5267258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94B3A84-D0BF-F945-81AD-08DD762CDB9B}"/>
              </a:ext>
            </a:extLst>
          </p:cNvPr>
          <p:cNvSpPr txBox="1"/>
          <p:nvPr/>
        </p:nvSpPr>
        <p:spPr>
          <a:xfrm>
            <a:off x="8823907" y="5267258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2487F6-2940-6041-8755-0ED97BAAB2A8}"/>
              </a:ext>
            </a:extLst>
          </p:cNvPr>
          <p:cNvSpPr txBox="1"/>
          <p:nvPr/>
        </p:nvSpPr>
        <p:spPr>
          <a:xfrm>
            <a:off x="10131388" y="5267258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43D9ED2-CEC5-BA43-8034-EEE3234C507E}"/>
              </a:ext>
            </a:extLst>
          </p:cNvPr>
          <p:cNvSpPr txBox="1"/>
          <p:nvPr/>
        </p:nvSpPr>
        <p:spPr>
          <a:xfrm>
            <a:off x="5898141" y="5240132"/>
            <a:ext cx="8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&lt;bos&gt;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0E7339-A809-9549-B50F-F78F7B4C79D6}"/>
              </a:ext>
            </a:extLst>
          </p:cNvPr>
          <p:cNvSpPr txBox="1"/>
          <p:nvPr/>
        </p:nvSpPr>
        <p:spPr>
          <a:xfrm>
            <a:off x="7496009" y="288652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CCAF93F-0C43-0F49-84CF-23718097268C}"/>
              </a:ext>
            </a:extLst>
          </p:cNvPr>
          <p:cNvSpPr txBox="1"/>
          <p:nvPr/>
        </p:nvSpPr>
        <p:spPr>
          <a:xfrm>
            <a:off x="8811951" y="288652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78256D7-FE05-E44C-9F30-676C5F205FCF}"/>
              </a:ext>
            </a:extLst>
          </p:cNvPr>
          <p:cNvSpPr txBox="1"/>
          <p:nvPr/>
        </p:nvSpPr>
        <p:spPr>
          <a:xfrm>
            <a:off x="9802202" y="308532"/>
            <a:ext cx="11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&lt;eos&gt;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7692A29-623F-794A-9375-4555FAE22BE0}"/>
              </a:ext>
            </a:extLst>
          </p:cNvPr>
          <p:cNvSpPr txBox="1"/>
          <p:nvPr/>
        </p:nvSpPr>
        <p:spPr>
          <a:xfrm>
            <a:off x="5966514" y="270925"/>
            <a:ext cx="8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9923777-878E-3645-A547-5E87517F48C7}"/>
              </a:ext>
            </a:extLst>
          </p:cNvPr>
          <p:cNvCxnSpPr>
            <a:cxnSpLocks/>
          </p:cNvCxnSpPr>
          <p:nvPr/>
        </p:nvCxnSpPr>
        <p:spPr>
          <a:xfrm flipV="1">
            <a:off x="6355376" y="3284092"/>
            <a:ext cx="0" cy="2052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C450E0D-F89C-F040-9676-F633A1A8697E}"/>
              </a:ext>
            </a:extLst>
          </p:cNvPr>
          <p:cNvCxnSpPr>
            <a:cxnSpLocks/>
          </p:cNvCxnSpPr>
          <p:nvPr/>
        </p:nvCxnSpPr>
        <p:spPr>
          <a:xfrm flipV="1">
            <a:off x="7713157" y="3284092"/>
            <a:ext cx="0" cy="2052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9F3B7E9-D696-6D4E-B3E9-A85FCCD73F99}"/>
              </a:ext>
            </a:extLst>
          </p:cNvPr>
          <p:cNvCxnSpPr>
            <a:cxnSpLocks/>
          </p:cNvCxnSpPr>
          <p:nvPr/>
        </p:nvCxnSpPr>
        <p:spPr>
          <a:xfrm flipV="1">
            <a:off x="9054555" y="3284092"/>
            <a:ext cx="0" cy="2052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AD613B-2EE2-4A41-B594-7A6CEAC543C6}"/>
              </a:ext>
            </a:extLst>
          </p:cNvPr>
          <p:cNvCxnSpPr>
            <a:cxnSpLocks/>
          </p:cNvCxnSpPr>
          <p:nvPr/>
        </p:nvCxnSpPr>
        <p:spPr>
          <a:xfrm flipV="1">
            <a:off x="10359763" y="3284092"/>
            <a:ext cx="0" cy="2052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2E4DE400-871B-BE4C-A1BF-9F58205820B3}"/>
              </a:ext>
            </a:extLst>
          </p:cNvPr>
          <p:cNvSpPr txBox="1"/>
          <p:nvPr/>
        </p:nvSpPr>
        <p:spPr>
          <a:xfrm>
            <a:off x="6362044" y="5701697"/>
            <a:ext cx="468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Figure 1a. Decoder Highlighting Autoregression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3AE1BF-7FA8-E141-AE34-14CFF4879BA0}"/>
              </a:ext>
            </a:extLst>
          </p:cNvPr>
          <p:cNvCxnSpPr/>
          <p:nvPr/>
        </p:nvCxnSpPr>
        <p:spPr>
          <a:xfrm>
            <a:off x="6369538" y="619662"/>
            <a:ext cx="632517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B0B6BDC-3C04-BB47-AA57-E463E5B93B57}"/>
              </a:ext>
            </a:extLst>
          </p:cNvPr>
          <p:cNvCxnSpPr>
            <a:cxnSpLocks/>
          </p:cNvCxnSpPr>
          <p:nvPr/>
        </p:nvCxnSpPr>
        <p:spPr>
          <a:xfrm>
            <a:off x="7018521" y="5348697"/>
            <a:ext cx="680468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6C25CB-3DB4-864B-BED4-4364BBA6B4E2}"/>
              </a:ext>
            </a:extLst>
          </p:cNvPr>
          <p:cNvCxnSpPr/>
          <p:nvPr/>
        </p:nvCxnSpPr>
        <p:spPr>
          <a:xfrm>
            <a:off x="7721194" y="625638"/>
            <a:ext cx="632517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E2B3F64-060B-8448-A338-916F791AB38A}"/>
              </a:ext>
            </a:extLst>
          </p:cNvPr>
          <p:cNvCxnSpPr>
            <a:cxnSpLocks/>
          </p:cNvCxnSpPr>
          <p:nvPr/>
        </p:nvCxnSpPr>
        <p:spPr>
          <a:xfrm>
            <a:off x="8370177" y="5354673"/>
            <a:ext cx="680468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CC4799F-8CE1-A442-A3E8-551F13D34D67}"/>
              </a:ext>
            </a:extLst>
          </p:cNvPr>
          <p:cNvCxnSpPr/>
          <p:nvPr/>
        </p:nvCxnSpPr>
        <p:spPr>
          <a:xfrm>
            <a:off x="9050951" y="622650"/>
            <a:ext cx="632517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088CECD-29EE-BB47-A3B0-32D504A99539}"/>
              </a:ext>
            </a:extLst>
          </p:cNvPr>
          <p:cNvCxnSpPr>
            <a:cxnSpLocks/>
          </p:cNvCxnSpPr>
          <p:nvPr/>
        </p:nvCxnSpPr>
        <p:spPr>
          <a:xfrm>
            <a:off x="9699934" y="5351685"/>
            <a:ext cx="680468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9FE16DD-9397-B949-9082-BCBD0822E4A9}"/>
              </a:ext>
            </a:extLst>
          </p:cNvPr>
          <p:cNvCxnSpPr>
            <a:cxnSpLocks/>
            <a:stCxn id="159" idx="3"/>
            <a:endCxn id="125" idx="1"/>
          </p:cNvCxnSpPr>
          <p:nvPr/>
        </p:nvCxnSpPr>
        <p:spPr>
          <a:xfrm flipV="1">
            <a:off x="4682538" y="2912046"/>
            <a:ext cx="1087148" cy="589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F7EA415F-FBBF-514B-8056-D6C381508255}"/>
              </a:ext>
            </a:extLst>
          </p:cNvPr>
          <p:cNvSpPr/>
          <p:nvPr/>
        </p:nvSpPr>
        <p:spPr>
          <a:xfrm>
            <a:off x="2153695" y="2661567"/>
            <a:ext cx="2528843" cy="5127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558D6FD9-2B46-7D45-B333-7E6D2CAEC124}"/>
              </a:ext>
            </a:extLst>
          </p:cNvPr>
          <p:cNvSpPr/>
          <p:nvPr/>
        </p:nvSpPr>
        <p:spPr>
          <a:xfrm>
            <a:off x="2157459" y="3650102"/>
            <a:ext cx="762000" cy="3396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553E2D86-4471-314D-B1EC-9A14944B9B37}"/>
              </a:ext>
            </a:extLst>
          </p:cNvPr>
          <p:cNvSpPr/>
          <p:nvPr/>
        </p:nvSpPr>
        <p:spPr>
          <a:xfrm>
            <a:off x="3040880" y="3650101"/>
            <a:ext cx="762000" cy="3396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AFD4CF3A-CF6B-C542-8FB3-B8D083BEB674}"/>
              </a:ext>
            </a:extLst>
          </p:cNvPr>
          <p:cNvSpPr/>
          <p:nvPr/>
        </p:nvSpPr>
        <p:spPr>
          <a:xfrm>
            <a:off x="3924301" y="3650101"/>
            <a:ext cx="762000" cy="339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2153357B-A40D-E640-8435-C22754921BFF}"/>
              </a:ext>
            </a:extLst>
          </p:cNvPr>
          <p:cNvSpPr/>
          <p:nvPr/>
        </p:nvSpPr>
        <p:spPr>
          <a:xfrm>
            <a:off x="2157459" y="4291525"/>
            <a:ext cx="2528842" cy="7440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Multi-Head</a:t>
            </a:r>
          </a:p>
          <a:p>
            <a:pPr algn="ctr"/>
            <a:r>
              <a:rPr lang="en-US" dirty="0"/>
              <a:t>Self Attention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2F24C582-C5DE-6147-B23C-A19DD692DC9A}"/>
              </a:ext>
            </a:extLst>
          </p:cNvPr>
          <p:cNvSpPr/>
          <p:nvPr/>
        </p:nvSpPr>
        <p:spPr>
          <a:xfrm>
            <a:off x="2157459" y="5494394"/>
            <a:ext cx="762000" cy="36933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C3DC3342-493E-4F4B-A67F-4FA9E5C62192}"/>
              </a:ext>
            </a:extLst>
          </p:cNvPr>
          <p:cNvSpPr/>
          <p:nvPr/>
        </p:nvSpPr>
        <p:spPr>
          <a:xfrm>
            <a:off x="3040880" y="5494395"/>
            <a:ext cx="762000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9BE58074-7B8C-3740-BB06-BA8DD68EBF17}"/>
              </a:ext>
            </a:extLst>
          </p:cNvPr>
          <p:cNvSpPr/>
          <p:nvPr/>
        </p:nvSpPr>
        <p:spPr>
          <a:xfrm>
            <a:off x="3924301" y="5494395"/>
            <a:ext cx="762000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147FC0B-060A-9A46-9AC2-577B6566269D}"/>
              </a:ext>
            </a:extLst>
          </p:cNvPr>
          <p:cNvSpPr/>
          <p:nvPr/>
        </p:nvSpPr>
        <p:spPr>
          <a:xfrm>
            <a:off x="1910446" y="2458451"/>
            <a:ext cx="3015343" cy="277311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CCEBB12-37CF-804C-AC79-3597086116D9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4305301" y="5863726"/>
            <a:ext cx="0" cy="2930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9EFB0CE-B557-EC48-8979-4A93181033B9}"/>
              </a:ext>
            </a:extLst>
          </p:cNvPr>
          <p:cNvCxnSpPr>
            <a:cxnSpLocks/>
            <a:endCxn id="165" idx="2"/>
          </p:cNvCxnSpPr>
          <p:nvPr/>
        </p:nvCxnSpPr>
        <p:spPr>
          <a:xfrm flipV="1">
            <a:off x="3421879" y="5863726"/>
            <a:ext cx="1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4A5DCBC-9515-4B41-9A04-B451A8E9103C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2538457" y="5863726"/>
            <a:ext cx="2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B434B14-B1F2-EA40-BCAC-A6E24D32C542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2538459" y="5035618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3CE1793-F2C5-AC44-AC0E-C659C16A0DE4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flipV="1">
            <a:off x="3421880" y="5035618"/>
            <a:ext cx="0" cy="45877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46CC51A-027E-FF44-9888-B5EF3316410A}"/>
              </a:ext>
            </a:extLst>
          </p:cNvPr>
          <p:cNvCxnSpPr>
            <a:cxnSpLocks/>
            <a:stCxn id="166" idx="0"/>
          </p:cNvCxnSpPr>
          <p:nvPr/>
        </p:nvCxnSpPr>
        <p:spPr>
          <a:xfrm flipV="1">
            <a:off x="4305301" y="5035619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235EC7E-73F2-BE4A-B93B-8121127379D3}"/>
              </a:ext>
            </a:extLst>
          </p:cNvPr>
          <p:cNvSpPr txBox="1"/>
          <p:nvPr/>
        </p:nvSpPr>
        <p:spPr>
          <a:xfrm rot="16200000">
            <a:off x="1278016" y="2657012"/>
            <a:ext cx="97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Encoder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108D15A-0C99-3F4E-AAA4-818F60B00FDA}"/>
              </a:ext>
            </a:extLst>
          </p:cNvPr>
          <p:cNvSpPr txBox="1"/>
          <p:nvPr/>
        </p:nvSpPr>
        <p:spPr>
          <a:xfrm>
            <a:off x="4882337" y="4953783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E45433-6CC9-B74E-BCDB-6011FB8883CA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2538457" y="3989761"/>
            <a:ext cx="2" cy="3017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62E4EF6-CAEC-CF49-89A0-C4EC5A0E264A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3418117" y="3989762"/>
            <a:ext cx="3763" cy="3017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B7B8F3D-2C3B-174B-A16C-34A0C9B3F8D3}"/>
              </a:ext>
            </a:extLst>
          </p:cNvPr>
          <p:cNvCxnSpPr>
            <a:cxnSpLocks/>
            <a:endCxn id="162" idx="2"/>
          </p:cNvCxnSpPr>
          <p:nvPr/>
        </p:nvCxnSpPr>
        <p:spPr>
          <a:xfrm flipH="1" flipV="1">
            <a:off x="4305301" y="3989763"/>
            <a:ext cx="2082" cy="3089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9931C8B-96F4-624F-9C09-D5B44B995692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2538457" y="3173706"/>
            <a:ext cx="2" cy="4763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DFE2C1A-1646-ED48-A6CF-877236405F3E}"/>
              </a:ext>
            </a:extLst>
          </p:cNvPr>
          <p:cNvCxnSpPr>
            <a:cxnSpLocks/>
            <a:stCxn id="161" idx="0"/>
            <a:endCxn id="159" idx="2"/>
          </p:cNvCxnSpPr>
          <p:nvPr/>
        </p:nvCxnSpPr>
        <p:spPr>
          <a:xfrm flipH="1" flipV="1">
            <a:off x="3418117" y="3174314"/>
            <a:ext cx="3763" cy="4757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95B3115-8A9C-FF40-A3AB-8D81E326097B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4305301" y="3173707"/>
            <a:ext cx="0" cy="47639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66CC6C57-62CC-984B-AEC1-D278E0ACE061}"/>
              </a:ext>
            </a:extLst>
          </p:cNvPr>
          <p:cNvSpPr txBox="1"/>
          <p:nvPr/>
        </p:nvSpPr>
        <p:spPr>
          <a:xfrm>
            <a:off x="2291009" y="6075518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537F7DB-10A6-634A-ACDA-B7B57AE03239}"/>
              </a:ext>
            </a:extLst>
          </p:cNvPr>
          <p:cNvSpPr txBox="1"/>
          <p:nvPr/>
        </p:nvSpPr>
        <p:spPr>
          <a:xfrm>
            <a:off x="3170668" y="6075518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2DE3DD7-F086-7945-9E5D-53E013E6BBF8}"/>
              </a:ext>
            </a:extLst>
          </p:cNvPr>
          <p:cNvSpPr txBox="1"/>
          <p:nvPr/>
        </p:nvSpPr>
        <p:spPr>
          <a:xfrm>
            <a:off x="4059805" y="6075518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640FC49-94F6-4348-849D-577E41B09CCE}"/>
              </a:ext>
            </a:extLst>
          </p:cNvPr>
          <p:cNvSpPr txBox="1"/>
          <p:nvPr/>
        </p:nvSpPr>
        <p:spPr>
          <a:xfrm>
            <a:off x="4682538" y="6217743"/>
            <a:ext cx="455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Figure 1. Autoregressive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234595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E340727-2080-5246-9E52-0F6EC2ADD3A3}"/>
              </a:ext>
            </a:extLst>
          </p:cNvPr>
          <p:cNvSpPr/>
          <p:nvPr/>
        </p:nvSpPr>
        <p:spPr>
          <a:xfrm>
            <a:off x="2153695" y="2435586"/>
            <a:ext cx="2528843" cy="5127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48C9D-6408-4B4C-9E79-51D64C053CB0}"/>
              </a:ext>
            </a:extLst>
          </p:cNvPr>
          <p:cNvSpPr/>
          <p:nvPr/>
        </p:nvSpPr>
        <p:spPr>
          <a:xfrm>
            <a:off x="2157459" y="3424121"/>
            <a:ext cx="762000" cy="3396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B7B916-E0FA-2340-BF0C-C07E6C25CB29}"/>
              </a:ext>
            </a:extLst>
          </p:cNvPr>
          <p:cNvSpPr/>
          <p:nvPr/>
        </p:nvSpPr>
        <p:spPr>
          <a:xfrm>
            <a:off x="3040880" y="3424120"/>
            <a:ext cx="762000" cy="3396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D16974E-4227-6942-A76F-88929C4AE1BF}"/>
              </a:ext>
            </a:extLst>
          </p:cNvPr>
          <p:cNvSpPr/>
          <p:nvPr/>
        </p:nvSpPr>
        <p:spPr>
          <a:xfrm>
            <a:off x="3924301" y="3424120"/>
            <a:ext cx="762000" cy="339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11F8F8-E1E7-944C-BCFE-641F46C14BAA}"/>
              </a:ext>
            </a:extLst>
          </p:cNvPr>
          <p:cNvSpPr/>
          <p:nvPr/>
        </p:nvSpPr>
        <p:spPr>
          <a:xfrm>
            <a:off x="2157459" y="4065544"/>
            <a:ext cx="2528842" cy="7440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Multi-Head</a:t>
            </a:r>
          </a:p>
          <a:p>
            <a:pPr algn="ctr"/>
            <a:r>
              <a:rPr lang="en-US" dirty="0"/>
              <a:t>Self Attention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C89198-6F4D-6F40-9250-5FC8B6E78070}"/>
              </a:ext>
            </a:extLst>
          </p:cNvPr>
          <p:cNvSpPr/>
          <p:nvPr/>
        </p:nvSpPr>
        <p:spPr>
          <a:xfrm>
            <a:off x="2157459" y="5268413"/>
            <a:ext cx="762000" cy="36933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C5EC63-6AA1-D84F-9441-2FBA1906C4E2}"/>
              </a:ext>
            </a:extLst>
          </p:cNvPr>
          <p:cNvSpPr/>
          <p:nvPr/>
        </p:nvSpPr>
        <p:spPr>
          <a:xfrm>
            <a:off x="3040880" y="5268414"/>
            <a:ext cx="762000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B7950F-36C4-C141-9732-A5B90546945B}"/>
              </a:ext>
            </a:extLst>
          </p:cNvPr>
          <p:cNvSpPr/>
          <p:nvPr/>
        </p:nvSpPr>
        <p:spPr>
          <a:xfrm>
            <a:off x="3924301" y="5268414"/>
            <a:ext cx="762000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5F1B2-BFBF-064F-831F-25277BB89DF5}"/>
              </a:ext>
            </a:extLst>
          </p:cNvPr>
          <p:cNvSpPr/>
          <p:nvPr/>
        </p:nvSpPr>
        <p:spPr>
          <a:xfrm>
            <a:off x="1910446" y="2232470"/>
            <a:ext cx="3015343" cy="277311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C17C36-100D-D74A-9CDD-1A1423A6DDA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305301" y="5637745"/>
            <a:ext cx="0" cy="2930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3F22B-A2B3-9944-8EC8-01B24461F47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421879" y="5637745"/>
            <a:ext cx="1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1A1967-2A20-E743-BB04-357B218F70A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538457" y="5637745"/>
            <a:ext cx="2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8D31B9-2354-DF40-841B-6482CCBB322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538459" y="4809637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4F88FD-E6FD-7647-A000-09A6115BB0C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3421880" y="4809637"/>
            <a:ext cx="0" cy="45877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F934CB-E20B-1C43-A1C6-ED2C84E22FD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305301" y="4809638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C89DC1-26BE-274D-9A9A-7CA3175E8CBD}"/>
              </a:ext>
            </a:extLst>
          </p:cNvPr>
          <p:cNvSpPr txBox="1"/>
          <p:nvPr/>
        </p:nvSpPr>
        <p:spPr>
          <a:xfrm>
            <a:off x="4870722" y="4736346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69B437-F10C-FD47-B6F3-B0180086691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538457" y="3763780"/>
            <a:ext cx="2" cy="3017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400C55-D727-AE4D-B578-439E899FEC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18117" y="3763781"/>
            <a:ext cx="3763" cy="3017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505B38-D749-734B-8DE9-FC1641CB265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305301" y="3763782"/>
            <a:ext cx="2082" cy="3089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A2C586-511B-CC46-987C-68C03BD02F4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538457" y="2947725"/>
            <a:ext cx="2" cy="4763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A08D0C-33D9-724F-A5F6-E6D3F176F70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418117" y="2948333"/>
            <a:ext cx="3763" cy="4757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BFB9AA-6CCC-BE4F-95B0-DBF7729688D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05301" y="2947726"/>
            <a:ext cx="0" cy="47639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9B269CB-0DE2-9740-B19A-02EA9B8CDD60}"/>
              </a:ext>
            </a:extLst>
          </p:cNvPr>
          <p:cNvSpPr txBox="1"/>
          <p:nvPr/>
        </p:nvSpPr>
        <p:spPr>
          <a:xfrm>
            <a:off x="2291009" y="5849537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92829A3-EE10-024C-9463-2BD3DAF4A529}"/>
              </a:ext>
            </a:extLst>
          </p:cNvPr>
          <p:cNvSpPr txBox="1"/>
          <p:nvPr/>
        </p:nvSpPr>
        <p:spPr>
          <a:xfrm>
            <a:off x="3170668" y="5849537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7ECB0F-5DEE-6D43-BA15-1C0CFC4CB27B}"/>
              </a:ext>
            </a:extLst>
          </p:cNvPr>
          <p:cNvSpPr txBox="1"/>
          <p:nvPr/>
        </p:nvSpPr>
        <p:spPr>
          <a:xfrm>
            <a:off x="4059805" y="5849537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FCE95A8-C6B8-7E46-87CD-3990132C0B6F}"/>
              </a:ext>
            </a:extLst>
          </p:cNvPr>
          <p:cNvSpPr/>
          <p:nvPr/>
        </p:nvSpPr>
        <p:spPr>
          <a:xfrm>
            <a:off x="5822040" y="1726040"/>
            <a:ext cx="762000" cy="3532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027C578-440B-8D4C-AE6E-6025DAA7119C}"/>
              </a:ext>
            </a:extLst>
          </p:cNvPr>
          <p:cNvSpPr/>
          <p:nvPr/>
        </p:nvSpPr>
        <p:spPr>
          <a:xfrm>
            <a:off x="6705461" y="1726039"/>
            <a:ext cx="762000" cy="353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2332F7F-554A-AE4E-9631-16A98F155125}"/>
              </a:ext>
            </a:extLst>
          </p:cNvPr>
          <p:cNvSpPr/>
          <p:nvPr/>
        </p:nvSpPr>
        <p:spPr>
          <a:xfrm>
            <a:off x="7588882" y="1726039"/>
            <a:ext cx="762000" cy="35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B1A9C9C-1628-A247-99C4-ADAA115F01E7}"/>
              </a:ext>
            </a:extLst>
          </p:cNvPr>
          <p:cNvSpPr/>
          <p:nvPr/>
        </p:nvSpPr>
        <p:spPr>
          <a:xfrm>
            <a:off x="5822039" y="4140014"/>
            <a:ext cx="3428803" cy="654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Masked Multi-Head</a:t>
            </a:r>
          </a:p>
          <a:p>
            <a:pPr algn="ctr"/>
            <a:r>
              <a:rPr lang="en-US" dirty="0"/>
              <a:t>Self Attention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A8AF0AF-F883-7147-9931-DACC3E78845C}"/>
              </a:ext>
            </a:extLst>
          </p:cNvPr>
          <p:cNvSpPr/>
          <p:nvPr/>
        </p:nvSpPr>
        <p:spPr>
          <a:xfrm>
            <a:off x="5822040" y="5253134"/>
            <a:ext cx="762000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2466760-88A3-EB4B-8640-0B409DBF8FF8}"/>
              </a:ext>
            </a:extLst>
          </p:cNvPr>
          <p:cNvSpPr/>
          <p:nvPr/>
        </p:nvSpPr>
        <p:spPr>
          <a:xfrm>
            <a:off x="6705461" y="5253135"/>
            <a:ext cx="762000" cy="369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170B552-5598-A945-9C27-EE118E457D98}"/>
              </a:ext>
            </a:extLst>
          </p:cNvPr>
          <p:cNvSpPr/>
          <p:nvPr/>
        </p:nvSpPr>
        <p:spPr>
          <a:xfrm>
            <a:off x="7588882" y="5253135"/>
            <a:ext cx="762000" cy="369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AB9A38-5F15-314A-BDA0-D1FF006C39A2}"/>
              </a:ext>
            </a:extLst>
          </p:cNvPr>
          <p:cNvSpPr/>
          <p:nvPr/>
        </p:nvSpPr>
        <p:spPr>
          <a:xfrm>
            <a:off x="5575027" y="1546025"/>
            <a:ext cx="3898757" cy="3493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368A07F-F3CB-0C4B-A586-813FA47FA657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7969882" y="5622465"/>
            <a:ext cx="0" cy="2930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C301F9-2E29-1A48-ABF5-543C573B6863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7086460" y="5622465"/>
            <a:ext cx="1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ECC0F49-8BA2-2C4A-B551-A049CC25BEC9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6203038" y="5622465"/>
            <a:ext cx="2" cy="2903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5B25AB-79AA-E94F-B82A-99A498F2A4E0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6203040" y="4794358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94680-FC25-2E44-A0A8-E4310C3AC494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7086461" y="4805635"/>
            <a:ext cx="3763" cy="4475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AE4EA4F-D290-684F-9862-87E32A63D804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969882" y="4794359"/>
            <a:ext cx="0" cy="4587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BF1D2B2-3622-4647-9440-771EB1A1B50A}"/>
              </a:ext>
            </a:extLst>
          </p:cNvPr>
          <p:cNvSpPr txBox="1"/>
          <p:nvPr/>
        </p:nvSpPr>
        <p:spPr>
          <a:xfrm>
            <a:off x="9433008" y="4767627"/>
            <a:ext cx="4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0D40618-B638-064C-B496-40436C79A27B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203038" y="2079338"/>
            <a:ext cx="2" cy="3017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F33E936-FA76-4247-A526-80C652345176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082698" y="2079338"/>
            <a:ext cx="3763" cy="3017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4B30C0D-F557-5040-A78C-D69CB2649C5B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7969882" y="2079339"/>
            <a:ext cx="2082" cy="3089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136AF9-8FDB-8A49-B91D-999B00DF11CF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6203038" y="1263282"/>
            <a:ext cx="2" cy="46275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1354252-48CD-6A44-9717-D90DFD8BC0BC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7082699" y="1263891"/>
            <a:ext cx="3762" cy="46214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666CFA2-0FDD-6048-9729-C8644A34D941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7969882" y="1263283"/>
            <a:ext cx="0" cy="4627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8B81330-2CDD-484A-AE3F-7B9419EFCDFA}"/>
              </a:ext>
            </a:extLst>
          </p:cNvPr>
          <p:cNvSpPr/>
          <p:nvPr/>
        </p:nvSpPr>
        <p:spPr>
          <a:xfrm>
            <a:off x="8488842" y="5253134"/>
            <a:ext cx="762000" cy="3964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C926158-8C09-114E-AB7C-11D4A9228EB2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8869842" y="5649592"/>
            <a:ext cx="0" cy="2659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6F8BEFE-85F5-8847-814C-E0F2D447C526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8869842" y="4794360"/>
            <a:ext cx="0" cy="4587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A0BDA327-CEF7-1845-B6F1-FEA26915C087}"/>
              </a:ext>
            </a:extLst>
          </p:cNvPr>
          <p:cNvSpPr/>
          <p:nvPr/>
        </p:nvSpPr>
        <p:spPr>
          <a:xfrm>
            <a:off x="5822039" y="2367652"/>
            <a:ext cx="3428803" cy="6428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Multi-Head</a:t>
            </a:r>
          </a:p>
          <a:p>
            <a:pPr algn="ctr"/>
            <a:r>
              <a:rPr lang="en-US" dirty="0"/>
              <a:t>Encoder-Decoder Attention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F4C239F-5969-3B4F-A0E2-C6670BBE5892}"/>
              </a:ext>
            </a:extLst>
          </p:cNvPr>
          <p:cNvSpPr/>
          <p:nvPr/>
        </p:nvSpPr>
        <p:spPr>
          <a:xfrm>
            <a:off x="8469861" y="1720612"/>
            <a:ext cx="762000" cy="35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6A72BFC-476E-1440-8E5C-664B1C20678C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8850861" y="2073912"/>
            <a:ext cx="0" cy="29373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8B425A3-AD6E-9641-91A9-609AADC78C6F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8850861" y="1257856"/>
            <a:ext cx="0" cy="4627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E8D40EF6-4ECB-6B4E-AB2A-F7CD240BCBCA}"/>
              </a:ext>
            </a:extLst>
          </p:cNvPr>
          <p:cNvSpPr/>
          <p:nvPr/>
        </p:nvSpPr>
        <p:spPr>
          <a:xfrm>
            <a:off x="5822039" y="753232"/>
            <a:ext cx="3409822" cy="5074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Conditional Random Fields (CRF)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1C320AB-82A4-6141-906D-3DDD6D795291}"/>
              </a:ext>
            </a:extLst>
          </p:cNvPr>
          <p:cNvCxnSpPr>
            <a:cxnSpLocks/>
          </p:cNvCxnSpPr>
          <p:nvPr/>
        </p:nvCxnSpPr>
        <p:spPr>
          <a:xfrm flipH="1" flipV="1">
            <a:off x="6203038" y="444644"/>
            <a:ext cx="2" cy="3085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E0A5F70-644A-2042-8193-049FCF068974}"/>
              </a:ext>
            </a:extLst>
          </p:cNvPr>
          <p:cNvCxnSpPr>
            <a:cxnSpLocks/>
          </p:cNvCxnSpPr>
          <p:nvPr/>
        </p:nvCxnSpPr>
        <p:spPr>
          <a:xfrm flipH="1" flipV="1">
            <a:off x="7082700" y="445254"/>
            <a:ext cx="7522" cy="30255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EE89FD5-C889-1945-9503-8A08E7E86EA1}"/>
              </a:ext>
            </a:extLst>
          </p:cNvPr>
          <p:cNvCxnSpPr>
            <a:cxnSpLocks/>
          </p:cNvCxnSpPr>
          <p:nvPr/>
        </p:nvCxnSpPr>
        <p:spPr>
          <a:xfrm flipV="1">
            <a:off x="7969882" y="444646"/>
            <a:ext cx="0" cy="3085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481D9C3-24A0-764B-A3B8-0AAAFF655DB2}"/>
              </a:ext>
            </a:extLst>
          </p:cNvPr>
          <p:cNvCxnSpPr>
            <a:cxnSpLocks/>
          </p:cNvCxnSpPr>
          <p:nvPr/>
        </p:nvCxnSpPr>
        <p:spPr>
          <a:xfrm flipV="1">
            <a:off x="8850861" y="439219"/>
            <a:ext cx="0" cy="3085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43D9ED2-CEC5-BA43-8034-EEE3234C507E}"/>
              </a:ext>
            </a:extLst>
          </p:cNvPr>
          <p:cNvSpPr txBox="1"/>
          <p:nvPr/>
        </p:nvSpPr>
        <p:spPr>
          <a:xfrm>
            <a:off x="5800118" y="5782565"/>
            <a:ext cx="8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&lt;pad&gt;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0E7339-A809-9549-B50F-F78F7B4C79D6}"/>
              </a:ext>
            </a:extLst>
          </p:cNvPr>
          <p:cNvSpPr txBox="1"/>
          <p:nvPr/>
        </p:nvSpPr>
        <p:spPr>
          <a:xfrm>
            <a:off x="6853598" y="116304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CCAF93F-0C43-0F49-84CF-23718097268C}"/>
              </a:ext>
            </a:extLst>
          </p:cNvPr>
          <p:cNvSpPr txBox="1"/>
          <p:nvPr/>
        </p:nvSpPr>
        <p:spPr>
          <a:xfrm>
            <a:off x="7733257" y="116304"/>
            <a:ext cx="4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78256D7-FE05-E44C-9F30-676C5F205FCF}"/>
              </a:ext>
            </a:extLst>
          </p:cNvPr>
          <p:cNvSpPr txBox="1"/>
          <p:nvPr/>
        </p:nvSpPr>
        <p:spPr>
          <a:xfrm>
            <a:off x="8276896" y="116304"/>
            <a:ext cx="112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&lt;eos&gt;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7692A29-623F-794A-9375-4555FAE22BE0}"/>
              </a:ext>
            </a:extLst>
          </p:cNvPr>
          <p:cNvSpPr txBox="1"/>
          <p:nvPr/>
        </p:nvSpPr>
        <p:spPr>
          <a:xfrm>
            <a:off x="5800118" y="98577"/>
            <a:ext cx="8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y1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90D71F-DAAA-A74C-9FF5-EA3E456984C7}"/>
              </a:ext>
            </a:extLst>
          </p:cNvPr>
          <p:cNvCxnSpPr>
            <a:cxnSpLocks/>
            <a:stCxn id="4" idx="3"/>
            <a:endCxn id="125" idx="1"/>
          </p:cNvCxnSpPr>
          <p:nvPr/>
        </p:nvCxnSpPr>
        <p:spPr>
          <a:xfrm flipV="1">
            <a:off x="4682538" y="2689092"/>
            <a:ext cx="1139501" cy="286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9923777-878E-3645-A547-5E87517F48C7}"/>
              </a:ext>
            </a:extLst>
          </p:cNvPr>
          <p:cNvCxnSpPr>
            <a:cxnSpLocks/>
          </p:cNvCxnSpPr>
          <p:nvPr/>
        </p:nvCxnSpPr>
        <p:spPr>
          <a:xfrm flipV="1">
            <a:off x="6203038" y="3012161"/>
            <a:ext cx="0" cy="2493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C450E0D-F89C-F040-9676-F633A1A8697E}"/>
              </a:ext>
            </a:extLst>
          </p:cNvPr>
          <p:cNvCxnSpPr>
            <a:cxnSpLocks/>
          </p:cNvCxnSpPr>
          <p:nvPr/>
        </p:nvCxnSpPr>
        <p:spPr>
          <a:xfrm flipV="1">
            <a:off x="7082698" y="3012161"/>
            <a:ext cx="0" cy="2493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9F3B7E9-D696-6D4E-B3E9-A85FCCD73F99}"/>
              </a:ext>
            </a:extLst>
          </p:cNvPr>
          <p:cNvCxnSpPr>
            <a:cxnSpLocks/>
          </p:cNvCxnSpPr>
          <p:nvPr/>
        </p:nvCxnSpPr>
        <p:spPr>
          <a:xfrm flipV="1">
            <a:off x="7969882" y="3012161"/>
            <a:ext cx="0" cy="2493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AD613B-2EE2-4A41-B594-7A6CEAC543C6}"/>
              </a:ext>
            </a:extLst>
          </p:cNvPr>
          <p:cNvCxnSpPr>
            <a:cxnSpLocks/>
          </p:cNvCxnSpPr>
          <p:nvPr/>
        </p:nvCxnSpPr>
        <p:spPr>
          <a:xfrm flipH="1" flipV="1">
            <a:off x="8850769" y="3012161"/>
            <a:ext cx="92" cy="2493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41697F5-67DA-374E-8551-DACD4A5C15CD}"/>
              </a:ext>
            </a:extLst>
          </p:cNvPr>
          <p:cNvSpPr/>
          <p:nvPr/>
        </p:nvSpPr>
        <p:spPr>
          <a:xfrm>
            <a:off x="5821758" y="3261489"/>
            <a:ext cx="3428803" cy="60939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Multi-Head</a:t>
            </a:r>
          </a:p>
          <a:p>
            <a:pPr algn="ctr"/>
            <a:r>
              <a:rPr lang="en-US" dirty="0"/>
              <a:t>Positional Attention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CE7E4E5-D63F-E946-9131-32D519CED3DA}"/>
              </a:ext>
            </a:extLst>
          </p:cNvPr>
          <p:cNvCxnSpPr>
            <a:cxnSpLocks/>
          </p:cNvCxnSpPr>
          <p:nvPr/>
        </p:nvCxnSpPr>
        <p:spPr>
          <a:xfrm flipV="1">
            <a:off x="6211941" y="3870881"/>
            <a:ext cx="0" cy="2691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349159-9908-7A47-9EB0-974094DB5CF0}"/>
              </a:ext>
            </a:extLst>
          </p:cNvPr>
          <p:cNvCxnSpPr>
            <a:cxnSpLocks/>
          </p:cNvCxnSpPr>
          <p:nvPr/>
        </p:nvCxnSpPr>
        <p:spPr>
          <a:xfrm flipH="1" flipV="1">
            <a:off x="7090222" y="3870881"/>
            <a:ext cx="1379" cy="2691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1777B6-B81C-BA43-92A2-437E96152BC4}"/>
              </a:ext>
            </a:extLst>
          </p:cNvPr>
          <p:cNvCxnSpPr>
            <a:cxnSpLocks/>
          </p:cNvCxnSpPr>
          <p:nvPr/>
        </p:nvCxnSpPr>
        <p:spPr>
          <a:xfrm flipV="1">
            <a:off x="7978785" y="3870881"/>
            <a:ext cx="0" cy="2691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4B4946-13FC-CF42-ADD2-3A454E84EA0C}"/>
              </a:ext>
            </a:extLst>
          </p:cNvPr>
          <p:cNvCxnSpPr>
            <a:cxnSpLocks/>
          </p:cNvCxnSpPr>
          <p:nvPr/>
        </p:nvCxnSpPr>
        <p:spPr>
          <a:xfrm flipV="1">
            <a:off x="8859672" y="3870881"/>
            <a:ext cx="0" cy="2691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4781508-DB03-AD49-AE41-F5B6B4E2E30C}"/>
              </a:ext>
            </a:extLst>
          </p:cNvPr>
          <p:cNvSpPr txBox="1"/>
          <p:nvPr/>
        </p:nvSpPr>
        <p:spPr>
          <a:xfrm rot="16200000">
            <a:off x="1278016" y="2428299"/>
            <a:ext cx="97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Encoder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79338D-24D5-7842-AA44-7259BECF2739}"/>
              </a:ext>
            </a:extLst>
          </p:cNvPr>
          <p:cNvSpPr txBox="1"/>
          <p:nvPr/>
        </p:nvSpPr>
        <p:spPr>
          <a:xfrm rot="16200000">
            <a:off x="4914251" y="1758226"/>
            <a:ext cx="10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Decoder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57D62B-6864-E04A-B633-32DD4D878DD4}"/>
              </a:ext>
            </a:extLst>
          </p:cNvPr>
          <p:cNvSpPr txBox="1"/>
          <p:nvPr/>
        </p:nvSpPr>
        <p:spPr>
          <a:xfrm>
            <a:off x="3474050" y="6197559"/>
            <a:ext cx="480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Figure 2. Non-autoregressive Transformer Model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with Conditional Random Fields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81076E7-073D-A64B-B601-A919DD932DC9}"/>
              </a:ext>
            </a:extLst>
          </p:cNvPr>
          <p:cNvSpPr txBox="1"/>
          <p:nvPr/>
        </p:nvSpPr>
        <p:spPr>
          <a:xfrm>
            <a:off x="6676043" y="5787978"/>
            <a:ext cx="8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&lt;pad&gt;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26A742-B408-BB4F-9CA2-E6745D08F1DD}"/>
              </a:ext>
            </a:extLst>
          </p:cNvPr>
          <p:cNvSpPr txBox="1"/>
          <p:nvPr/>
        </p:nvSpPr>
        <p:spPr>
          <a:xfrm>
            <a:off x="7569061" y="5796407"/>
            <a:ext cx="8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&lt;pad&gt;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469EB4-9321-8044-A285-B58B989B602F}"/>
              </a:ext>
            </a:extLst>
          </p:cNvPr>
          <p:cNvSpPr txBox="1"/>
          <p:nvPr/>
        </p:nvSpPr>
        <p:spPr>
          <a:xfrm>
            <a:off x="8462079" y="5796407"/>
            <a:ext cx="8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&lt;eos&gt;</a:t>
            </a:r>
          </a:p>
        </p:txBody>
      </p:sp>
    </p:spTree>
    <p:extLst>
      <p:ext uri="{BB962C8B-B14F-4D97-AF65-F5344CB8AC3E}">
        <p14:creationId xmlns:p14="http://schemas.microsoft.com/office/powerpoint/2010/main" val="24500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10042</TotalTime>
  <Words>192</Words>
  <Application>Microsoft Macintosh PowerPoint</Application>
  <PresentationFormat>Widescreen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Javed Roshan</dc:creator>
  <cp:lastModifiedBy>Javed Roshan</cp:lastModifiedBy>
  <cp:revision>25</cp:revision>
  <dcterms:created xsi:type="dcterms:W3CDTF">2021-04-09T22:32:53Z</dcterms:created>
  <dcterms:modified xsi:type="dcterms:W3CDTF">2021-04-16T22:23:24Z</dcterms:modified>
</cp:coreProperties>
</file>