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4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jSa4hnx2RFUaiXBwJI3zj0tyIZ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5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46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ca19563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73ca19563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-17378" y="993915"/>
            <a:ext cx="9161379" cy="2195973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>
            <p:ph type="ctrTitle"/>
          </p:nvPr>
        </p:nvSpPr>
        <p:spPr>
          <a:xfrm>
            <a:off x="171376" y="1153251"/>
            <a:ext cx="8818626" cy="187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1" y="5643156"/>
            <a:ext cx="9161379" cy="1214845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380289" y="381066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uni25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67619" y="5747750"/>
            <a:ext cx="1391383" cy="944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2309018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249679" y="-5599"/>
            <a:ext cx="7908310" cy="848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/>
        </p:nvSpPr>
        <p:spPr>
          <a:xfrm rot="-5400000">
            <a:off x="203199" y="-203200"/>
            <a:ext cx="843281" cy="1249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25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26" y="62174"/>
            <a:ext cx="1051226" cy="713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00013" y="952500"/>
            <a:ext cx="8928100" cy="576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-99152" y="1013552"/>
            <a:ext cx="9243152" cy="220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/>
              <a:t>Xoroshiro128+</a:t>
            </a:r>
            <a:endParaRPr sz="3600"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380289" y="3193389"/>
            <a:ext cx="6400800" cy="2401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1249679" y="-5599"/>
            <a:ext cx="7908310" cy="848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0" name="Google Shape;100;p3"/>
          <p:cNvSpPr txBox="1"/>
          <p:nvPr>
            <p:ph idx="4294967295" type="body"/>
          </p:nvPr>
        </p:nvSpPr>
        <p:spPr>
          <a:xfrm>
            <a:off x="99226" y="1037968"/>
            <a:ext cx="8809995" cy="56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Desenvolvido por Sebastiano Vigna e David Blackman.</a:t>
            </a:r>
            <a:endParaRPr sz="2800"/>
          </a:p>
          <a:p>
            <a:pPr indent="0" lvl="0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O Xoroshiro128+ foi projetado para ser o sucessor do Xorshift128+, atualmente usado nos interpretadores de Javascript dos navegadores Chrome, Firefox e Safari.</a:t>
            </a:r>
            <a:endParaRPr sz="2800"/>
          </a:p>
          <a:p>
            <a:pPr indent="0" lvl="0" marL="1371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O </a:t>
            </a:r>
            <a:r>
              <a:rPr lang="pt-BR" sz="2800"/>
              <a:t>Xoroshiro128+ é reconhecido pela performance </a:t>
            </a:r>
            <a:r>
              <a:rPr lang="pt-BR" sz="2800"/>
              <a:t>e por produzir resultados estatísticos superiores a muitos PRNGs embutidos em linguagens, incluindo Java.</a:t>
            </a:r>
            <a:endParaRPr sz="2800"/>
          </a:p>
          <a:p>
            <a:pPr indent="0" lvl="0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7024390" y="64713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3ca195633_0_6"/>
          <p:cNvSpPr txBox="1"/>
          <p:nvPr>
            <p:ph type="title"/>
          </p:nvPr>
        </p:nvSpPr>
        <p:spPr>
          <a:xfrm>
            <a:off x="1249679" y="-5599"/>
            <a:ext cx="7908300" cy="84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pt-BR"/>
              <a:t>Variações</a:t>
            </a:r>
            <a:endParaRPr/>
          </a:p>
        </p:txBody>
      </p:sp>
      <p:sp>
        <p:nvSpPr>
          <p:cNvPr id="107" name="Google Shape;107;g73ca195633_0_6"/>
          <p:cNvSpPr txBox="1"/>
          <p:nvPr>
            <p:ph idx="4294967295" type="body"/>
          </p:nvPr>
        </p:nvSpPr>
        <p:spPr>
          <a:xfrm>
            <a:off x="99226" y="1037968"/>
            <a:ext cx="8810100" cy="5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381000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Xoroshiro128** impede artefatos lineares nos bits baixos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Xoshiro256+ tem 256 bits de estado permitindo mais paralelismo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●"/>
            </a:pP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Xoshiro256** — "</a:t>
            </a:r>
            <a:r>
              <a:rPr i="1" lang="pt-BR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</a:t>
            </a:r>
            <a:r>
              <a:rPr b="1" i="1" lang="pt-BR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all-purpose, rock-solid</a:t>
            </a:r>
            <a:r>
              <a:rPr i="1" lang="pt-BR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generator</a:t>
            </a:r>
            <a:r>
              <a:rPr lang="pt-BR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1" marL="482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79400" lvl="1" marL="939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279400" lvl="1" marL="939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279400" lvl="1" marL="939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g73ca195633_0_6"/>
          <p:cNvSpPr txBox="1"/>
          <p:nvPr>
            <p:ph idx="12" type="sldNum"/>
          </p:nvPr>
        </p:nvSpPr>
        <p:spPr>
          <a:xfrm>
            <a:off x="7024390" y="647139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249679" y="-5599"/>
            <a:ext cx="7908310" cy="848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pt-BR"/>
              <a:t>Implementação em C</a:t>
            </a:r>
            <a:endParaRPr/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99226" y="1037968"/>
            <a:ext cx="8809995" cy="5622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uint64_t next(</a:t>
            </a:r>
            <a:r>
              <a:rPr lang="pt-BR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uint64_t s0 = s[</a:t>
            </a:r>
            <a:r>
              <a:rPr lang="pt-BR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uint64_t s1 = s[</a:t>
            </a:r>
            <a:r>
              <a:rPr lang="pt-BR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uint64_t result = s0 + s1;</a:t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s1 ^= s0;</a:t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s[</a:t>
            </a:r>
            <a:r>
              <a:rPr lang="pt-BR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rotl(s0, </a:t>
            </a:r>
            <a:r>
              <a:rPr lang="pt-BR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^ s1 ^ (s1 &lt;&lt; </a:t>
            </a:r>
            <a:r>
              <a:rPr lang="pt-BR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80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a, b</a:t>
            </a:r>
            <a:endParaRPr sz="180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s[</a:t>
            </a:r>
            <a:r>
              <a:rPr lang="pt-BR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rotl(s1, </a:t>
            </a:r>
            <a:r>
              <a:rPr lang="pt-BR" sz="18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37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80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80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result;</a:t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1" marL="482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279400" lvl="1" marL="939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279400" lvl="1" marL="939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279400" lvl="1" marL="939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7024390" y="647139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2013-09-15T18:47:00Z</dcterms:created>
  <dc:creator>Andrei Rosa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1046-10.2.0.6020</vt:lpwstr>
  </property>
</Properties>
</file>