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9058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7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23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6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5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68A0-D48E-A241-AE44-F65F576EE925}" type="datetimeFigureOut">
              <a:rPr lang="en-US" smtClean="0"/>
              <a:t>20/11/15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E116-0F62-DA42-9DF3-7380FE9A6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Registradores de deslocamento e File </a:t>
            </a:r>
            <a:r>
              <a:rPr lang="pt-BR" dirty="0" err="1" smtClean="0"/>
              <a:t>Register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3" y="274638"/>
            <a:ext cx="7706784" cy="64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0"/>
            <a:ext cx="9144000" cy="26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5" y="623888"/>
            <a:ext cx="6949017" cy="346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15" y="4284365"/>
            <a:ext cx="3109383" cy="2055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5" y="4521912"/>
            <a:ext cx="3661835" cy="14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3" b="-1186"/>
          <a:stretch/>
        </p:blipFill>
        <p:spPr>
          <a:xfrm>
            <a:off x="0" y="2222500"/>
            <a:ext cx="9134850" cy="2349500"/>
          </a:xfrm>
        </p:spPr>
      </p:pic>
    </p:spTree>
    <p:extLst>
      <p:ext uri="{BB962C8B-B14F-4D97-AF65-F5344CB8AC3E}">
        <p14:creationId xmlns:p14="http://schemas.microsoft.com/office/powerpoint/2010/main" val="309362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2" y="1074327"/>
            <a:ext cx="8718639" cy="51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0"/>
            <a:ext cx="9144000" cy="20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3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752600"/>
            <a:ext cx="4000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6" y="2348254"/>
            <a:ext cx="7558617" cy="25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Registradores de deslocamento e File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Registradores de deslocamento e File Register</dc:title>
  <dc:creator>Paulo Roberto O. Valim</dc:creator>
  <cp:lastModifiedBy>Paulo Roberto O. Valim</cp:lastModifiedBy>
  <cp:revision>3</cp:revision>
  <dcterms:created xsi:type="dcterms:W3CDTF">2015-11-20T17:37:13Z</dcterms:created>
  <dcterms:modified xsi:type="dcterms:W3CDTF">2015-11-20T18:02:59Z</dcterms:modified>
</cp:coreProperties>
</file>