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22ACE9-31CB-4CB1-A29A-303233802575}" type="datetimeFigureOut">
              <a:rPr lang="pt-BR" smtClean="0"/>
              <a:pPr/>
              <a:t>27/04/2015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54F322-A59E-4F5D-8A53-6A49C826ED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Ozonosfera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ducacional.com.br/.../2627/8664/oz&#244;nio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14546" y="357166"/>
            <a:ext cx="664373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Comic Sans MS" pitchFamily="66" charset="0"/>
              </a:rPr>
              <a:t>UNIVERSIDADE DO VALE DO ITAJAÍ - UNIVALI</a:t>
            </a:r>
          </a:p>
          <a:p>
            <a:pPr algn="ctr"/>
            <a:endParaRPr lang="pt-BR" dirty="0" smtClean="0"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latin typeface="Comic Sans MS" pitchFamily="66" charset="0"/>
              </a:rPr>
              <a:t>CENTRO DE CIÊNCIAS TECNOLÓGICAS DA 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TERRA E DO MAR - CTTMAR</a:t>
            </a:r>
            <a:endParaRPr lang="pt-BR" b="1" dirty="0" smtClean="0">
              <a:latin typeface="Comic Sans MS" pitchFamily="66" charset="0"/>
            </a:endParaRPr>
          </a:p>
          <a:p>
            <a:pPr algn="ctr"/>
            <a:r>
              <a:rPr lang="pt-BR" b="1" dirty="0" smtClean="0">
                <a:latin typeface="Comic Sans MS" pitchFamily="66" charset="0"/>
              </a:rPr>
              <a:t>CURSO DE ENGENHARIA </a:t>
            </a:r>
            <a:r>
              <a:rPr lang="pt-BR" b="1" dirty="0" smtClean="0">
                <a:latin typeface="Comic Sans MS" pitchFamily="66" charset="0"/>
              </a:rPr>
              <a:t>DE PRODUÇÃO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DISCIPLINA DE CIÊNCIAS DOS MATERIAIS</a:t>
            </a:r>
            <a:endParaRPr lang="pt-BR" b="1" dirty="0" smtClean="0">
              <a:latin typeface="Comic Sans MS" pitchFamily="66" charset="0"/>
            </a:endParaRP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sz="1600" dirty="0" smtClean="0">
              <a:latin typeface="Comic Sans MS" pitchFamily="66" charset="0"/>
            </a:endParaRPr>
          </a:p>
          <a:p>
            <a:pPr algn="ctr"/>
            <a:endParaRPr lang="pt-BR" sz="2000" dirty="0" smtClean="0">
              <a:latin typeface="Comic Sans MS" pitchFamily="66" charset="0"/>
            </a:endParaRPr>
          </a:p>
          <a:p>
            <a:pPr algn="ctr"/>
            <a:r>
              <a:rPr lang="pt-BR" sz="2800" dirty="0" smtClean="0">
                <a:latin typeface="Comic Sans MS" pitchFamily="66" charset="0"/>
              </a:rPr>
              <a:t>TITULO</a:t>
            </a:r>
            <a:endParaRPr lang="pt-BR" sz="2800" dirty="0">
              <a:latin typeface="Comic Sans MS" pitchFamily="66" charset="0"/>
            </a:endParaRP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>
              <a:latin typeface="Comic Sans MS" pitchFamily="66" charset="0"/>
            </a:endParaRPr>
          </a:p>
          <a:p>
            <a:pPr algn="ctr"/>
            <a:r>
              <a:rPr lang="pt-BR" sz="1600" dirty="0" smtClean="0">
                <a:latin typeface="Comic Sans MS" pitchFamily="66" charset="0"/>
              </a:rPr>
              <a:t>Responsáveis:</a:t>
            </a:r>
          </a:p>
          <a:p>
            <a:pPr algn="ctr"/>
            <a:r>
              <a:rPr lang="pt-BR" dirty="0" smtClean="0">
                <a:latin typeface="Comic Sans MS" pitchFamily="66" charset="0"/>
              </a:rPr>
              <a:t>NOME DO PESQUISADOR</a:t>
            </a:r>
            <a:endParaRPr lang="pt-BR" dirty="0">
              <a:latin typeface="Comic Sans MS" pitchFamily="66" charset="0"/>
            </a:endParaRP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6" name="Imagem 4" descr="Logotip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500042"/>
            <a:ext cx="2138460" cy="116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14546" y="214290"/>
            <a:ext cx="664373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pt-BR" sz="1600" dirty="0" smtClean="0">
                <a:latin typeface="Comic Sans MS" pitchFamily="66" charset="0"/>
              </a:rPr>
              <a:t> </a:t>
            </a:r>
            <a:r>
              <a:rPr lang="pt-BR" b="1" dirty="0" smtClean="0">
                <a:latin typeface="Comic Sans MS" pitchFamily="66" charset="0"/>
              </a:rPr>
              <a:t>Tema</a:t>
            </a:r>
            <a:r>
              <a:rPr lang="pt-BR" dirty="0" smtClean="0">
                <a:latin typeface="Comic Sans MS" pitchFamily="66" charset="0"/>
              </a:rPr>
              <a:t> </a:t>
            </a:r>
            <a:endParaRPr lang="pt-BR" dirty="0">
              <a:latin typeface="Comic Sans MS" pitchFamily="66" charset="0"/>
            </a:endParaRPr>
          </a:p>
          <a:p>
            <a:r>
              <a:rPr lang="pt-BR" sz="1600" dirty="0">
                <a:latin typeface="Comic Sans MS" pitchFamily="66" charset="0"/>
              </a:rPr>
              <a:t> </a:t>
            </a:r>
            <a:endParaRPr lang="pt-BR" sz="1600" dirty="0" smtClean="0">
              <a:latin typeface="Comic Sans MS" pitchFamily="66" charset="0"/>
            </a:endParaRPr>
          </a:p>
          <a:p>
            <a:endParaRPr lang="en-US" sz="1600" dirty="0" smtClean="0">
              <a:latin typeface="Comic Sans MS" pitchFamily="66" charset="0"/>
            </a:endParaRPr>
          </a:p>
          <a:p>
            <a:endParaRPr lang="en-US" sz="1600" dirty="0" smtClean="0">
              <a:latin typeface="Comic Sans MS" pitchFamily="66" charset="0"/>
            </a:endParaRPr>
          </a:p>
          <a:p>
            <a:endParaRPr lang="pt-BR" sz="1600" dirty="0" smtClean="0">
              <a:latin typeface="Comic Sans MS" pitchFamily="66" charset="0"/>
            </a:endParaRPr>
          </a:p>
          <a:p>
            <a:endParaRPr lang="pt-BR" sz="1600" dirty="0">
              <a:latin typeface="Comic Sans MS" pitchFamily="66" charset="0"/>
            </a:endParaRPr>
          </a:p>
          <a:p>
            <a:endParaRPr lang="pt-BR" sz="1600" dirty="0">
              <a:latin typeface="Comic Sans MS" pitchFamily="66" charset="0"/>
            </a:endParaRPr>
          </a:p>
          <a:p>
            <a:endParaRPr lang="pt-BR" sz="1600" dirty="0" smtClean="0">
              <a:latin typeface="Comic Sans MS" pitchFamily="66" charset="0"/>
            </a:endParaRPr>
          </a:p>
          <a:p>
            <a:pPr>
              <a:buBlip>
                <a:blip r:embed="rId2"/>
              </a:buBlip>
            </a:pPr>
            <a:r>
              <a:rPr lang="pt-BR" sz="1600" dirty="0">
                <a:latin typeface="Comic Sans MS" pitchFamily="66" charset="0"/>
              </a:rPr>
              <a:t> </a:t>
            </a:r>
            <a:r>
              <a:rPr lang="pt-BR" b="1" dirty="0" smtClean="0">
                <a:latin typeface="Comic Sans MS" pitchFamily="66" charset="0"/>
              </a:rPr>
              <a:t>Justificativa</a:t>
            </a:r>
          </a:p>
          <a:p>
            <a:endParaRPr lang="pt-BR" sz="1600" dirty="0">
              <a:latin typeface="Comic Sans MS" pitchFamily="66" charset="0"/>
            </a:endParaRPr>
          </a:p>
          <a:p>
            <a:r>
              <a:rPr lang="pt-BR" sz="1600" dirty="0">
                <a:latin typeface="Comic Sans MS" pitchFamily="66" charset="0"/>
              </a:rPr>
              <a:t>Gerar uma conscientização da importância </a:t>
            </a:r>
            <a:r>
              <a:rPr lang="pt-BR" sz="1600" dirty="0" smtClean="0">
                <a:latin typeface="Comic Sans MS" pitchFamily="66" charset="0"/>
              </a:rPr>
              <a:t>do estudo ...........................................</a:t>
            </a:r>
            <a:endParaRPr lang="pt-BR" sz="1600" dirty="0">
              <a:latin typeface="Comic Sans MS" pitchFamily="66" charset="0"/>
            </a:endParaRPr>
          </a:p>
          <a:p>
            <a:r>
              <a:rPr lang="pt-BR" sz="1600" dirty="0" smtClean="0">
                <a:latin typeface="Comic Sans MS" pitchFamily="66" charset="0"/>
              </a:rPr>
              <a:t>           </a:t>
            </a:r>
            <a:endParaRPr lang="pt-BR" sz="1600" dirty="0">
              <a:latin typeface="Comic Sans MS" pitchFamily="66" charset="0"/>
            </a:endParaRPr>
          </a:p>
          <a:p>
            <a:endParaRPr lang="pt-BR" dirty="0">
              <a:latin typeface="Comic Sans MS" pitchFamily="66" charset="0"/>
            </a:endParaRPr>
          </a:p>
          <a:p>
            <a:endParaRPr lang="pt-BR" sz="1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85984" y="357166"/>
            <a:ext cx="66437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pt-BR" dirty="0" smtClean="0"/>
              <a:t> </a:t>
            </a:r>
            <a:r>
              <a:rPr lang="pt-BR" b="1" dirty="0" smtClean="0">
                <a:latin typeface="Comic Sans MS" pitchFamily="66" charset="0"/>
              </a:rPr>
              <a:t>Teoria</a:t>
            </a:r>
            <a:endParaRPr lang="pt-BR" b="1" dirty="0" smtClean="0">
              <a:latin typeface="Comic Sans MS" pitchFamily="66" charset="0"/>
            </a:endParaRPr>
          </a:p>
          <a:p>
            <a:endParaRPr lang="pt-BR" dirty="0" smtClean="0">
              <a:latin typeface="Comic Sans MS" pitchFamily="66" charset="0"/>
            </a:endParaRPr>
          </a:p>
          <a:p>
            <a:endParaRPr lang="pt-BR" dirty="0" smtClean="0">
              <a:latin typeface="Comic Sans MS" pitchFamily="66" charset="0"/>
            </a:endParaRPr>
          </a:p>
          <a:p>
            <a:endParaRPr lang="pt-BR" dirty="0" smtClean="0">
              <a:latin typeface="Comic Sans MS" pitchFamily="66" charset="0"/>
            </a:endParaRPr>
          </a:p>
          <a:p>
            <a:endParaRPr lang="pt-BR" dirty="0" smtClean="0">
              <a:latin typeface="Comic Sans MS" pitchFamily="66" charset="0"/>
            </a:endParaRPr>
          </a:p>
          <a:p>
            <a:r>
              <a:rPr lang="pt-BR" dirty="0" smtClean="0">
                <a:latin typeface="Comic Sans MS" pitchFamily="66" charset="0"/>
              </a:rPr>
              <a:t>Existe um considerável interesse nas reações............................</a:t>
            </a:r>
          </a:p>
          <a:p>
            <a:endParaRPr lang="pt-BR" dirty="0" smtClean="0">
              <a:latin typeface="Comic Sans MS" pitchFamily="66" charset="0"/>
            </a:endParaRPr>
          </a:p>
          <a:p>
            <a:r>
              <a:rPr lang="pt-BR" dirty="0" smtClean="0">
                <a:latin typeface="Comic Sans MS" pitchFamily="66" charset="0"/>
              </a:rPr>
              <a:t>Por causa do intenso interesse na atividade destes compostos, vários procedimentos foram aperfeiçoados ao longo..................................................</a:t>
            </a:r>
          </a:p>
          <a:p>
            <a:endParaRPr lang="pt-BR" dirty="0" smtClean="0">
              <a:latin typeface="Comic Sans MS" pitchFamily="66" charset="0"/>
            </a:endParaRPr>
          </a:p>
          <a:p>
            <a:r>
              <a:rPr lang="pt-BR" dirty="0" smtClean="0">
                <a:latin typeface="Comic Sans MS" pitchFamily="66" charset="0"/>
              </a:rPr>
              <a:t>Entra aí, um processo chamado ...............................................................................................................que busca alternativas de realizar o avanço científico sem prejudicar o meio ambiente.</a:t>
            </a:r>
            <a:endParaRPr lang="pt-BR" dirty="0">
              <a:latin typeface="Comic Sans MS" pitchFamily="66" charset="0"/>
            </a:endParaRPr>
          </a:p>
          <a:p>
            <a:pPr>
              <a:buBlip>
                <a:blip r:embed="rId2"/>
              </a:buBlip>
            </a:pPr>
            <a:endParaRPr lang="pt-BR" dirty="0" smtClean="0">
              <a:latin typeface="Comic Sans MS" pitchFamily="66" charset="0"/>
            </a:endParaRPr>
          </a:p>
          <a:p>
            <a:pPr>
              <a:buBlip>
                <a:blip r:embed="rId2"/>
              </a:buBlip>
            </a:pPr>
            <a:endParaRPr lang="pt-BR" dirty="0">
              <a:latin typeface="Comic Sans MS" pitchFamily="66" charset="0"/>
            </a:endParaRPr>
          </a:p>
          <a:p>
            <a:pPr>
              <a:buBlip>
                <a:blip r:embed="rId2"/>
              </a:buBlip>
            </a:pPr>
            <a:endParaRPr lang="pt-BR" dirty="0" smtClean="0">
              <a:latin typeface="Comic Sans MS" pitchFamily="66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85984" y="357166"/>
            <a:ext cx="664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pt-BR" dirty="0" smtClean="0"/>
              <a:t> </a:t>
            </a:r>
            <a:r>
              <a:rPr lang="pt-BR" b="1" dirty="0" smtClean="0">
                <a:latin typeface="Comic Sans MS" pitchFamily="66" charset="0"/>
              </a:rPr>
              <a:t>Imagens/Gráficos</a:t>
            </a:r>
          </a:p>
          <a:p>
            <a:endParaRPr lang="pt-BR" dirty="0" smtClean="0">
              <a:latin typeface="Comic Sans MS" pitchFamily="66" charset="0"/>
            </a:endParaRPr>
          </a:p>
          <a:p>
            <a:endParaRPr lang="pt-BR" dirty="0" smtClean="0">
              <a:latin typeface="Comic Sans MS" pitchFamily="66" charset="0"/>
            </a:endParaRPr>
          </a:p>
          <a:p>
            <a:endParaRPr lang="pt-BR" dirty="0" smtClean="0">
              <a:latin typeface="Comic Sans MS" pitchFamily="66" charset="0"/>
            </a:endParaRPr>
          </a:p>
          <a:p>
            <a:endParaRPr lang="pt-BR" dirty="0" smtClean="0">
              <a:latin typeface="Comic Sans MS" pitchFamily="66" charset="0"/>
            </a:endParaRPr>
          </a:p>
          <a:p>
            <a:pPr>
              <a:buBlip>
                <a:blip r:embed="rId2"/>
              </a:buBlip>
            </a:pPr>
            <a:endParaRPr lang="pt-BR" dirty="0" smtClean="0">
              <a:latin typeface="Comic Sans MS" pitchFamily="66" charset="0"/>
            </a:endParaRPr>
          </a:p>
          <a:p>
            <a:pPr>
              <a:buBlip>
                <a:blip r:embed="rId2"/>
              </a:buBlip>
            </a:pPr>
            <a:endParaRPr lang="pt-BR" dirty="0">
              <a:latin typeface="Comic Sans MS" pitchFamily="66" charset="0"/>
            </a:endParaRPr>
          </a:p>
          <a:p>
            <a:pPr>
              <a:buBlip>
                <a:blip r:embed="rId2"/>
              </a:buBlip>
            </a:pPr>
            <a:endParaRPr lang="pt-BR" dirty="0" smtClean="0">
              <a:latin typeface="Comic Sans MS" pitchFamily="66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214546" y="1285860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pt-BR" b="1" dirty="0" smtClean="0"/>
              <a:t> </a:t>
            </a:r>
            <a:r>
              <a:rPr lang="pt-BR" b="1" dirty="0" smtClean="0">
                <a:latin typeface="Comic Sans MS" pitchFamily="66" charset="0"/>
              </a:rPr>
              <a:t>Conclusões</a:t>
            </a:r>
            <a:endParaRPr lang="pt-BR" b="1" dirty="0" smtClean="0">
              <a:latin typeface="Comic Sans MS" pitchFamily="66" charset="0"/>
            </a:endParaRPr>
          </a:p>
          <a:p>
            <a:endParaRPr lang="pt-BR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14546" y="357166"/>
            <a:ext cx="65008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pt-BR" dirty="0" smtClean="0">
                <a:latin typeface="Comic Sans MS" pitchFamily="66" charset="0"/>
              </a:rPr>
              <a:t> </a:t>
            </a:r>
            <a:r>
              <a:rPr lang="pt-BR" b="1" dirty="0" smtClean="0">
                <a:latin typeface="Comic Sans MS" pitchFamily="66" charset="0"/>
              </a:rPr>
              <a:t>Referências</a:t>
            </a:r>
          </a:p>
          <a:p>
            <a:pPr>
              <a:buBlip>
                <a:blip r:embed="rId2"/>
              </a:buBlip>
            </a:pPr>
            <a:endParaRPr lang="pt-BR" dirty="0" smtClean="0">
              <a:latin typeface="Comic Sans MS" pitchFamily="66" charset="0"/>
            </a:endParaRPr>
          </a:p>
          <a:p>
            <a:r>
              <a:rPr lang="pt-BR" sz="1600" dirty="0" smtClean="0">
                <a:latin typeface="Comic Sans MS" pitchFamily="66" charset="0"/>
              </a:rPr>
              <a:t>Eicher, T.; Hauptmann, S. The chemistry of heterocycles,  Editora – George Thieme Verlag Stuttgard  .  New York 1995.</a:t>
            </a:r>
          </a:p>
          <a:p>
            <a:endParaRPr lang="pt-BR" sz="1600" dirty="0" smtClean="0">
              <a:latin typeface="Comic Sans MS" pitchFamily="66" charset="0"/>
            </a:endParaRPr>
          </a:p>
          <a:p>
            <a:r>
              <a:rPr lang="pt-BR" sz="1600" dirty="0" smtClean="0">
                <a:latin typeface="Comic Sans MS" pitchFamily="66" charset="0"/>
              </a:rPr>
              <a:t>Martins, M. A. P.; Teixeira,  M.V.M; Cunico, W.; Scapin, E.; Mayer, R.; Pereira, C. M. P.; Zanatta, N.; Bonacorso, H.G.; Peppe, C.; Yuan, Y. F.  Tetrahedron Lett. 2004,  45, 8991.</a:t>
            </a:r>
          </a:p>
          <a:p>
            <a:endParaRPr lang="en-US" sz="1600" dirty="0" smtClean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  <a:hlinkClick r:id="rId3"/>
              </a:rPr>
              <a:t>http://pt.wikipedia.org/wiki/Ozonosfera</a:t>
            </a:r>
            <a:r>
              <a:rPr lang="en-US" sz="1600" dirty="0" smtClean="0">
                <a:latin typeface="Comic Sans MS" pitchFamily="66" charset="0"/>
              </a:rPr>
              <a:t> Acesso dia 28/04/2011.</a:t>
            </a:r>
          </a:p>
          <a:p>
            <a:endParaRPr lang="en-US" sz="1600" dirty="0" smtClean="0">
              <a:latin typeface="Comic Sans MS" pitchFamily="66" charset="0"/>
            </a:endParaRPr>
          </a:p>
          <a:p>
            <a:endParaRPr lang="en-US" sz="1600" dirty="0" smtClean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  <a:hlinkClick r:id="rId4"/>
              </a:rPr>
              <a:t>www.educacional.com.br/.../2627/8664/ozônio.gif</a:t>
            </a:r>
            <a:r>
              <a:rPr lang="en-US" sz="1600" dirty="0" smtClean="0">
                <a:latin typeface="Comic Sans MS" pitchFamily="66" charset="0"/>
              </a:rPr>
              <a:t>. Acesso dia 22/03/2011.</a:t>
            </a:r>
            <a:endParaRPr lang="pt-BR" sz="1600" dirty="0" smtClean="0">
              <a:latin typeface="Comic Sans MS" pitchFamily="66" charset="0"/>
            </a:endParaRPr>
          </a:p>
          <a:p>
            <a:endParaRPr lang="pt-BR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Personalizada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199</Words>
  <Application>Microsoft Office PowerPoint</Application>
  <PresentationFormat>Apresentação na tela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Balcão Envidraçado</vt:lpstr>
      <vt:lpstr>Slide 1</vt:lpstr>
      <vt:lpstr>Slide 2</vt:lpstr>
      <vt:lpstr>Slide 3</vt:lpstr>
      <vt:lpstr>Slide 4</vt:lpstr>
      <vt:lpstr>Slide 5</vt:lpstr>
      <vt:lpstr>Slide 6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Katia</cp:lastModifiedBy>
  <cp:revision>27</cp:revision>
  <dcterms:created xsi:type="dcterms:W3CDTF">2010-04-09T00:47:30Z</dcterms:created>
  <dcterms:modified xsi:type="dcterms:W3CDTF">2015-04-27T17:42:22Z</dcterms:modified>
</cp:coreProperties>
</file>