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10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7FF7-0F51-42D9-A629-D32D93B06EA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FCCD5-D695-4DCD-9D0A-0C221CF0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439" y="2304946"/>
            <a:ext cx="9096375" cy="1646302"/>
          </a:xfrm>
        </p:spPr>
        <p:txBody>
          <a:bodyPr/>
          <a:lstStyle/>
          <a:p>
            <a:r>
              <a:rPr lang="en-US" dirty="0" smtClean="0"/>
              <a:t>Twitter API Tweet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/>
              <a:t>Casey Murphy, Brady </a:t>
            </a:r>
            <a:r>
              <a:rPr lang="en-US" dirty="0" err="1" smtClean="0"/>
              <a:t>Ericksen</a:t>
            </a:r>
            <a:r>
              <a:rPr lang="en-US" dirty="0" smtClean="0"/>
              <a:t>, Jordan </a:t>
            </a:r>
            <a:r>
              <a:rPr lang="en-US" dirty="0"/>
              <a:t>Ross, Timothy </a:t>
            </a:r>
            <a:r>
              <a:rPr lang="en-US" dirty="0" smtClean="0"/>
              <a:t>Anderson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662"/>
            <a:ext cx="8596668" cy="49164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Main Java Project</a:t>
            </a:r>
          </a:p>
          <a:p>
            <a:pPr lvl="1"/>
            <a:r>
              <a:rPr lang="en-US" dirty="0" smtClean="0"/>
              <a:t>Java Classes</a:t>
            </a:r>
          </a:p>
          <a:p>
            <a:pPr lvl="2"/>
            <a:r>
              <a:rPr lang="en-US" dirty="0"/>
              <a:t>5</a:t>
            </a:r>
            <a:r>
              <a:rPr lang="en-US" dirty="0" smtClean="0"/>
              <a:t> classes (Application, </a:t>
            </a:r>
            <a:r>
              <a:rPr lang="en-US" dirty="0" err="1" smtClean="0"/>
              <a:t>ApplicationInitializer</a:t>
            </a:r>
            <a:r>
              <a:rPr lang="en-US" dirty="0" smtClean="0"/>
              <a:t>, Twitter, </a:t>
            </a:r>
            <a:r>
              <a:rPr lang="en-US" dirty="0" err="1" smtClean="0"/>
              <a:t>TwitterClustering</a:t>
            </a:r>
            <a:r>
              <a:rPr lang="en-US" dirty="0" smtClean="0"/>
              <a:t>, </a:t>
            </a:r>
            <a:r>
              <a:rPr lang="en-US" dirty="0" err="1" smtClean="0"/>
              <a:t>TwitterController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- .</a:t>
            </a:r>
            <a:r>
              <a:rPr lang="en-US" dirty="0" err="1" smtClean="0"/>
              <a:t>js</a:t>
            </a:r>
            <a:r>
              <a:rPr lang="en-US" dirty="0" smtClean="0"/>
              <a:t> files that handle the endpoints and web interactions and .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witter.js and twitter.css</a:t>
            </a:r>
          </a:p>
          <a:p>
            <a:pPr lvl="2"/>
            <a:r>
              <a:rPr lang="en-US" dirty="0"/>
              <a:t>j</a:t>
            </a:r>
            <a:r>
              <a:rPr lang="en-US" dirty="0" smtClean="0"/>
              <a:t>qcloud.js and jqcloud.css</a:t>
            </a:r>
          </a:p>
          <a:p>
            <a:pPr lvl="2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HTML – the layout of the web page.</a:t>
            </a:r>
          </a:p>
          <a:p>
            <a:pPr lvl="2"/>
            <a:r>
              <a:rPr lang="en-US" dirty="0" smtClean="0"/>
              <a:t>index.html</a:t>
            </a:r>
          </a:p>
          <a:p>
            <a:r>
              <a:rPr lang="en-US" dirty="0" smtClean="0"/>
              <a:t>We are using Maven</a:t>
            </a:r>
          </a:p>
          <a:p>
            <a:pPr lvl="1"/>
            <a:r>
              <a:rPr lang="en-US" dirty="0" smtClean="0"/>
              <a:t>This resource compiles and downloads all dependencies to our project.</a:t>
            </a:r>
          </a:p>
          <a:p>
            <a:r>
              <a:rPr lang="en-US" dirty="0" smtClean="0"/>
              <a:t>We are using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To coordinate our work we used github.com to manage and control our code.</a:t>
            </a:r>
          </a:p>
          <a:p>
            <a:pPr lvl="1"/>
            <a:r>
              <a:rPr lang="en-US" dirty="0" smtClean="0"/>
              <a:t>This allowed us to all checkout the same project and all commit to the same.</a:t>
            </a:r>
          </a:p>
        </p:txBody>
      </p:sp>
    </p:spTree>
    <p:extLst>
      <p:ext uri="{BB962C8B-B14F-4D97-AF65-F5344CB8AC3E}">
        <p14:creationId xmlns:p14="http://schemas.microsoft.com/office/powerpoint/2010/main" val="915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Spring</a:t>
            </a:r>
          </a:p>
          <a:p>
            <a:pPr lvl="1"/>
            <a:r>
              <a:rPr lang="en-US" dirty="0" smtClean="0"/>
              <a:t>Spring manages the launching of the server.</a:t>
            </a:r>
          </a:p>
          <a:p>
            <a:pPr lvl="1"/>
            <a:r>
              <a:rPr lang="en-US" dirty="0" smtClean="0"/>
              <a:t>We have only allowed localhost connections, however we could make this open on a port to be accessed publicly.</a:t>
            </a:r>
          </a:p>
          <a:p>
            <a:pPr lvl="1"/>
            <a:r>
              <a:rPr lang="en-US" dirty="0" smtClean="0"/>
              <a:t>We have two endpoints that display the information.</a:t>
            </a:r>
          </a:p>
          <a:p>
            <a:pPr lvl="2"/>
            <a:r>
              <a:rPr lang="en-US" dirty="0" smtClean="0"/>
              <a:t>/twitter/</a:t>
            </a:r>
            <a:r>
              <a:rPr lang="en-US" dirty="0" err="1" smtClean="0"/>
              <a:t>getTweets?tweet</a:t>
            </a:r>
            <a:r>
              <a:rPr lang="en-US" dirty="0" smtClean="0"/>
              <a:t>=&lt;some word&gt; //This display raw information</a:t>
            </a:r>
          </a:p>
          <a:p>
            <a:pPr lvl="3"/>
            <a:r>
              <a:rPr lang="en-US" dirty="0" smtClean="0"/>
              <a:t>We use this endpoint internally to gather the tweet data.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ocalhost:8080 //Main GUI for users.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Bootstrap and CSS handle the display and styling of the tweets and info in the browser. Expected browsers to use are Chrome, Firefox, IE, or Edge.</a:t>
            </a:r>
          </a:p>
        </p:txBody>
      </p:sp>
    </p:spTree>
    <p:extLst>
      <p:ext uri="{BB962C8B-B14F-4D97-AF65-F5344CB8AC3E}">
        <p14:creationId xmlns:p14="http://schemas.microsoft.com/office/powerpoint/2010/main" val="32725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Engineering of the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9413" y="1677970"/>
            <a:ext cx="1112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2841" y="3295101"/>
            <a:ext cx="26743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ApplicationInitializer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TwitterController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TwitterClustering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14617" y="6074799"/>
            <a:ext cx="112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JDK/JVM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6319" y="5377447"/>
            <a:ext cx="112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3204" y="1227756"/>
            <a:ext cx="13468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err="1" smtClean="0"/>
              <a:t>Javascript</a:t>
            </a:r>
            <a:endParaRPr lang="en-US" dirty="0" smtClean="0"/>
          </a:p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Bootstrap</a:t>
            </a:r>
          </a:p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9235" y="3849098"/>
            <a:ext cx="1689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Web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590015" y="5049427"/>
            <a:ext cx="0" cy="328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7" idx="0"/>
          </p:cNvCxnSpPr>
          <p:nvPr/>
        </p:nvCxnSpPr>
        <p:spPr>
          <a:xfrm flipH="1">
            <a:off x="6578313" y="5746779"/>
            <a:ext cx="11702" cy="328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15" idx="1"/>
          </p:cNvCxnSpPr>
          <p:nvPr/>
        </p:nvCxnSpPr>
        <p:spPr>
          <a:xfrm>
            <a:off x="3962117" y="1862636"/>
            <a:ext cx="1931087" cy="2422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15" idx="1"/>
          </p:cNvCxnSpPr>
          <p:nvPr/>
        </p:nvCxnSpPr>
        <p:spPr>
          <a:xfrm flipV="1">
            <a:off x="3694093" y="2104919"/>
            <a:ext cx="2199111" cy="174417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3"/>
            <a:endCxn id="5" idx="1"/>
          </p:cNvCxnSpPr>
          <p:nvPr/>
        </p:nvCxnSpPr>
        <p:spPr>
          <a:xfrm>
            <a:off x="4538950" y="4172264"/>
            <a:ext cx="71389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42024" y="4015937"/>
            <a:ext cx="713891" cy="672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2"/>
            <a:endCxn id="5" idx="0"/>
          </p:cNvCxnSpPr>
          <p:nvPr/>
        </p:nvCxnSpPr>
        <p:spPr>
          <a:xfrm>
            <a:off x="6566611" y="2982082"/>
            <a:ext cx="23404" cy="313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8534" y="1677970"/>
            <a:ext cx="2026418" cy="124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	Location</a:t>
            </a:r>
          </a:p>
          <a:p>
            <a:r>
              <a:rPr lang="en-US" dirty="0"/>
              <a:t>	</a:t>
            </a:r>
            <a:r>
              <a:rPr lang="en-US" dirty="0" smtClean="0"/>
              <a:t>Flow</a:t>
            </a:r>
          </a:p>
          <a:p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81046" y="2194292"/>
            <a:ext cx="657351" cy="9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1046" y="2456238"/>
            <a:ext cx="6573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600595" y="3987597"/>
            <a:ext cx="1346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81046" y="2736732"/>
            <a:ext cx="642922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7" idx="1"/>
          </p:cNvCxnSpPr>
          <p:nvPr/>
        </p:nvCxnSpPr>
        <p:spPr>
          <a:xfrm flipV="1">
            <a:off x="7927189" y="4172263"/>
            <a:ext cx="673406" cy="1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95271" y="2185664"/>
            <a:ext cx="112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</a:t>
            </a:r>
          </a:p>
        </p:txBody>
      </p:sp>
      <p:cxnSp>
        <p:nvCxnSpPr>
          <p:cNvPr id="31" name="Straight Arrow Connector 30"/>
          <p:cNvCxnSpPr>
            <a:stCxn id="30" idx="2"/>
            <a:endCxn id="87" idx="0"/>
          </p:cNvCxnSpPr>
          <p:nvPr/>
        </p:nvCxnSpPr>
        <p:spPr>
          <a:xfrm>
            <a:off x="8758967" y="2554996"/>
            <a:ext cx="515035" cy="14326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309471" y="2982082"/>
            <a:ext cx="14211" cy="31301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5" grpId="0" animBg="1"/>
      <p:bldP spid="16" grpId="0" animBg="1"/>
      <p:bldP spid="8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Engineering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32658" cy="3880773"/>
          </a:xfrm>
        </p:spPr>
        <p:txBody>
          <a:bodyPr/>
          <a:lstStyle/>
          <a:p>
            <a:r>
              <a:rPr lang="en-US" dirty="0" smtClean="0"/>
              <a:t>Gathering Tweets</a:t>
            </a:r>
          </a:p>
          <a:p>
            <a:pPr lvl="1"/>
            <a:r>
              <a:rPr lang="en-US" dirty="0" smtClean="0"/>
              <a:t>We simply call the twitter API. We needed to set up twitter authentication.</a:t>
            </a:r>
          </a:p>
          <a:p>
            <a:r>
              <a:rPr lang="en-US" dirty="0" smtClean="0"/>
              <a:t>Cleaning Tweets</a:t>
            </a:r>
          </a:p>
          <a:p>
            <a:pPr lvl="1"/>
            <a:r>
              <a:rPr lang="en-US" dirty="0" smtClean="0"/>
              <a:t>We used Regex to strip the tweet of unnecessary information.</a:t>
            </a:r>
          </a:p>
          <a:p>
            <a:r>
              <a:rPr lang="en-US" dirty="0" smtClean="0"/>
              <a:t>Clustering Tweets</a:t>
            </a:r>
          </a:p>
          <a:p>
            <a:pPr lvl="1"/>
            <a:r>
              <a:rPr lang="en-US" dirty="0" smtClean="0"/>
              <a:t>Using a clustering service to generate clusters we pass that information using a JSON.</a:t>
            </a:r>
          </a:p>
          <a:p>
            <a:r>
              <a:rPr lang="en-US" dirty="0" smtClean="0"/>
              <a:t>Displaying Tweets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r>
              <a:rPr lang="en-US" dirty="0" smtClean="0"/>
              <a:t> and CSS we display our resulted clusters to the browser.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 and Code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go…</a:t>
            </a:r>
          </a:p>
          <a:p>
            <a:pPr lvl="1"/>
            <a:r>
              <a:rPr lang="en-US" dirty="0" smtClean="0"/>
              <a:t>Code Overview</a:t>
            </a:r>
          </a:p>
          <a:p>
            <a:pPr lvl="1"/>
            <a:r>
              <a:rPr lang="en-US" dirty="0" smtClean="0"/>
              <a:t>Launching the Server</a:t>
            </a:r>
          </a:p>
          <a:p>
            <a:pPr lvl="1"/>
            <a:r>
              <a:rPr lang="en-US" dirty="0" smtClean="0"/>
              <a:t>Sample of UI interaction</a:t>
            </a:r>
          </a:p>
          <a:p>
            <a:pPr lvl="1"/>
            <a:r>
              <a:rPr lang="en-US" dirty="0" smtClean="0"/>
              <a:t>Our tweet gathering endpoint</a:t>
            </a:r>
          </a:p>
        </p:txBody>
      </p:sp>
    </p:spTree>
    <p:extLst>
      <p:ext uri="{BB962C8B-B14F-4D97-AF65-F5344CB8AC3E}">
        <p14:creationId xmlns:p14="http://schemas.microsoft.com/office/powerpoint/2010/main" val="12269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</TotalTime>
  <Words>344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Twitter API Tweet Clustering</vt:lpstr>
      <vt:lpstr>The Server Side</vt:lpstr>
      <vt:lpstr>The UI</vt:lpstr>
      <vt:lpstr>Engineering of the Project</vt:lpstr>
      <vt:lpstr>Engineering of the Project</vt:lpstr>
      <vt:lpstr>Live Demonstration and Code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Tweet Clustering</dc:title>
  <dc:creator>Timothy Anderson</dc:creator>
  <cp:lastModifiedBy>Timothy Anderson</cp:lastModifiedBy>
  <cp:revision>32</cp:revision>
  <dcterms:created xsi:type="dcterms:W3CDTF">2015-12-03T20:03:09Z</dcterms:created>
  <dcterms:modified xsi:type="dcterms:W3CDTF">2015-12-10T21:22:19Z</dcterms:modified>
</cp:coreProperties>
</file>