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7" r:id="rId10"/>
    <p:sldId id="264"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3CDD-91F4-44C3-9FE8-2F8051F727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B871F09C-3852-42C8-A4CB-44FADE3FD44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4310D8F2-CFDF-487D-95CA-1B0FD5EE6AAC}"/>
              </a:ext>
            </a:extLst>
          </p:cNvPr>
          <p:cNvSpPr txBox="1">
            <a:spLocks noGrp="1"/>
          </p:cNvSpPr>
          <p:nvPr>
            <p:ph type="dt" sz="half" idx="7"/>
          </p:nvPr>
        </p:nvSpPr>
        <p:spPr/>
        <p:txBody>
          <a:bodyPr/>
          <a:lstStyle>
            <a:lvl1pPr>
              <a:defRPr/>
            </a:lvl1pPr>
          </a:lstStyle>
          <a:p>
            <a:pPr lvl="0"/>
            <a:fld id="{67912029-2C66-4143-8309-496B7738D556}" type="datetime1">
              <a:rPr lang="en-US"/>
              <a:pPr lvl="0"/>
              <a:t>8/10/2021</a:t>
            </a:fld>
            <a:endParaRPr lang="en-US"/>
          </a:p>
        </p:txBody>
      </p:sp>
      <p:sp>
        <p:nvSpPr>
          <p:cNvPr id="5" name="Footer Placeholder 4">
            <a:extLst>
              <a:ext uri="{FF2B5EF4-FFF2-40B4-BE49-F238E27FC236}">
                <a16:creationId xmlns:a16="http://schemas.microsoft.com/office/drawing/2014/main" id="{44753A44-9B2B-4F9F-A58E-F5BE8B16F7D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BA52BD9-5DC3-4C8E-81EC-DC4349462805}"/>
              </a:ext>
            </a:extLst>
          </p:cNvPr>
          <p:cNvSpPr txBox="1">
            <a:spLocks noGrp="1"/>
          </p:cNvSpPr>
          <p:nvPr>
            <p:ph type="sldNum" sz="quarter" idx="8"/>
          </p:nvPr>
        </p:nvSpPr>
        <p:spPr/>
        <p:txBody>
          <a:bodyPr/>
          <a:lstStyle>
            <a:lvl1pPr>
              <a:defRPr/>
            </a:lvl1pPr>
          </a:lstStyle>
          <a:p>
            <a:pPr lvl="0"/>
            <a:fld id="{D3D55C14-224B-4AB2-8B74-FE72B3EC852C}" type="slidenum">
              <a:t>‹#›</a:t>
            </a:fld>
            <a:endParaRPr lang="en-US"/>
          </a:p>
        </p:txBody>
      </p:sp>
    </p:spTree>
    <p:extLst>
      <p:ext uri="{BB962C8B-B14F-4D97-AF65-F5344CB8AC3E}">
        <p14:creationId xmlns:p14="http://schemas.microsoft.com/office/powerpoint/2010/main" val="23566343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04CB-0F71-43C3-B7DC-E0DD5004B8B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8AB362CE-7CEC-49A9-B653-5A35B541CCF9}"/>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66379-9C93-4002-B1CA-9FF81A7C497C}"/>
              </a:ext>
            </a:extLst>
          </p:cNvPr>
          <p:cNvSpPr txBox="1">
            <a:spLocks noGrp="1"/>
          </p:cNvSpPr>
          <p:nvPr>
            <p:ph type="dt" sz="half" idx="7"/>
          </p:nvPr>
        </p:nvSpPr>
        <p:spPr/>
        <p:txBody>
          <a:bodyPr/>
          <a:lstStyle>
            <a:lvl1pPr>
              <a:defRPr/>
            </a:lvl1pPr>
          </a:lstStyle>
          <a:p>
            <a:pPr lvl="0"/>
            <a:fld id="{1D969FEF-C9FC-4793-BF22-A8380C4188F6}" type="datetime1">
              <a:rPr lang="en-US"/>
              <a:pPr lvl="0"/>
              <a:t>8/10/2021</a:t>
            </a:fld>
            <a:endParaRPr lang="en-US"/>
          </a:p>
        </p:txBody>
      </p:sp>
      <p:sp>
        <p:nvSpPr>
          <p:cNvPr id="5" name="Footer Placeholder 4">
            <a:extLst>
              <a:ext uri="{FF2B5EF4-FFF2-40B4-BE49-F238E27FC236}">
                <a16:creationId xmlns:a16="http://schemas.microsoft.com/office/drawing/2014/main" id="{65C95A03-BBD6-4F57-A164-972D788475A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7C5A45D-392E-4F6A-819C-7B4B4C54B7D7}"/>
              </a:ext>
            </a:extLst>
          </p:cNvPr>
          <p:cNvSpPr txBox="1">
            <a:spLocks noGrp="1"/>
          </p:cNvSpPr>
          <p:nvPr>
            <p:ph type="sldNum" sz="quarter" idx="8"/>
          </p:nvPr>
        </p:nvSpPr>
        <p:spPr/>
        <p:txBody>
          <a:bodyPr/>
          <a:lstStyle>
            <a:lvl1pPr>
              <a:defRPr/>
            </a:lvl1pPr>
          </a:lstStyle>
          <a:p>
            <a:pPr lvl="0"/>
            <a:fld id="{1E1D2457-CC3F-463F-A9F6-51523F1A50E5}" type="slidenum">
              <a:t>‹#›</a:t>
            </a:fld>
            <a:endParaRPr lang="en-US"/>
          </a:p>
        </p:txBody>
      </p:sp>
    </p:spTree>
    <p:extLst>
      <p:ext uri="{BB962C8B-B14F-4D97-AF65-F5344CB8AC3E}">
        <p14:creationId xmlns:p14="http://schemas.microsoft.com/office/powerpoint/2010/main" val="254247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F19F8-BFF1-4E67-956A-D93DC22BCE64}"/>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7239A75-7525-4AFC-B560-516BB6824A4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7990E-F6B5-49C3-8388-F3ECF88FB643}"/>
              </a:ext>
            </a:extLst>
          </p:cNvPr>
          <p:cNvSpPr txBox="1">
            <a:spLocks noGrp="1"/>
          </p:cNvSpPr>
          <p:nvPr>
            <p:ph type="dt" sz="half" idx="7"/>
          </p:nvPr>
        </p:nvSpPr>
        <p:spPr/>
        <p:txBody>
          <a:bodyPr/>
          <a:lstStyle>
            <a:lvl1pPr>
              <a:defRPr/>
            </a:lvl1pPr>
          </a:lstStyle>
          <a:p>
            <a:pPr lvl="0"/>
            <a:fld id="{A2455C46-04D8-47C8-A79A-0706922B35A7}" type="datetime1">
              <a:rPr lang="en-US"/>
              <a:pPr lvl="0"/>
              <a:t>8/10/2021</a:t>
            </a:fld>
            <a:endParaRPr lang="en-US"/>
          </a:p>
        </p:txBody>
      </p:sp>
      <p:sp>
        <p:nvSpPr>
          <p:cNvPr id="5" name="Footer Placeholder 4">
            <a:extLst>
              <a:ext uri="{FF2B5EF4-FFF2-40B4-BE49-F238E27FC236}">
                <a16:creationId xmlns:a16="http://schemas.microsoft.com/office/drawing/2014/main" id="{8FF22938-04E8-4D5A-A6E0-AB8CE476834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7399AEA-5A0C-482B-9D0C-5F667E609062}"/>
              </a:ext>
            </a:extLst>
          </p:cNvPr>
          <p:cNvSpPr txBox="1">
            <a:spLocks noGrp="1"/>
          </p:cNvSpPr>
          <p:nvPr>
            <p:ph type="sldNum" sz="quarter" idx="8"/>
          </p:nvPr>
        </p:nvSpPr>
        <p:spPr/>
        <p:txBody>
          <a:bodyPr/>
          <a:lstStyle>
            <a:lvl1pPr>
              <a:defRPr/>
            </a:lvl1pPr>
          </a:lstStyle>
          <a:p>
            <a:pPr lvl="0"/>
            <a:fld id="{E1603E5B-482E-475D-B2DC-54494CA4F8A4}" type="slidenum">
              <a:t>‹#›</a:t>
            </a:fld>
            <a:endParaRPr lang="en-US"/>
          </a:p>
        </p:txBody>
      </p:sp>
    </p:spTree>
    <p:extLst>
      <p:ext uri="{BB962C8B-B14F-4D97-AF65-F5344CB8AC3E}">
        <p14:creationId xmlns:p14="http://schemas.microsoft.com/office/powerpoint/2010/main" val="370853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C2EA-94C3-4F90-B5C5-0BE66D02D94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A30CA03-7DA3-4AB2-803E-B6E5365088F2}"/>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56FAB-584B-4FFB-94AD-28EFCB453BB5}"/>
              </a:ext>
            </a:extLst>
          </p:cNvPr>
          <p:cNvSpPr txBox="1">
            <a:spLocks noGrp="1"/>
          </p:cNvSpPr>
          <p:nvPr>
            <p:ph type="dt" sz="half" idx="7"/>
          </p:nvPr>
        </p:nvSpPr>
        <p:spPr/>
        <p:txBody>
          <a:bodyPr/>
          <a:lstStyle>
            <a:lvl1pPr>
              <a:defRPr/>
            </a:lvl1pPr>
          </a:lstStyle>
          <a:p>
            <a:pPr lvl="0"/>
            <a:fld id="{C890B25D-F9FA-4484-A2B5-2D1B258BA2BD}" type="datetime1">
              <a:rPr lang="en-US"/>
              <a:pPr lvl="0"/>
              <a:t>8/10/2021</a:t>
            </a:fld>
            <a:endParaRPr lang="en-US"/>
          </a:p>
        </p:txBody>
      </p:sp>
      <p:sp>
        <p:nvSpPr>
          <p:cNvPr id="5" name="Footer Placeholder 4">
            <a:extLst>
              <a:ext uri="{FF2B5EF4-FFF2-40B4-BE49-F238E27FC236}">
                <a16:creationId xmlns:a16="http://schemas.microsoft.com/office/drawing/2014/main" id="{8C4EF0CA-86D2-43B0-B2CC-71F201BFE92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AC55AEB-2C50-4436-A53D-6D3DE4D33B65}"/>
              </a:ext>
            </a:extLst>
          </p:cNvPr>
          <p:cNvSpPr txBox="1">
            <a:spLocks noGrp="1"/>
          </p:cNvSpPr>
          <p:nvPr>
            <p:ph type="sldNum" sz="quarter" idx="8"/>
          </p:nvPr>
        </p:nvSpPr>
        <p:spPr/>
        <p:txBody>
          <a:bodyPr/>
          <a:lstStyle>
            <a:lvl1pPr>
              <a:defRPr/>
            </a:lvl1pPr>
          </a:lstStyle>
          <a:p>
            <a:pPr lvl="0"/>
            <a:fld id="{F0278FB5-799D-41B6-BB3F-CF04904C9392}" type="slidenum">
              <a:t>‹#›</a:t>
            </a:fld>
            <a:endParaRPr lang="en-US"/>
          </a:p>
        </p:txBody>
      </p:sp>
    </p:spTree>
    <p:extLst>
      <p:ext uri="{BB962C8B-B14F-4D97-AF65-F5344CB8AC3E}">
        <p14:creationId xmlns:p14="http://schemas.microsoft.com/office/powerpoint/2010/main" val="299414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F76-7365-472F-B19F-7D16BEF6A78B}"/>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3DA81366-9E80-47EB-95F7-F76F9CBBDB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AD91C13-B37A-46D6-A780-297421E0C693}"/>
              </a:ext>
            </a:extLst>
          </p:cNvPr>
          <p:cNvSpPr txBox="1">
            <a:spLocks noGrp="1"/>
          </p:cNvSpPr>
          <p:nvPr>
            <p:ph type="dt" sz="half" idx="7"/>
          </p:nvPr>
        </p:nvSpPr>
        <p:spPr/>
        <p:txBody>
          <a:bodyPr/>
          <a:lstStyle>
            <a:lvl1pPr>
              <a:defRPr/>
            </a:lvl1pPr>
          </a:lstStyle>
          <a:p>
            <a:pPr lvl="0"/>
            <a:fld id="{7BCA3669-A976-4623-9446-8F4D66482AA0}" type="datetime1">
              <a:rPr lang="en-US"/>
              <a:pPr lvl="0"/>
              <a:t>8/10/2021</a:t>
            </a:fld>
            <a:endParaRPr lang="en-US"/>
          </a:p>
        </p:txBody>
      </p:sp>
      <p:sp>
        <p:nvSpPr>
          <p:cNvPr id="5" name="Footer Placeholder 4">
            <a:extLst>
              <a:ext uri="{FF2B5EF4-FFF2-40B4-BE49-F238E27FC236}">
                <a16:creationId xmlns:a16="http://schemas.microsoft.com/office/drawing/2014/main" id="{70E8B794-0F4A-4A3F-B708-D799C1B94AD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EF767B6-8ACF-4B18-88BA-F7F8B037C96E}"/>
              </a:ext>
            </a:extLst>
          </p:cNvPr>
          <p:cNvSpPr txBox="1">
            <a:spLocks noGrp="1"/>
          </p:cNvSpPr>
          <p:nvPr>
            <p:ph type="sldNum" sz="quarter" idx="8"/>
          </p:nvPr>
        </p:nvSpPr>
        <p:spPr/>
        <p:txBody>
          <a:bodyPr/>
          <a:lstStyle>
            <a:lvl1pPr>
              <a:defRPr/>
            </a:lvl1pPr>
          </a:lstStyle>
          <a:p>
            <a:pPr lvl="0"/>
            <a:fld id="{31C7E864-5FEF-4B27-8481-522871AAE420}" type="slidenum">
              <a:t>‹#›</a:t>
            </a:fld>
            <a:endParaRPr lang="en-US"/>
          </a:p>
        </p:txBody>
      </p:sp>
    </p:spTree>
    <p:extLst>
      <p:ext uri="{BB962C8B-B14F-4D97-AF65-F5344CB8AC3E}">
        <p14:creationId xmlns:p14="http://schemas.microsoft.com/office/powerpoint/2010/main" val="347414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4849-E3B1-4B46-B395-CD194FB38FA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83861EF-4651-4F88-9DE2-97B3D2CC6B0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60690-683C-4846-9D9A-BCFDA09D9C5D}"/>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5BCB7-8D5E-4DB0-BFB0-EC1A385E2F54}"/>
              </a:ext>
            </a:extLst>
          </p:cNvPr>
          <p:cNvSpPr txBox="1">
            <a:spLocks noGrp="1"/>
          </p:cNvSpPr>
          <p:nvPr>
            <p:ph type="dt" sz="half" idx="7"/>
          </p:nvPr>
        </p:nvSpPr>
        <p:spPr/>
        <p:txBody>
          <a:bodyPr/>
          <a:lstStyle>
            <a:lvl1pPr>
              <a:defRPr/>
            </a:lvl1pPr>
          </a:lstStyle>
          <a:p>
            <a:pPr lvl="0"/>
            <a:fld id="{41862532-113E-4155-B2DF-CD19B556A281}" type="datetime1">
              <a:rPr lang="en-US"/>
              <a:pPr lvl="0"/>
              <a:t>8/10/2021</a:t>
            </a:fld>
            <a:endParaRPr lang="en-US"/>
          </a:p>
        </p:txBody>
      </p:sp>
      <p:sp>
        <p:nvSpPr>
          <p:cNvPr id="6" name="Footer Placeholder 5">
            <a:extLst>
              <a:ext uri="{FF2B5EF4-FFF2-40B4-BE49-F238E27FC236}">
                <a16:creationId xmlns:a16="http://schemas.microsoft.com/office/drawing/2014/main" id="{7FBCEBB4-3469-43A8-AB68-B0F4A9C3DF0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1834E6C-95E8-48D0-910B-1C6B67C8631E}"/>
              </a:ext>
            </a:extLst>
          </p:cNvPr>
          <p:cNvSpPr txBox="1">
            <a:spLocks noGrp="1"/>
          </p:cNvSpPr>
          <p:nvPr>
            <p:ph type="sldNum" sz="quarter" idx="8"/>
          </p:nvPr>
        </p:nvSpPr>
        <p:spPr/>
        <p:txBody>
          <a:bodyPr/>
          <a:lstStyle>
            <a:lvl1pPr>
              <a:defRPr/>
            </a:lvl1pPr>
          </a:lstStyle>
          <a:p>
            <a:pPr lvl="0"/>
            <a:fld id="{1E3AED50-920C-4E22-AE56-A226AE6A0954}" type="slidenum">
              <a:t>‹#›</a:t>
            </a:fld>
            <a:endParaRPr lang="en-US"/>
          </a:p>
        </p:txBody>
      </p:sp>
    </p:spTree>
    <p:extLst>
      <p:ext uri="{BB962C8B-B14F-4D97-AF65-F5344CB8AC3E}">
        <p14:creationId xmlns:p14="http://schemas.microsoft.com/office/powerpoint/2010/main" val="38633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6092-EA51-40C3-AE16-4E2C5ED3E42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FE4613B4-36BD-4FD0-B50E-717D0A7405D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07615C57-3360-41EE-A287-E7A9EBFF077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F9E3D-79D9-4F7F-B0A0-4F622FA1D5F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BAC6CDA-5563-4819-915A-34A5BD76FF4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79F00-BDFC-4BDA-A46A-0E4E1C8DCEEA}"/>
              </a:ext>
            </a:extLst>
          </p:cNvPr>
          <p:cNvSpPr txBox="1">
            <a:spLocks noGrp="1"/>
          </p:cNvSpPr>
          <p:nvPr>
            <p:ph type="dt" sz="half" idx="7"/>
          </p:nvPr>
        </p:nvSpPr>
        <p:spPr/>
        <p:txBody>
          <a:bodyPr/>
          <a:lstStyle>
            <a:lvl1pPr>
              <a:defRPr/>
            </a:lvl1pPr>
          </a:lstStyle>
          <a:p>
            <a:pPr lvl="0"/>
            <a:fld id="{3E1B76A3-EE75-47ED-A9B7-F0DFA237A9A4}" type="datetime1">
              <a:rPr lang="en-US"/>
              <a:pPr lvl="0"/>
              <a:t>8/10/2021</a:t>
            </a:fld>
            <a:endParaRPr lang="en-US"/>
          </a:p>
        </p:txBody>
      </p:sp>
      <p:sp>
        <p:nvSpPr>
          <p:cNvPr id="8" name="Footer Placeholder 7">
            <a:extLst>
              <a:ext uri="{FF2B5EF4-FFF2-40B4-BE49-F238E27FC236}">
                <a16:creationId xmlns:a16="http://schemas.microsoft.com/office/drawing/2014/main" id="{E9743BD8-766B-426B-B3C1-A5BF32382E5D}"/>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13CEF67-A879-497B-8952-5CDDC1AA68D4}"/>
              </a:ext>
            </a:extLst>
          </p:cNvPr>
          <p:cNvSpPr txBox="1">
            <a:spLocks noGrp="1"/>
          </p:cNvSpPr>
          <p:nvPr>
            <p:ph type="sldNum" sz="quarter" idx="8"/>
          </p:nvPr>
        </p:nvSpPr>
        <p:spPr/>
        <p:txBody>
          <a:bodyPr/>
          <a:lstStyle>
            <a:lvl1pPr>
              <a:defRPr/>
            </a:lvl1pPr>
          </a:lstStyle>
          <a:p>
            <a:pPr lvl="0"/>
            <a:fld id="{6D338DDC-12EA-4006-8BF3-9D37597A7894}" type="slidenum">
              <a:t>‹#›</a:t>
            </a:fld>
            <a:endParaRPr lang="en-US"/>
          </a:p>
        </p:txBody>
      </p:sp>
    </p:spTree>
    <p:extLst>
      <p:ext uri="{BB962C8B-B14F-4D97-AF65-F5344CB8AC3E}">
        <p14:creationId xmlns:p14="http://schemas.microsoft.com/office/powerpoint/2010/main" val="3154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0894-5F05-4053-AF74-EB69BC72F54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87E7A07A-28C9-4AB9-A313-5D3F3C3D7E45}"/>
              </a:ext>
            </a:extLst>
          </p:cNvPr>
          <p:cNvSpPr txBox="1">
            <a:spLocks noGrp="1"/>
          </p:cNvSpPr>
          <p:nvPr>
            <p:ph type="dt" sz="half" idx="7"/>
          </p:nvPr>
        </p:nvSpPr>
        <p:spPr/>
        <p:txBody>
          <a:bodyPr/>
          <a:lstStyle>
            <a:lvl1pPr>
              <a:defRPr/>
            </a:lvl1pPr>
          </a:lstStyle>
          <a:p>
            <a:pPr lvl="0"/>
            <a:fld id="{DBC7CAC4-7233-4E35-9142-B06BFF2E3CF0}" type="datetime1">
              <a:rPr lang="en-US"/>
              <a:pPr lvl="0"/>
              <a:t>8/10/2021</a:t>
            </a:fld>
            <a:endParaRPr lang="en-US"/>
          </a:p>
        </p:txBody>
      </p:sp>
      <p:sp>
        <p:nvSpPr>
          <p:cNvPr id="4" name="Footer Placeholder 3">
            <a:extLst>
              <a:ext uri="{FF2B5EF4-FFF2-40B4-BE49-F238E27FC236}">
                <a16:creationId xmlns:a16="http://schemas.microsoft.com/office/drawing/2014/main" id="{44F712D1-C9B0-47E9-B1B3-5CCFCA8E1DBE}"/>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383D535-8EBF-4BBA-8BBB-8FC6B35B700B}"/>
              </a:ext>
            </a:extLst>
          </p:cNvPr>
          <p:cNvSpPr txBox="1">
            <a:spLocks noGrp="1"/>
          </p:cNvSpPr>
          <p:nvPr>
            <p:ph type="sldNum" sz="quarter" idx="8"/>
          </p:nvPr>
        </p:nvSpPr>
        <p:spPr/>
        <p:txBody>
          <a:bodyPr/>
          <a:lstStyle>
            <a:lvl1pPr>
              <a:defRPr/>
            </a:lvl1pPr>
          </a:lstStyle>
          <a:p>
            <a:pPr lvl="0"/>
            <a:fld id="{082540F3-9002-4FE1-A608-47366EB06F86}" type="slidenum">
              <a:t>‹#›</a:t>
            </a:fld>
            <a:endParaRPr lang="en-US"/>
          </a:p>
        </p:txBody>
      </p:sp>
    </p:spTree>
    <p:extLst>
      <p:ext uri="{BB962C8B-B14F-4D97-AF65-F5344CB8AC3E}">
        <p14:creationId xmlns:p14="http://schemas.microsoft.com/office/powerpoint/2010/main" val="160100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44905-C32C-4BFB-AB4D-3A8925B75443}"/>
              </a:ext>
            </a:extLst>
          </p:cNvPr>
          <p:cNvSpPr txBox="1">
            <a:spLocks noGrp="1"/>
          </p:cNvSpPr>
          <p:nvPr>
            <p:ph type="dt" sz="half" idx="7"/>
          </p:nvPr>
        </p:nvSpPr>
        <p:spPr/>
        <p:txBody>
          <a:bodyPr/>
          <a:lstStyle>
            <a:lvl1pPr>
              <a:defRPr/>
            </a:lvl1pPr>
          </a:lstStyle>
          <a:p>
            <a:pPr lvl="0"/>
            <a:fld id="{EB2369F9-9B5D-405B-99EA-808D05691B9A}" type="datetime1">
              <a:rPr lang="en-US"/>
              <a:pPr lvl="0"/>
              <a:t>8/10/2021</a:t>
            </a:fld>
            <a:endParaRPr lang="en-US"/>
          </a:p>
        </p:txBody>
      </p:sp>
      <p:sp>
        <p:nvSpPr>
          <p:cNvPr id="3" name="Footer Placeholder 2">
            <a:extLst>
              <a:ext uri="{FF2B5EF4-FFF2-40B4-BE49-F238E27FC236}">
                <a16:creationId xmlns:a16="http://schemas.microsoft.com/office/drawing/2014/main" id="{797C918B-C8CB-45E8-B8BD-928DC6F15343}"/>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237F5974-F626-4BB8-AADA-CE6017C178BD}"/>
              </a:ext>
            </a:extLst>
          </p:cNvPr>
          <p:cNvSpPr txBox="1">
            <a:spLocks noGrp="1"/>
          </p:cNvSpPr>
          <p:nvPr>
            <p:ph type="sldNum" sz="quarter" idx="8"/>
          </p:nvPr>
        </p:nvSpPr>
        <p:spPr/>
        <p:txBody>
          <a:bodyPr/>
          <a:lstStyle>
            <a:lvl1pPr>
              <a:defRPr/>
            </a:lvl1pPr>
          </a:lstStyle>
          <a:p>
            <a:pPr lvl="0"/>
            <a:fld id="{14B4A8D0-DB9D-4564-8DA3-1FB0C1DBB1FD}" type="slidenum">
              <a:t>‹#›</a:t>
            </a:fld>
            <a:endParaRPr lang="en-US"/>
          </a:p>
        </p:txBody>
      </p:sp>
    </p:spTree>
    <p:extLst>
      <p:ext uri="{BB962C8B-B14F-4D97-AF65-F5344CB8AC3E}">
        <p14:creationId xmlns:p14="http://schemas.microsoft.com/office/powerpoint/2010/main" val="16089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D25D-FA35-42F2-9EFD-25920EDDFD5A}"/>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1F8F7CA-9929-434C-B33A-186F6F30920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8652E-C1A5-4DE9-9CC6-C7625E709C2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4ABBF27-D593-498C-84DC-7D155A50CC3D}"/>
              </a:ext>
            </a:extLst>
          </p:cNvPr>
          <p:cNvSpPr txBox="1">
            <a:spLocks noGrp="1"/>
          </p:cNvSpPr>
          <p:nvPr>
            <p:ph type="dt" sz="half" idx="7"/>
          </p:nvPr>
        </p:nvSpPr>
        <p:spPr/>
        <p:txBody>
          <a:bodyPr/>
          <a:lstStyle>
            <a:lvl1pPr>
              <a:defRPr/>
            </a:lvl1pPr>
          </a:lstStyle>
          <a:p>
            <a:pPr lvl="0"/>
            <a:fld id="{B2583238-0451-4992-8A85-FCA8C024D9A6}" type="datetime1">
              <a:rPr lang="en-US"/>
              <a:pPr lvl="0"/>
              <a:t>8/10/2021</a:t>
            </a:fld>
            <a:endParaRPr lang="en-US"/>
          </a:p>
        </p:txBody>
      </p:sp>
      <p:sp>
        <p:nvSpPr>
          <p:cNvPr id="6" name="Footer Placeholder 5">
            <a:extLst>
              <a:ext uri="{FF2B5EF4-FFF2-40B4-BE49-F238E27FC236}">
                <a16:creationId xmlns:a16="http://schemas.microsoft.com/office/drawing/2014/main" id="{1E22C5C5-A3E0-4760-B260-CF442B20B4D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71136CA-55D5-49DA-A70A-34C17CD42DF3}"/>
              </a:ext>
            </a:extLst>
          </p:cNvPr>
          <p:cNvSpPr txBox="1">
            <a:spLocks noGrp="1"/>
          </p:cNvSpPr>
          <p:nvPr>
            <p:ph type="sldNum" sz="quarter" idx="8"/>
          </p:nvPr>
        </p:nvSpPr>
        <p:spPr/>
        <p:txBody>
          <a:bodyPr/>
          <a:lstStyle>
            <a:lvl1pPr>
              <a:defRPr/>
            </a:lvl1pPr>
          </a:lstStyle>
          <a:p>
            <a:pPr lvl="0"/>
            <a:fld id="{BFAA2D17-1880-45BF-A38E-F1AC09D299E3}" type="slidenum">
              <a:t>‹#›</a:t>
            </a:fld>
            <a:endParaRPr lang="en-US"/>
          </a:p>
        </p:txBody>
      </p:sp>
    </p:spTree>
    <p:extLst>
      <p:ext uri="{BB962C8B-B14F-4D97-AF65-F5344CB8AC3E}">
        <p14:creationId xmlns:p14="http://schemas.microsoft.com/office/powerpoint/2010/main" val="1079273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696C-ECAB-469E-9F80-15A67F944B0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78844AB8-2F15-48AE-8274-A9D9D77A38BB}"/>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717747D4-1B2E-4170-9072-D43F739976A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A85D929-EA37-4018-97C8-F9300CFC7450}"/>
              </a:ext>
            </a:extLst>
          </p:cNvPr>
          <p:cNvSpPr txBox="1">
            <a:spLocks noGrp="1"/>
          </p:cNvSpPr>
          <p:nvPr>
            <p:ph type="dt" sz="half" idx="7"/>
          </p:nvPr>
        </p:nvSpPr>
        <p:spPr/>
        <p:txBody>
          <a:bodyPr/>
          <a:lstStyle>
            <a:lvl1pPr>
              <a:defRPr/>
            </a:lvl1pPr>
          </a:lstStyle>
          <a:p>
            <a:pPr lvl="0"/>
            <a:fld id="{270F5111-3361-4B25-BF49-5D054B6F6D19}" type="datetime1">
              <a:rPr lang="en-US"/>
              <a:pPr lvl="0"/>
              <a:t>8/10/2021</a:t>
            </a:fld>
            <a:endParaRPr lang="en-US"/>
          </a:p>
        </p:txBody>
      </p:sp>
      <p:sp>
        <p:nvSpPr>
          <p:cNvPr id="6" name="Footer Placeholder 5">
            <a:extLst>
              <a:ext uri="{FF2B5EF4-FFF2-40B4-BE49-F238E27FC236}">
                <a16:creationId xmlns:a16="http://schemas.microsoft.com/office/drawing/2014/main" id="{4B98F6F3-AAC8-495C-B401-F797C2D17737}"/>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C821A80-377D-40CF-AFBE-125250BFAC2D}"/>
              </a:ext>
            </a:extLst>
          </p:cNvPr>
          <p:cNvSpPr txBox="1">
            <a:spLocks noGrp="1"/>
          </p:cNvSpPr>
          <p:nvPr>
            <p:ph type="sldNum" sz="quarter" idx="8"/>
          </p:nvPr>
        </p:nvSpPr>
        <p:spPr/>
        <p:txBody>
          <a:bodyPr/>
          <a:lstStyle>
            <a:lvl1pPr>
              <a:defRPr/>
            </a:lvl1pPr>
          </a:lstStyle>
          <a:p>
            <a:pPr lvl="0"/>
            <a:fld id="{9FE2F4CA-9DE5-4BF7-AEEC-E2991B01832F}" type="slidenum">
              <a:t>‹#›</a:t>
            </a:fld>
            <a:endParaRPr lang="en-US"/>
          </a:p>
        </p:txBody>
      </p:sp>
    </p:spTree>
    <p:extLst>
      <p:ext uri="{BB962C8B-B14F-4D97-AF65-F5344CB8AC3E}">
        <p14:creationId xmlns:p14="http://schemas.microsoft.com/office/powerpoint/2010/main" val="168745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95776-2CC0-4DCB-8D2B-FCE2E58F1D8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B4420297-36B6-45BF-ADE7-1DBA383A55FB}"/>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38743-859B-49D9-AF76-95B5F53614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A08387A-DD2F-4C32-8BF0-601E41162C1C}" type="datetime1">
              <a:rPr lang="en-US"/>
              <a:pPr lvl="0"/>
              <a:t>8/10/2021</a:t>
            </a:fld>
            <a:endParaRPr lang="en-US"/>
          </a:p>
        </p:txBody>
      </p:sp>
      <p:sp>
        <p:nvSpPr>
          <p:cNvPr id="5" name="Footer Placeholder 4">
            <a:extLst>
              <a:ext uri="{FF2B5EF4-FFF2-40B4-BE49-F238E27FC236}">
                <a16:creationId xmlns:a16="http://schemas.microsoft.com/office/drawing/2014/main" id="{DAE84717-B7D1-4021-AABF-231FA0D96BD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9C7A6D36-AC81-4A30-9A14-B80853C26E4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D24E43C9-673B-4366-BC9C-BC226B10964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blipFill>
          <a:blip r:embed="rId2">
            <a:alphaModFix amt="82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2543-D2D9-4456-8381-C588C1A8C0C8}"/>
              </a:ext>
            </a:extLst>
          </p:cNvPr>
          <p:cNvSpPr txBox="1">
            <a:spLocks noGrp="1"/>
          </p:cNvSpPr>
          <p:nvPr>
            <p:ph type="ctrTitle"/>
          </p:nvPr>
        </p:nvSpPr>
        <p:spPr>
          <a:xfrm>
            <a:off x="1524003" y="1092031"/>
            <a:ext cx="9144000" cy="997582"/>
          </a:xfrm>
        </p:spPr>
        <p:txBody>
          <a:bodyPr>
            <a:noAutofit/>
          </a:bodyPr>
          <a:lstStyle/>
          <a:p>
            <a:pPr lvl="0"/>
            <a:r>
              <a:rPr lang="en-US" sz="9600" b="1" dirty="0">
                <a:solidFill>
                  <a:srgbClr val="7030A0"/>
                </a:solidFill>
              </a:rPr>
              <a:t>Slack</a:t>
            </a:r>
            <a:r>
              <a:rPr lang="en-US" sz="9600" b="1" dirty="0">
                <a:solidFill>
                  <a:srgbClr val="4472C4"/>
                </a:solidFill>
              </a:rPr>
              <a:t>Can</a:t>
            </a:r>
          </a:p>
        </p:txBody>
      </p:sp>
      <p:sp>
        <p:nvSpPr>
          <p:cNvPr id="3" name="Subtitle 2">
            <a:extLst>
              <a:ext uri="{FF2B5EF4-FFF2-40B4-BE49-F238E27FC236}">
                <a16:creationId xmlns:a16="http://schemas.microsoft.com/office/drawing/2014/main" id="{690BD89B-0FEA-4A94-A969-2D896E8E04C6}"/>
              </a:ext>
            </a:extLst>
          </p:cNvPr>
          <p:cNvSpPr txBox="1">
            <a:spLocks noGrp="1"/>
          </p:cNvSpPr>
          <p:nvPr>
            <p:ph type="subTitle" idx="1"/>
          </p:nvPr>
        </p:nvSpPr>
        <p:spPr>
          <a:xfrm>
            <a:off x="1524003" y="2601120"/>
            <a:ext cx="9144000" cy="1655758"/>
          </a:xfrm>
        </p:spPr>
        <p:txBody>
          <a:bodyPr/>
          <a:lstStyle/>
          <a:p>
            <a:pPr lvl="0"/>
            <a:r>
              <a:rPr lang="en-US" sz="3600">
                <a:solidFill>
                  <a:srgbClr val="203864"/>
                </a:solidFill>
              </a:rPr>
              <a:t>The app that combines two of the most essential student services to increase productivity and simplicity.</a:t>
            </a:r>
          </a:p>
          <a:p>
            <a:pPr lvl="0"/>
            <a:endParaRPr lang="en-US" sz="3600">
              <a:solidFill>
                <a:srgbClr val="203864"/>
              </a:solidFill>
            </a:endParaRPr>
          </a:p>
        </p:txBody>
      </p:sp>
      <p:sp>
        <p:nvSpPr>
          <p:cNvPr id="4" name="TextBox 3">
            <a:extLst>
              <a:ext uri="{FF2B5EF4-FFF2-40B4-BE49-F238E27FC236}">
                <a16:creationId xmlns:a16="http://schemas.microsoft.com/office/drawing/2014/main" id="{47BFEEA0-7E2A-4140-81C2-AC4D43EBDA28}"/>
              </a:ext>
            </a:extLst>
          </p:cNvPr>
          <p:cNvSpPr txBox="1"/>
          <p:nvPr/>
        </p:nvSpPr>
        <p:spPr>
          <a:xfrm>
            <a:off x="2703496" y="4768385"/>
            <a:ext cx="6785003" cy="1446553"/>
          </a:xfrm>
          <a:prstGeom prst="rect">
            <a:avLst/>
          </a:prstGeom>
          <a:noFill/>
          <a:ln cap="flat">
            <a:noFill/>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70C0"/>
                </a:solidFill>
                <a:uFillTx/>
                <a:latin typeface="Calibri"/>
              </a:rPr>
              <a:t>Created by:</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0" u="none" strike="noStrike" kern="1200" cap="none" spc="0" baseline="0">
              <a:solidFill>
                <a:srgbClr val="0070C0"/>
              </a:solidFill>
              <a:uFillTx/>
              <a:latin typeface="Calibri"/>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7030A0"/>
                </a:solidFill>
                <a:uFillTx/>
                <a:latin typeface="Calibri"/>
              </a:rPr>
              <a:t>Aaron Farntrog </a:t>
            </a:r>
            <a:r>
              <a:rPr lang="en-US" sz="2400" b="0" i="0" u="none" strike="noStrike" kern="1200" cap="none" spc="0" baseline="0">
                <a:solidFill>
                  <a:srgbClr val="000000"/>
                </a:solidFill>
                <a:uFillTx/>
                <a:latin typeface="Calibri"/>
              </a:rPr>
              <a:t>| </a:t>
            </a:r>
            <a:r>
              <a:rPr lang="en-US" sz="2400" b="0" i="0" u="none" strike="noStrike" kern="1200" cap="none" spc="0" baseline="0">
                <a:solidFill>
                  <a:srgbClr val="002060"/>
                </a:solidFill>
                <a:uFillTx/>
                <a:latin typeface="Calibri"/>
              </a:rPr>
              <a:t>Yehoshua Segal </a:t>
            </a:r>
            <a:r>
              <a:rPr lang="en-US" sz="2400" b="0" i="0" u="none" strike="noStrike" kern="1200" cap="none" spc="0" baseline="0">
                <a:solidFill>
                  <a:srgbClr val="000000"/>
                </a:solidFill>
                <a:uFillTx/>
                <a:latin typeface="Calibri"/>
              </a:rPr>
              <a:t>| </a:t>
            </a:r>
            <a:r>
              <a:rPr lang="en-US" sz="2400" b="0" i="0" u="none" strike="noStrike" kern="1200" cap="none" spc="0" baseline="0">
                <a:solidFill>
                  <a:srgbClr val="7030A0"/>
                </a:solidFill>
                <a:uFillTx/>
                <a:latin typeface="Calibri"/>
              </a:rPr>
              <a:t>Yossi Rotenstreich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7FD6-D224-495B-BCFC-77F295450C08}"/>
              </a:ext>
            </a:extLst>
          </p:cNvPr>
          <p:cNvSpPr txBox="1">
            <a:spLocks noGrp="1"/>
          </p:cNvSpPr>
          <p:nvPr>
            <p:ph type="title"/>
          </p:nvPr>
        </p:nvSpPr>
        <p:spPr>
          <a:xfrm>
            <a:off x="124961" y="396877"/>
            <a:ext cx="11906173" cy="761996"/>
          </a:xfrm>
        </p:spPr>
        <p:txBody>
          <a:bodyPr anchorCtr="1"/>
          <a:lstStyle/>
          <a:p>
            <a:pPr lvl="0" algn="ctr"/>
            <a:r>
              <a:rPr lang="en-US" sz="4400" b="1" dirty="0">
                <a:solidFill>
                  <a:srgbClr val="7030A0"/>
                </a:solidFill>
              </a:rPr>
              <a:t>AUTHENTICATION</a:t>
            </a:r>
          </a:p>
        </p:txBody>
      </p:sp>
      <p:sp>
        <p:nvSpPr>
          <p:cNvPr id="3" name="Text Placeholder 6">
            <a:extLst>
              <a:ext uri="{FF2B5EF4-FFF2-40B4-BE49-F238E27FC236}">
                <a16:creationId xmlns:a16="http://schemas.microsoft.com/office/drawing/2014/main" id="{A236692C-2764-4B06-B77E-33D53A814047}"/>
              </a:ext>
            </a:extLst>
          </p:cNvPr>
          <p:cNvSpPr txBox="1">
            <a:spLocks noGrp="1"/>
          </p:cNvSpPr>
          <p:nvPr>
            <p:ph type="body" idx="2"/>
          </p:nvPr>
        </p:nvSpPr>
        <p:spPr>
          <a:xfrm>
            <a:off x="287871" y="1320795"/>
            <a:ext cx="11641665" cy="5063069"/>
          </a:xfrm>
        </p:spPr>
        <p:txBody>
          <a:bodyPr/>
          <a:lstStyle/>
          <a:p>
            <a:pPr lvl="1" indent="0">
              <a:buNone/>
            </a:pPr>
            <a:r>
              <a:rPr lang="en-US" b="1" dirty="0">
                <a:solidFill>
                  <a:srgbClr val="0070C0"/>
                </a:solidFill>
              </a:rPr>
              <a:t>Problem:</a:t>
            </a:r>
          </a:p>
          <a:p>
            <a:pPr marL="971550" lvl="1" indent="-285750"/>
            <a:r>
              <a:rPr lang="en-US" dirty="0">
                <a:solidFill>
                  <a:srgbClr val="002060"/>
                </a:solidFill>
              </a:rPr>
              <a:t>The only way to access a students Canvas account is with a Canvas Token. </a:t>
            </a:r>
          </a:p>
          <a:p>
            <a:pPr marL="971550" lvl="1" indent="-285750"/>
            <a:r>
              <a:rPr lang="en-US" dirty="0">
                <a:solidFill>
                  <a:srgbClr val="002060"/>
                </a:solidFill>
              </a:rPr>
              <a:t>We created a command to give the user the ability to authenticate, however, we realized that it would be annoying to require the user to pass in a token each time they call a command that accesses Canvas</a:t>
            </a:r>
          </a:p>
          <a:p>
            <a:pPr lvl="1" indent="0">
              <a:buNone/>
            </a:pPr>
            <a:r>
              <a:rPr lang="en-US" b="1" dirty="0">
                <a:solidFill>
                  <a:srgbClr val="0070C0"/>
                </a:solidFill>
              </a:rPr>
              <a:t>Solution:</a:t>
            </a:r>
          </a:p>
          <a:p>
            <a:pPr marL="971550" lvl="1" indent="-285750"/>
            <a:r>
              <a:rPr lang="en-US" dirty="0">
                <a:solidFill>
                  <a:srgbClr val="002060"/>
                </a:solidFill>
              </a:rPr>
              <a:t>We created a database to store the tokens.</a:t>
            </a:r>
          </a:p>
          <a:p>
            <a:pPr marL="971550" lvl="1" indent="-285750"/>
            <a:r>
              <a:rPr lang="en-US" dirty="0">
                <a:solidFill>
                  <a:srgbClr val="002060"/>
                </a:solidFill>
              </a:rPr>
              <a:t>So, a user only needs to enter their token once and we store it along with their Slack user ID.</a:t>
            </a:r>
          </a:p>
          <a:p>
            <a:pPr marL="971550" lvl="1" indent="-285750"/>
            <a:r>
              <a:rPr lang="en-US" dirty="0">
                <a:solidFill>
                  <a:srgbClr val="002060"/>
                </a:solidFill>
              </a:rPr>
              <a:t>Now, when a user calls a command, we retrieve their user ID so that we can identify their token in our database. We can then query canvas using the token we have saved for that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3">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B0B-E336-4680-97EC-DF461E8B7521}"/>
              </a:ext>
            </a:extLst>
          </p:cNvPr>
          <p:cNvSpPr txBox="1">
            <a:spLocks noGrp="1"/>
          </p:cNvSpPr>
          <p:nvPr>
            <p:ph type="title"/>
          </p:nvPr>
        </p:nvSpPr>
        <p:spPr>
          <a:xfrm>
            <a:off x="124961" y="396877"/>
            <a:ext cx="11906173" cy="761996"/>
          </a:xfrm>
        </p:spPr>
        <p:txBody>
          <a:bodyPr anchorCtr="1"/>
          <a:lstStyle/>
          <a:p>
            <a:pPr lvl="0" algn="ctr"/>
            <a:r>
              <a:rPr lang="en-US" sz="4400" b="1" dirty="0">
                <a:solidFill>
                  <a:srgbClr val="7030A0"/>
                </a:solidFill>
              </a:rPr>
              <a:t>ASYNCHRONOUS</a:t>
            </a:r>
          </a:p>
        </p:txBody>
      </p:sp>
      <p:sp>
        <p:nvSpPr>
          <p:cNvPr id="3" name="Text Placeholder 6">
            <a:extLst>
              <a:ext uri="{FF2B5EF4-FFF2-40B4-BE49-F238E27FC236}">
                <a16:creationId xmlns:a16="http://schemas.microsoft.com/office/drawing/2014/main" id="{6767D09C-3D49-478F-B10D-D53CECE9F218}"/>
              </a:ext>
            </a:extLst>
          </p:cNvPr>
          <p:cNvSpPr txBox="1">
            <a:spLocks noGrp="1"/>
          </p:cNvSpPr>
          <p:nvPr>
            <p:ph type="body" idx="2"/>
          </p:nvPr>
        </p:nvSpPr>
        <p:spPr>
          <a:xfrm>
            <a:off x="287871" y="1320795"/>
            <a:ext cx="11641665" cy="5063069"/>
          </a:xfrm>
        </p:spPr>
        <p:txBody>
          <a:bodyPr/>
          <a:lstStyle/>
          <a:p>
            <a:pPr lvl="1" indent="0">
              <a:buNone/>
            </a:pPr>
            <a:r>
              <a:rPr lang="en-US" b="1" dirty="0">
                <a:solidFill>
                  <a:srgbClr val="0070C0"/>
                </a:solidFill>
              </a:rPr>
              <a:t>Problem:</a:t>
            </a:r>
          </a:p>
          <a:p>
            <a:pPr marL="1028700" lvl="1" indent="-342900"/>
            <a:r>
              <a:rPr lang="en-US" dirty="0">
                <a:solidFill>
                  <a:srgbClr val="002060"/>
                </a:solidFill>
              </a:rPr>
              <a:t>Some of the slack commands need to query the Canvas API and do other work as well. This creates long running tasks which cannot be run synchronously since Slack will send the user a timeout error.</a:t>
            </a:r>
          </a:p>
          <a:p>
            <a:pPr lvl="1" indent="0">
              <a:buNone/>
            </a:pPr>
            <a:r>
              <a:rPr lang="en-US" b="1" dirty="0">
                <a:solidFill>
                  <a:srgbClr val="0070C0"/>
                </a:solidFill>
              </a:rPr>
              <a:t>Solution:</a:t>
            </a:r>
          </a:p>
          <a:p>
            <a:pPr marL="1028700" lvl="1" indent="-342900"/>
            <a:r>
              <a:rPr lang="en-US" dirty="0">
                <a:solidFill>
                  <a:srgbClr val="002060"/>
                </a:solidFill>
              </a:rPr>
              <a:t>After much research we figured out why the timeout errors were occurring, we then discovered the Slack way to handle asynchronous calls and implemented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D1C0-2861-4B52-AB2A-CE5C40E084EC}"/>
              </a:ext>
            </a:extLst>
          </p:cNvPr>
          <p:cNvSpPr txBox="1">
            <a:spLocks noGrp="1"/>
          </p:cNvSpPr>
          <p:nvPr>
            <p:ph type="ctrTitle"/>
          </p:nvPr>
        </p:nvSpPr>
        <p:spPr>
          <a:xfrm>
            <a:off x="1524003" y="338135"/>
            <a:ext cx="9144000" cy="881060"/>
          </a:xfrm>
        </p:spPr>
        <p:txBody>
          <a:bodyPr/>
          <a:lstStyle/>
          <a:p>
            <a:pPr lvl="0"/>
            <a:r>
              <a:rPr lang="en-US" sz="5400">
                <a:solidFill>
                  <a:srgbClr val="002060"/>
                </a:solidFill>
              </a:rPr>
              <a:t>/Commands</a:t>
            </a:r>
          </a:p>
        </p:txBody>
      </p:sp>
      <p:sp>
        <p:nvSpPr>
          <p:cNvPr id="3" name="Subtitle 2">
            <a:extLst>
              <a:ext uri="{FF2B5EF4-FFF2-40B4-BE49-F238E27FC236}">
                <a16:creationId xmlns:a16="http://schemas.microsoft.com/office/drawing/2014/main" id="{FB714817-5FF6-4F05-A740-5F5D92D119E4}"/>
              </a:ext>
            </a:extLst>
          </p:cNvPr>
          <p:cNvSpPr txBox="1">
            <a:spLocks noGrp="1"/>
          </p:cNvSpPr>
          <p:nvPr>
            <p:ph type="subTitle" idx="1"/>
          </p:nvPr>
        </p:nvSpPr>
        <p:spPr>
          <a:xfrm>
            <a:off x="1524003" y="1476371"/>
            <a:ext cx="9144000" cy="5124453"/>
          </a:xfrm>
        </p:spPr>
        <p:txBody>
          <a:bodyPr anchorCtr="0"/>
          <a:lstStyle/>
          <a:p>
            <a:pPr lvl="0"/>
            <a:r>
              <a:rPr lang="en-US" sz="3500" dirty="0">
                <a:solidFill>
                  <a:srgbClr val="0070C0"/>
                </a:solidFill>
              </a:rPr>
              <a:t>To interact with the app, simply enter a command.</a:t>
            </a:r>
          </a:p>
          <a:p>
            <a:pPr lvl="0"/>
            <a:endParaRPr lang="en-US" sz="3500" dirty="0"/>
          </a:p>
          <a:p>
            <a:pPr lvl="0"/>
            <a:r>
              <a:rPr lang="en-US" sz="2800" dirty="0">
                <a:solidFill>
                  <a:srgbClr val="7030A0"/>
                </a:solidFill>
              </a:rPr>
              <a:t>There are five SlackCan commands:</a:t>
            </a:r>
            <a:endParaRPr lang="en-US" dirty="0"/>
          </a:p>
          <a:p>
            <a:pPr marL="342900" lvl="0" indent="-342900" algn="l">
              <a:buChar char="•"/>
            </a:pPr>
            <a:r>
              <a:rPr lang="en-US" dirty="0">
                <a:solidFill>
                  <a:srgbClr val="002060"/>
                </a:solidFill>
              </a:rPr>
              <a:t>/</a:t>
            </a:r>
            <a:r>
              <a:rPr lang="en-US" dirty="0" err="1">
                <a:solidFill>
                  <a:srgbClr val="002060"/>
                </a:solidFill>
              </a:rPr>
              <a:t>helloworld</a:t>
            </a:r>
            <a:endParaRPr lang="en-US" dirty="0">
              <a:solidFill>
                <a:srgbClr val="002060"/>
              </a:solidFill>
            </a:endParaRPr>
          </a:p>
          <a:p>
            <a:pPr marL="342900" lvl="0" indent="-342900" algn="l">
              <a:buChar char="•"/>
            </a:pPr>
            <a:r>
              <a:rPr lang="en-US" dirty="0">
                <a:solidFill>
                  <a:srgbClr val="002060"/>
                </a:solidFill>
              </a:rPr>
              <a:t>/authenticate-canvas</a:t>
            </a:r>
          </a:p>
          <a:p>
            <a:pPr marL="342900" lvl="0" indent="-342900" algn="l">
              <a:buChar char="•"/>
            </a:pPr>
            <a:r>
              <a:rPr lang="en-US" dirty="0">
                <a:solidFill>
                  <a:srgbClr val="002060"/>
                </a:solidFill>
              </a:rPr>
              <a:t>/upcoming-assignments</a:t>
            </a:r>
          </a:p>
          <a:p>
            <a:pPr marL="342900" lvl="0" indent="-342900" algn="l">
              <a:buChar char="•"/>
            </a:pPr>
            <a:r>
              <a:rPr lang="en-US" dirty="0">
                <a:solidFill>
                  <a:srgbClr val="002060"/>
                </a:solidFill>
              </a:rPr>
              <a:t>/course-list</a:t>
            </a:r>
          </a:p>
          <a:p>
            <a:pPr marL="342900" lvl="0" indent="-342900" algn="l">
              <a:buChar char="•"/>
            </a:pPr>
            <a:r>
              <a:rPr lang="en-US" dirty="0">
                <a:solidFill>
                  <a:srgbClr val="002060"/>
                </a:solidFill>
              </a:rPr>
              <a:t>/course-assignments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48C1-01D3-45B0-B532-FE8FD7FE7F08}"/>
              </a:ext>
            </a:extLst>
          </p:cNvPr>
          <p:cNvSpPr txBox="1">
            <a:spLocks noGrp="1"/>
          </p:cNvSpPr>
          <p:nvPr>
            <p:ph type="title"/>
          </p:nvPr>
        </p:nvSpPr>
        <p:spPr>
          <a:xfrm>
            <a:off x="124961" y="396877"/>
            <a:ext cx="3932240" cy="761996"/>
          </a:xfrm>
        </p:spPr>
        <p:txBody>
          <a:bodyPr anchorCtr="1"/>
          <a:lstStyle/>
          <a:p>
            <a:pPr lvl="0" algn="ctr"/>
            <a:r>
              <a:rPr lang="en-US" sz="4400" b="1">
                <a:solidFill>
                  <a:srgbClr val="002060"/>
                </a:solidFill>
              </a:rPr>
              <a:t>/helloworld</a:t>
            </a:r>
          </a:p>
        </p:txBody>
      </p:sp>
      <p:sp>
        <p:nvSpPr>
          <p:cNvPr id="3" name="Content Placeholder 2">
            <a:extLst>
              <a:ext uri="{FF2B5EF4-FFF2-40B4-BE49-F238E27FC236}">
                <a16:creationId xmlns:a16="http://schemas.microsoft.com/office/drawing/2014/main" id="{A647DA46-70AF-4C88-9878-A821165E841C}"/>
              </a:ext>
            </a:extLst>
          </p:cNvPr>
          <p:cNvSpPr txBox="1">
            <a:spLocks noGrp="1"/>
          </p:cNvSpPr>
          <p:nvPr>
            <p:ph type="body" idx="2"/>
          </p:nvPr>
        </p:nvSpPr>
        <p:spPr>
          <a:xfrm>
            <a:off x="5048704" y="539752"/>
            <a:ext cx="6172200" cy="619121"/>
          </a:xfrm>
        </p:spPr>
        <p:txBody>
          <a:bodyPr anchorCtr="1"/>
          <a:lstStyle/>
          <a:p>
            <a:pPr lvl="0" algn="ctr"/>
            <a:r>
              <a:rPr lang="en-US" sz="3200">
                <a:solidFill>
                  <a:srgbClr val="002060"/>
                </a:solidFill>
              </a:rPr>
              <a:t>Here’s how it looks in action:</a:t>
            </a:r>
          </a:p>
        </p:txBody>
      </p:sp>
      <p:sp>
        <p:nvSpPr>
          <p:cNvPr id="4" name="Text Placeholder 3">
            <a:extLst>
              <a:ext uri="{FF2B5EF4-FFF2-40B4-BE49-F238E27FC236}">
                <a16:creationId xmlns:a16="http://schemas.microsoft.com/office/drawing/2014/main" id="{A5F0DD6B-B43F-4B7B-8CC1-4C340A623D7A}"/>
              </a:ext>
            </a:extLst>
          </p:cNvPr>
          <p:cNvSpPr txBox="1">
            <a:spLocks noGrp="1"/>
          </p:cNvSpPr>
          <p:nvPr>
            <p:ph idx="1"/>
          </p:nvPr>
        </p:nvSpPr>
        <p:spPr>
          <a:xfrm>
            <a:off x="124961" y="1296984"/>
            <a:ext cx="3932240" cy="3811584"/>
          </a:xfrm>
        </p:spPr>
        <p:txBody>
          <a:bodyPr>
            <a:noAutofit/>
          </a:bodyPr>
          <a:lstStyle/>
          <a:p>
            <a:pPr marL="0" lvl="0" indent="0">
              <a:lnSpc>
                <a:spcPct val="150000"/>
              </a:lnSpc>
              <a:buNone/>
            </a:pPr>
            <a:r>
              <a:rPr lang="en-US" sz="2800">
                <a:solidFill>
                  <a:srgbClr val="002060"/>
                </a:solidFill>
              </a:rPr>
              <a:t>The</a:t>
            </a:r>
            <a:r>
              <a:rPr lang="en-US" sz="2800"/>
              <a:t> </a:t>
            </a:r>
            <a:r>
              <a:rPr lang="en-US" sz="2800">
                <a:solidFill>
                  <a:srgbClr val="7030A0"/>
                </a:solidFill>
              </a:rPr>
              <a:t>/helloworld </a:t>
            </a:r>
            <a:r>
              <a:rPr lang="en-US" sz="2800">
                <a:solidFill>
                  <a:srgbClr val="002060"/>
                </a:solidFill>
              </a:rPr>
              <a:t>command displays a</a:t>
            </a:r>
            <a:r>
              <a:rPr lang="en-US" sz="2800"/>
              <a:t> </a:t>
            </a:r>
            <a:r>
              <a:rPr lang="en-US" sz="2800">
                <a:solidFill>
                  <a:srgbClr val="002060"/>
                </a:solidFill>
              </a:rPr>
              <a:t>simple welcome message to the user and provides the user with basic setup instructions.</a:t>
            </a:r>
          </a:p>
        </p:txBody>
      </p:sp>
      <p:pic>
        <p:nvPicPr>
          <p:cNvPr id="5" name="Picture 4">
            <a:extLst>
              <a:ext uri="{FF2B5EF4-FFF2-40B4-BE49-F238E27FC236}">
                <a16:creationId xmlns:a16="http://schemas.microsoft.com/office/drawing/2014/main" id="{6ABBA061-7359-4617-BB41-8CE0D6D362E9}"/>
              </a:ext>
            </a:extLst>
          </p:cNvPr>
          <p:cNvPicPr>
            <a:picLocks noChangeAspect="1"/>
          </p:cNvPicPr>
          <p:nvPr/>
        </p:nvPicPr>
        <p:blipFill>
          <a:blip r:embed="rId3">
            <a:alphaModFix amt="90000"/>
          </a:blip>
          <a:stretch>
            <a:fillRect/>
          </a:stretch>
        </p:blipFill>
        <p:spPr>
          <a:xfrm>
            <a:off x="4238308" y="1444623"/>
            <a:ext cx="7640589" cy="4873623"/>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EC9F-840A-4FA2-910E-AAB7C156D165}"/>
              </a:ext>
            </a:extLst>
          </p:cNvPr>
          <p:cNvSpPr txBox="1">
            <a:spLocks noGrp="1"/>
          </p:cNvSpPr>
          <p:nvPr>
            <p:ph type="title"/>
          </p:nvPr>
        </p:nvSpPr>
        <p:spPr>
          <a:xfrm>
            <a:off x="124961" y="396877"/>
            <a:ext cx="4818513" cy="761996"/>
          </a:xfrm>
        </p:spPr>
        <p:txBody>
          <a:bodyPr anchorCtr="1">
            <a:noAutofit/>
          </a:bodyPr>
          <a:lstStyle/>
          <a:p>
            <a:pPr lvl="0" algn="ctr"/>
            <a:r>
              <a:rPr lang="en-US" sz="4000" b="1">
                <a:solidFill>
                  <a:srgbClr val="002060"/>
                </a:solidFill>
              </a:rPr>
              <a:t>/authenticate-canvas</a:t>
            </a:r>
          </a:p>
        </p:txBody>
      </p:sp>
      <p:sp>
        <p:nvSpPr>
          <p:cNvPr id="3" name="Content Placeholder 2">
            <a:extLst>
              <a:ext uri="{FF2B5EF4-FFF2-40B4-BE49-F238E27FC236}">
                <a16:creationId xmlns:a16="http://schemas.microsoft.com/office/drawing/2014/main" id="{FD67AD47-DA64-4E00-A3E1-F5074C02C639}"/>
              </a:ext>
            </a:extLst>
          </p:cNvPr>
          <p:cNvSpPr txBox="1">
            <a:spLocks noGrp="1"/>
          </p:cNvSpPr>
          <p:nvPr>
            <p:ph type="body" idx="2"/>
          </p:nvPr>
        </p:nvSpPr>
        <p:spPr>
          <a:xfrm>
            <a:off x="5077279" y="811209"/>
            <a:ext cx="6172200" cy="619121"/>
          </a:xfrm>
        </p:spPr>
        <p:txBody>
          <a:bodyPr anchorCtr="1"/>
          <a:lstStyle/>
          <a:p>
            <a:pPr lvl="0" algn="ctr"/>
            <a:r>
              <a:rPr lang="en-US" sz="3200">
                <a:solidFill>
                  <a:srgbClr val="002060"/>
                </a:solidFill>
              </a:rPr>
              <a:t>Here’s how it looks in action:</a:t>
            </a:r>
          </a:p>
        </p:txBody>
      </p:sp>
      <p:sp>
        <p:nvSpPr>
          <p:cNvPr id="4" name="Text Placeholder 3">
            <a:extLst>
              <a:ext uri="{FF2B5EF4-FFF2-40B4-BE49-F238E27FC236}">
                <a16:creationId xmlns:a16="http://schemas.microsoft.com/office/drawing/2014/main" id="{D6A84D27-D507-47DB-8737-D0198B501FA0}"/>
              </a:ext>
            </a:extLst>
          </p:cNvPr>
          <p:cNvSpPr txBox="1">
            <a:spLocks noGrp="1"/>
          </p:cNvSpPr>
          <p:nvPr>
            <p:ph idx="1"/>
          </p:nvPr>
        </p:nvSpPr>
        <p:spPr>
          <a:xfrm>
            <a:off x="458333" y="1430341"/>
            <a:ext cx="3932240" cy="5122861"/>
          </a:xfrm>
        </p:spPr>
        <p:txBody>
          <a:bodyPr>
            <a:noAutofit/>
          </a:bodyPr>
          <a:lstStyle/>
          <a:p>
            <a:pPr marL="0" lvl="0" indent="0">
              <a:lnSpc>
                <a:spcPct val="150000"/>
              </a:lnSpc>
              <a:buNone/>
            </a:pPr>
            <a:r>
              <a:rPr lang="en-US" sz="2400" dirty="0">
                <a:solidFill>
                  <a:srgbClr val="002060"/>
                </a:solidFill>
              </a:rPr>
              <a:t>The </a:t>
            </a:r>
            <a:r>
              <a:rPr lang="en-US" sz="2400" dirty="0">
                <a:solidFill>
                  <a:srgbClr val="7030A0"/>
                </a:solidFill>
              </a:rPr>
              <a:t>/authenticate-canvas </a:t>
            </a:r>
            <a:r>
              <a:rPr lang="en-US" sz="2400" dirty="0">
                <a:solidFill>
                  <a:srgbClr val="002060"/>
                </a:solidFill>
              </a:rPr>
              <a:t>command is how you grant SlackCan access to your Canvas account. Simply type the command, followed by your Canvas authentication token</a:t>
            </a:r>
            <a:r>
              <a:rPr lang="en-US" sz="1800" dirty="0">
                <a:solidFill>
                  <a:srgbClr val="002060"/>
                </a:solidFill>
              </a:rPr>
              <a:t>*</a:t>
            </a:r>
            <a:r>
              <a:rPr lang="en-US" sz="2400" dirty="0">
                <a:solidFill>
                  <a:srgbClr val="002060"/>
                </a:solidFill>
              </a:rPr>
              <a:t>, so SlackCan can save the token to a database for future use.</a:t>
            </a:r>
          </a:p>
        </p:txBody>
      </p:sp>
      <p:pic>
        <p:nvPicPr>
          <p:cNvPr id="5" name="Picture 5">
            <a:extLst>
              <a:ext uri="{FF2B5EF4-FFF2-40B4-BE49-F238E27FC236}">
                <a16:creationId xmlns:a16="http://schemas.microsoft.com/office/drawing/2014/main" id="{09D8E2CB-49D5-4143-AE3E-CADBAEF76C37}"/>
              </a:ext>
            </a:extLst>
          </p:cNvPr>
          <p:cNvPicPr>
            <a:picLocks noChangeAspect="1"/>
          </p:cNvPicPr>
          <p:nvPr/>
        </p:nvPicPr>
        <p:blipFill>
          <a:blip r:embed="rId3">
            <a:alphaModFix amt="90000"/>
          </a:blip>
          <a:stretch>
            <a:fillRect/>
          </a:stretch>
        </p:blipFill>
        <p:spPr>
          <a:xfrm>
            <a:off x="4695828" y="1581052"/>
            <a:ext cx="6846944" cy="2893765"/>
          </a:xfrm>
          <a:prstGeom prst="rect">
            <a:avLst/>
          </a:prstGeom>
          <a:noFill/>
          <a:ln cap="flat">
            <a:noFill/>
          </a:ln>
        </p:spPr>
      </p:pic>
      <p:sp>
        <p:nvSpPr>
          <p:cNvPr id="6" name="TextBox 6">
            <a:extLst>
              <a:ext uri="{FF2B5EF4-FFF2-40B4-BE49-F238E27FC236}">
                <a16:creationId xmlns:a16="http://schemas.microsoft.com/office/drawing/2014/main" id="{1F052E33-3356-4754-B043-F5886BC953F5}"/>
              </a:ext>
            </a:extLst>
          </p:cNvPr>
          <p:cNvSpPr txBox="1"/>
          <p:nvPr/>
        </p:nvSpPr>
        <p:spPr>
          <a:xfrm>
            <a:off x="4695828" y="4815285"/>
            <a:ext cx="6438903" cy="14296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2060"/>
                </a:solidFill>
                <a:uFillTx/>
                <a:latin typeface="Calibri"/>
              </a:rPr>
              <a:t>* To generate a Canvas authentication token, login to Canvas, go to Account</a:t>
            </a:r>
            <a:r>
              <a:rPr lang="en-US" sz="1600" b="0" i="0" u="none" strike="noStrike" kern="1200" cap="none" spc="0" baseline="0">
                <a:solidFill>
                  <a:srgbClr val="002060"/>
                </a:solidFill>
                <a:uFillTx/>
                <a:latin typeface="Calibri"/>
              </a:rPr>
              <a:t>&gt;</a:t>
            </a:r>
            <a:r>
              <a:rPr lang="en-US" sz="2000" b="0" i="0" u="none" strike="noStrike" kern="1200" cap="none" spc="0" baseline="0">
                <a:solidFill>
                  <a:srgbClr val="002060"/>
                </a:solidFill>
                <a:uFillTx/>
                <a:latin typeface="Calibri"/>
              </a:rPr>
              <a:t>Settings</a:t>
            </a:r>
            <a:r>
              <a:rPr lang="en-US" sz="1600" b="0" i="0" u="none" strike="noStrike" kern="1200" cap="none" spc="0" baseline="0">
                <a:solidFill>
                  <a:srgbClr val="002060"/>
                </a:solidFill>
                <a:uFillTx/>
                <a:latin typeface="Calibri"/>
              </a:rPr>
              <a:t>&gt;</a:t>
            </a:r>
            <a:r>
              <a:rPr lang="en-US" sz="2000" b="0" i="0" u="none" strike="noStrike" kern="1200" cap="none" spc="0" baseline="0">
                <a:solidFill>
                  <a:srgbClr val="002060"/>
                </a:solidFill>
                <a:uFillTx/>
                <a:latin typeface="Calibri"/>
              </a:rPr>
              <a:t>Approved Integrations, and hit the                                   button.</a:t>
            </a:r>
          </a:p>
        </p:txBody>
      </p:sp>
      <p:pic>
        <p:nvPicPr>
          <p:cNvPr id="7" name="Picture 8">
            <a:extLst>
              <a:ext uri="{FF2B5EF4-FFF2-40B4-BE49-F238E27FC236}">
                <a16:creationId xmlns:a16="http://schemas.microsoft.com/office/drawing/2014/main" id="{5BEE8594-4924-4B8C-BF56-A8083D781513}"/>
              </a:ext>
            </a:extLst>
          </p:cNvPr>
          <p:cNvPicPr>
            <a:picLocks noChangeAspect="1"/>
          </p:cNvPicPr>
          <p:nvPr/>
        </p:nvPicPr>
        <p:blipFill>
          <a:blip r:embed="rId4"/>
          <a:stretch>
            <a:fillRect/>
          </a:stretch>
        </p:blipFill>
        <p:spPr>
          <a:xfrm>
            <a:off x="5642917" y="5867704"/>
            <a:ext cx="1691786" cy="358170"/>
          </a:xfrm>
          <a:prstGeom prst="rect">
            <a:avLst/>
          </a:prstGeom>
          <a:noFill/>
          <a:ln cap="flat">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6A68-5005-4F1A-A7EE-23825E73B945}"/>
              </a:ext>
            </a:extLst>
          </p:cNvPr>
          <p:cNvSpPr txBox="1">
            <a:spLocks noGrp="1"/>
          </p:cNvSpPr>
          <p:nvPr>
            <p:ph type="title"/>
          </p:nvPr>
        </p:nvSpPr>
        <p:spPr>
          <a:xfrm>
            <a:off x="124961" y="396877"/>
            <a:ext cx="5142366" cy="761996"/>
          </a:xfrm>
        </p:spPr>
        <p:txBody>
          <a:bodyPr anchorCtr="1"/>
          <a:lstStyle/>
          <a:p>
            <a:pPr lvl="0" algn="ctr"/>
            <a:r>
              <a:rPr lang="en-US" sz="4000" b="1">
                <a:solidFill>
                  <a:srgbClr val="002060"/>
                </a:solidFill>
              </a:rPr>
              <a:t>/upcoming-assignments</a:t>
            </a:r>
          </a:p>
        </p:txBody>
      </p:sp>
      <p:sp>
        <p:nvSpPr>
          <p:cNvPr id="3" name="Content Placeholder 2">
            <a:extLst>
              <a:ext uri="{FF2B5EF4-FFF2-40B4-BE49-F238E27FC236}">
                <a16:creationId xmlns:a16="http://schemas.microsoft.com/office/drawing/2014/main" id="{14606DC7-0B03-4DC0-A41B-67E8C612D196}"/>
              </a:ext>
            </a:extLst>
          </p:cNvPr>
          <p:cNvSpPr txBox="1">
            <a:spLocks noGrp="1"/>
          </p:cNvSpPr>
          <p:nvPr>
            <p:ph type="body" idx="2"/>
          </p:nvPr>
        </p:nvSpPr>
        <p:spPr>
          <a:xfrm>
            <a:off x="5715813" y="615948"/>
            <a:ext cx="5391604" cy="619121"/>
          </a:xfrm>
        </p:spPr>
        <p:txBody>
          <a:bodyPr anchorCtr="1"/>
          <a:lstStyle/>
          <a:p>
            <a:pPr lvl="0" algn="ctr"/>
            <a:r>
              <a:rPr lang="en-US" sz="2800">
                <a:solidFill>
                  <a:srgbClr val="002060"/>
                </a:solidFill>
              </a:rPr>
              <a:t>Here’s how it looks in action:</a:t>
            </a:r>
          </a:p>
        </p:txBody>
      </p:sp>
      <p:sp>
        <p:nvSpPr>
          <p:cNvPr id="4" name="Text Placeholder 3">
            <a:extLst>
              <a:ext uri="{FF2B5EF4-FFF2-40B4-BE49-F238E27FC236}">
                <a16:creationId xmlns:a16="http://schemas.microsoft.com/office/drawing/2014/main" id="{5418F375-66DA-4CE8-9F27-3B758423F297}"/>
              </a:ext>
            </a:extLst>
          </p:cNvPr>
          <p:cNvSpPr txBox="1">
            <a:spLocks noGrp="1"/>
          </p:cNvSpPr>
          <p:nvPr>
            <p:ph idx="1"/>
          </p:nvPr>
        </p:nvSpPr>
        <p:spPr>
          <a:xfrm>
            <a:off x="730020" y="1325559"/>
            <a:ext cx="3932240" cy="4560890"/>
          </a:xfrm>
        </p:spPr>
        <p:txBody>
          <a:bodyPr>
            <a:noAutofit/>
          </a:bodyPr>
          <a:lstStyle/>
          <a:p>
            <a:pPr marL="0" lvl="0" indent="0">
              <a:lnSpc>
                <a:spcPct val="150000"/>
              </a:lnSpc>
              <a:buNone/>
            </a:pPr>
            <a:r>
              <a:rPr lang="en-US" sz="2400">
                <a:solidFill>
                  <a:srgbClr val="002060"/>
                </a:solidFill>
              </a:rPr>
              <a:t>The</a:t>
            </a:r>
            <a:r>
              <a:rPr lang="en-US" sz="2400"/>
              <a:t> </a:t>
            </a:r>
            <a:r>
              <a:rPr lang="en-US" sz="2400">
                <a:solidFill>
                  <a:srgbClr val="7030A0"/>
                </a:solidFill>
              </a:rPr>
              <a:t>/upcoming-assignments </a:t>
            </a:r>
            <a:r>
              <a:rPr lang="en-US" sz="2400">
                <a:solidFill>
                  <a:srgbClr val="002060"/>
                </a:solidFill>
              </a:rPr>
              <a:t>command, using your CAT, accesses your Canvas account and looks for all posted assignments that are not yet due. It then displays a list of all the upcoming assignments for each course.</a:t>
            </a:r>
          </a:p>
        </p:txBody>
      </p:sp>
      <p:pic>
        <p:nvPicPr>
          <p:cNvPr id="5" name="Picture 5">
            <a:extLst>
              <a:ext uri="{FF2B5EF4-FFF2-40B4-BE49-F238E27FC236}">
                <a16:creationId xmlns:a16="http://schemas.microsoft.com/office/drawing/2014/main" id="{58CFC2D1-94DB-4954-9C3C-6A24403601A3}"/>
              </a:ext>
            </a:extLst>
          </p:cNvPr>
          <p:cNvPicPr>
            <a:picLocks noChangeAspect="1"/>
          </p:cNvPicPr>
          <p:nvPr/>
        </p:nvPicPr>
        <p:blipFill>
          <a:blip r:embed="rId3">
            <a:alphaModFix amt="90000"/>
          </a:blip>
          <a:stretch>
            <a:fillRect/>
          </a:stretch>
        </p:blipFill>
        <p:spPr>
          <a:xfrm>
            <a:off x="6019796" y="1325559"/>
            <a:ext cx="4783637" cy="5318122"/>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8">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94E7-B356-428C-AAF9-30879798A103}"/>
              </a:ext>
            </a:extLst>
          </p:cNvPr>
          <p:cNvSpPr txBox="1">
            <a:spLocks noGrp="1"/>
          </p:cNvSpPr>
          <p:nvPr>
            <p:ph type="title"/>
          </p:nvPr>
        </p:nvSpPr>
        <p:spPr>
          <a:xfrm>
            <a:off x="0" y="457200"/>
            <a:ext cx="12382503" cy="1600200"/>
          </a:xfrm>
        </p:spPr>
        <p:txBody>
          <a:bodyPr anchorCtr="1"/>
          <a:lstStyle/>
          <a:p>
            <a:pPr lvl="0" algn="ctr"/>
            <a:r>
              <a:rPr lang="en-US" sz="3600" b="1" dirty="0">
                <a:solidFill>
                  <a:srgbClr val="7030A0"/>
                </a:solidFill>
              </a:rPr>
              <a:t>If SlackCan can’t access your Canvas account, you’ll see this message:</a:t>
            </a:r>
          </a:p>
        </p:txBody>
      </p:sp>
      <p:pic>
        <p:nvPicPr>
          <p:cNvPr id="3" name="Picture 4">
            <a:extLst>
              <a:ext uri="{FF2B5EF4-FFF2-40B4-BE49-F238E27FC236}">
                <a16:creationId xmlns:a16="http://schemas.microsoft.com/office/drawing/2014/main" id="{84A63EDA-1BB6-43D3-84D3-AAAE578A0A4B}"/>
              </a:ext>
            </a:extLst>
          </p:cNvPr>
          <p:cNvPicPr>
            <a:picLocks noChangeAspect="1"/>
          </p:cNvPicPr>
          <p:nvPr/>
        </p:nvPicPr>
        <p:blipFill>
          <a:blip r:embed="rId3">
            <a:alphaModFix amt="90000"/>
          </a:blip>
          <a:stretch>
            <a:fillRect/>
          </a:stretch>
        </p:blipFill>
        <p:spPr>
          <a:xfrm>
            <a:off x="1345027" y="2474933"/>
            <a:ext cx="9692457" cy="3172337"/>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4CAB-0286-43EE-BC1A-8C2F9F4F46E9}"/>
              </a:ext>
            </a:extLst>
          </p:cNvPr>
          <p:cNvSpPr txBox="1">
            <a:spLocks noGrp="1"/>
          </p:cNvSpPr>
          <p:nvPr>
            <p:ph type="title"/>
          </p:nvPr>
        </p:nvSpPr>
        <p:spPr>
          <a:xfrm>
            <a:off x="124961" y="396877"/>
            <a:ext cx="3932240" cy="761996"/>
          </a:xfrm>
        </p:spPr>
        <p:txBody>
          <a:bodyPr anchorCtr="1"/>
          <a:lstStyle/>
          <a:p>
            <a:pPr lvl="0" algn="ctr"/>
            <a:r>
              <a:rPr lang="en-US" sz="4400" b="1">
                <a:solidFill>
                  <a:srgbClr val="002060"/>
                </a:solidFill>
              </a:rPr>
              <a:t>/course-list</a:t>
            </a:r>
          </a:p>
        </p:txBody>
      </p:sp>
      <p:sp>
        <p:nvSpPr>
          <p:cNvPr id="3" name="Content Placeholder 2">
            <a:extLst>
              <a:ext uri="{FF2B5EF4-FFF2-40B4-BE49-F238E27FC236}">
                <a16:creationId xmlns:a16="http://schemas.microsoft.com/office/drawing/2014/main" id="{E786AA24-29B5-4AD0-8331-8D102EE99C96}"/>
              </a:ext>
            </a:extLst>
          </p:cNvPr>
          <p:cNvSpPr txBox="1">
            <a:spLocks noGrp="1"/>
          </p:cNvSpPr>
          <p:nvPr>
            <p:ph type="body" idx="2"/>
          </p:nvPr>
        </p:nvSpPr>
        <p:spPr>
          <a:xfrm>
            <a:off x="5048704" y="1296984"/>
            <a:ext cx="6172200" cy="619121"/>
          </a:xfrm>
        </p:spPr>
        <p:txBody>
          <a:bodyPr anchorCtr="1"/>
          <a:lstStyle/>
          <a:p>
            <a:pPr lvl="0" algn="ctr"/>
            <a:r>
              <a:rPr lang="en-US" sz="3200">
                <a:solidFill>
                  <a:srgbClr val="002060"/>
                </a:solidFill>
              </a:rPr>
              <a:t>Here’s how it looks in action:</a:t>
            </a:r>
          </a:p>
        </p:txBody>
      </p:sp>
      <p:sp>
        <p:nvSpPr>
          <p:cNvPr id="4" name="Text Placeholder 3">
            <a:extLst>
              <a:ext uri="{FF2B5EF4-FFF2-40B4-BE49-F238E27FC236}">
                <a16:creationId xmlns:a16="http://schemas.microsoft.com/office/drawing/2014/main" id="{A6394E48-E296-4A60-9D44-D901499527DA}"/>
              </a:ext>
            </a:extLst>
          </p:cNvPr>
          <p:cNvSpPr txBox="1">
            <a:spLocks noGrp="1"/>
          </p:cNvSpPr>
          <p:nvPr>
            <p:ph idx="1"/>
          </p:nvPr>
        </p:nvSpPr>
        <p:spPr>
          <a:xfrm>
            <a:off x="124961" y="1296984"/>
            <a:ext cx="3932240" cy="5561015"/>
          </a:xfrm>
        </p:spPr>
        <p:txBody>
          <a:bodyPr>
            <a:noAutofit/>
          </a:bodyPr>
          <a:lstStyle/>
          <a:p>
            <a:pPr marL="0" lvl="0" indent="0">
              <a:lnSpc>
                <a:spcPct val="200000"/>
              </a:lnSpc>
              <a:buNone/>
            </a:pPr>
            <a:r>
              <a:rPr lang="en-US" sz="2000">
                <a:solidFill>
                  <a:srgbClr val="002060"/>
                </a:solidFill>
              </a:rPr>
              <a:t>The</a:t>
            </a:r>
            <a:r>
              <a:rPr lang="en-US" sz="2000"/>
              <a:t> </a:t>
            </a:r>
            <a:r>
              <a:rPr lang="en-US" sz="2000">
                <a:solidFill>
                  <a:srgbClr val="7030A0"/>
                </a:solidFill>
              </a:rPr>
              <a:t>/course-list </a:t>
            </a:r>
            <a:r>
              <a:rPr lang="en-US" sz="2000">
                <a:solidFill>
                  <a:srgbClr val="002060"/>
                </a:solidFill>
              </a:rPr>
              <a:t>command displays a numbered list of courses in which you have upcoming assignments. The main purpose of this command is to give you the ability to retrieve a list of course specific assignments using the</a:t>
            </a:r>
            <a:r>
              <a:rPr lang="en-US" sz="2000"/>
              <a:t> </a:t>
            </a:r>
            <a:r>
              <a:rPr lang="en-US" sz="2000">
                <a:solidFill>
                  <a:srgbClr val="7030A0"/>
                </a:solidFill>
              </a:rPr>
              <a:t>/course-assignments </a:t>
            </a:r>
            <a:r>
              <a:rPr lang="en-US" sz="2000">
                <a:solidFill>
                  <a:srgbClr val="002060"/>
                </a:solidFill>
              </a:rPr>
              <a:t>command.</a:t>
            </a:r>
          </a:p>
        </p:txBody>
      </p:sp>
      <p:pic>
        <p:nvPicPr>
          <p:cNvPr id="5" name="Picture 5">
            <a:extLst>
              <a:ext uri="{FF2B5EF4-FFF2-40B4-BE49-F238E27FC236}">
                <a16:creationId xmlns:a16="http://schemas.microsoft.com/office/drawing/2014/main" id="{52859E92-4839-473E-9E4D-2273D5390C51}"/>
              </a:ext>
            </a:extLst>
          </p:cNvPr>
          <p:cNvPicPr>
            <a:picLocks noChangeAspect="1"/>
          </p:cNvPicPr>
          <p:nvPr/>
        </p:nvPicPr>
        <p:blipFill>
          <a:blip r:embed="rId3">
            <a:alphaModFix amt="90000"/>
          </a:blip>
          <a:stretch>
            <a:fillRect/>
          </a:stretch>
        </p:blipFill>
        <p:spPr>
          <a:xfrm>
            <a:off x="4288106" y="2394429"/>
            <a:ext cx="7693395" cy="2291861"/>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8587-A80E-4CC4-8197-43D9CEBF076C}"/>
              </a:ext>
            </a:extLst>
          </p:cNvPr>
          <p:cNvSpPr txBox="1">
            <a:spLocks noGrp="1"/>
          </p:cNvSpPr>
          <p:nvPr>
            <p:ph type="title"/>
          </p:nvPr>
        </p:nvSpPr>
        <p:spPr>
          <a:xfrm>
            <a:off x="124961" y="396877"/>
            <a:ext cx="4618488" cy="761996"/>
          </a:xfrm>
        </p:spPr>
        <p:txBody>
          <a:bodyPr anchorCtr="1"/>
          <a:lstStyle/>
          <a:p>
            <a:pPr lvl="0" algn="ctr"/>
            <a:r>
              <a:rPr lang="en-US" sz="4000" b="1">
                <a:solidFill>
                  <a:srgbClr val="002060"/>
                </a:solidFill>
              </a:rPr>
              <a:t>/course-assignments</a:t>
            </a:r>
          </a:p>
        </p:txBody>
      </p:sp>
      <p:sp>
        <p:nvSpPr>
          <p:cNvPr id="3" name="Content Placeholder 2">
            <a:extLst>
              <a:ext uri="{FF2B5EF4-FFF2-40B4-BE49-F238E27FC236}">
                <a16:creationId xmlns:a16="http://schemas.microsoft.com/office/drawing/2014/main" id="{316BCDC2-48C9-4114-A116-B59CF9166A8E}"/>
              </a:ext>
            </a:extLst>
          </p:cNvPr>
          <p:cNvSpPr txBox="1">
            <a:spLocks noGrp="1"/>
          </p:cNvSpPr>
          <p:nvPr>
            <p:ph type="body" idx="2"/>
          </p:nvPr>
        </p:nvSpPr>
        <p:spPr>
          <a:xfrm>
            <a:off x="5048704" y="1184276"/>
            <a:ext cx="6172200" cy="619121"/>
          </a:xfrm>
        </p:spPr>
        <p:txBody>
          <a:bodyPr anchorCtr="1"/>
          <a:lstStyle/>
          <a:p>
            <a:pPr lvl="0" algn="ctr"/>
            <a:r>
              <a:rPr lang="en-US" sz="3200">
                <a:solidFill>
                  <a:srgbClr val="002060"/>
                </a:solidFill>
              </a:rPr>
              <a:t>Here’s how it looks in action:</a:t>
            </a:r>
          </a:p>
        </p:txBody>
      </p:sp>
      <p:sp>
        <p:nvSpPr>
          <p:cNvPr id="4" name="Text Placeholder 3">
            <a:extLst>
              <a:ext uri="{FF2B5EF4-FFF2-40B4-BE49-F238E27FC236}">
                <a16:creationId xmlns:a16="http://schemas.microsoft.com/office/drawing/2014/main" id="{ABC7C003-A456-405A-973D-57B5716C21BC}"/>
              </a:ext>
            </a:extLst>
          </p:cNvPr>
          <p:cNvSpPr txBox="1">
            <a:spLocks noGrp="1"/>
          </p:cNvSpPr>
          <p:nvPr>
            <p:ph idx="1"/>
          </p:nvPr>
        </p:nvSpPr>
        <p:spPr>
          <a:xfrm>
            <a:off x="124961" y="1296984"/>
            <a:ext cx="3932240" cy="3811584"/>
          </a:xfrm>
        </p:spPr>
        <p:txBody>
          <a:bodyPr>
            <a:noAutofit/>
          </a:bodyPr>
          <a:lstStyle/>
          <a:p>
            <a:pPr marL="0" lvl="0" indent="0">
              <a:lnSpc>
                <a:spcPct val="150000"/>
              </a:lnSpc>
              <a:buNone/>
            </a:pPr>
            <a:r>
              <a:rPr lang="en-US" sz="2400">
                <a:solidFill>
                  <a:srgbClr val="002060"/>
                </a:solidFill>
              </a:rPr>
              <a:t>The</a:t>
            </a:r>
            <a:r>
              <a:rPr lang="en-US" sz="2400"/>
              <a:t> </a:t>
            </a:r>
            <a:r>
              <a:rPr lang="en-US" sz="2400">
                <a:solidFill>
                  <a:srgbClr val="7030A0"/>
                </a:solidFill>
              </a:rPr>
              <a:t>/course-assignments </a:t>
            </a:r>
            <a:r>
              <a:rPr lang="en-US" sz="2400">
                <a:solidFill>
                  <a:srgbClr val="002060"/>
                </a:solidFill>
              </a:rPr>
              <a:t>is used to retrieve a list of upcoming assignments for a specific course. Simply type the command, followed by the course number and you’ll see the list. If you don’t know the course number, just type the </a:t>
            </a:r>
            <a:r>
              <a:rPr lang="en-US" sz="2400">
                <a:solidFill>
                  <a:srgbClr val="7030A0"/>
                </a:solidFill>
              </a:rPr>
              <a:t>/course-list </a:t>
            </a:r>
            <a:r>
              <a:rPr lang="en-US" sz="2400">
                <a:solidFill>
                  <a:srgbClr val="002060"/>
                </a:solidFill>
              </a:rPr>
              <a:t>command.</a:t>
            </a:r>
          </a:p>
        </p:txBody>
      </p:sp>
      <p:pic>
        <p:nvPicPr>
          <p:cNvPr id="5" name="Picture 5">
            <a:extLst>
              <a:ext uri="{FF2B5EF4-FFF2-40B4-BE49-F238E27FC236}">
                <a16:creationId xmlns:a16="http://schemas.microsoft.com/office/drawing/2014/main" id="{E943B05F-1455-43D6-993D-C8062BEDA1C5}"/>
              </a:ext>
            </a:extLst>
          </p:cNvPr>
          <p:cNvPicPr>
            <a:picLocks noChangeAspect="1"/>
          </p:cNvPicPr>
          <p:nvPr/>
        </p:nvPicPr>
        <p:blipFill>
          <a:blip r:embed="rId3">
            <a:alphaModFix amt="90000"/>
          </a:blip>
          <a:stretch>
            <a:fillRect/>
          </a:stretch>
        </p:blipFill>
        <p:spPr>
          <a:xfrm>
            <a:off x="5048704" y="1803397"/>
            <a:ext cx="6108694" cy="4664070"/>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2">
    <p:bg>
      <p:bgPr>
        <a:blipFill>
          <a:blip r:embed="rId2">
            <a:alphaModFix amt="58000"/>
          </a:blip>
          <a:tile sx="100000" sy="100000"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E5D0-776D-4B15-AEA5-837585AC40CC}"/>
              </a:ext>
            </a:extLst>
          </p:cNvPr>
          <p:cNvSpPr txBox="1"/>
          <p:nvPr/>
        </p:nvSpPr>
        <p:spPr>
          <a:xfrm>
            <a:off x="1430871" y="1507068"/>
            <a:ext cx="9144000" cy="1127116"/>
          </a:xfrm>
          <a:prstGeom prst="rect">
            <a:avLst/>
          </a:prstGeom>
          <a:noFill/>
          <a:ln cap="flat">
            <a:noFill/>
          </a:ln>
        </p:spPr>
        <p:txBody>
          <a:bodyPr vert="horz" wrap="square" lIns="91440" tIns="45720" rIns="91440" bIns="45720" anchor="b" anchorCtr="1" compatLnSpc="1">
            <a:no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US" sz="8000" b="1" i="0" u="none" strike="noStrike" kern="1200" cap="none" spc="0" baseline="0" dirty="0">
                <a:solidFill>
                  <a:srgbClr val="002060"/>
                </a:solidFill>
                <a:uFillTx/>
                <a:latin typeface="Calibri Light"/>
              </a:rPr>
              <a:t>Challenges</a:t>
            </a:r>
          </a:p>
        </p:txBody>
      </p:sp>
      <p:sp>
        <p:nvSpPr>
          <p:cNvPr id="3" name="Subtitle 2">
            <a:extLst>
              <a:ext uri="{FF2B5EF4-FFF2-40B4-BE49-F238E27FC236}">
                <a16:creationId xmlns:a16="http://schemas.microsoft.com/office/drawing/2014/main" id="{F2DD2D02-D5D1-4216-B6EC-65453F6CBC5F}"/>
              </a:ext>
            </a:extLst>
          </p:cNvPr>
          <p:cNvSpPr txBox="1"/>
          <p:nvPr/>
        </p:nvSpPr>
        <p:spPr>
          <a:xfrm>
            <a:off x="1524003" y="3602041"/>
            <a:ext cx="9144000" cy="1655758"/>
          </a:xfrm>
          <a:prstGeom prst="rect">
            <a:avLst/>
          </a:prstGeom>
          <a:noFill/>
          <a:ln cap="flat">
            <a:noFill/>
          </a:ln>
        </p:spPr>
        <p:txBody>
          <a:bodyPr vert="horz" wrap="square" lIns="91440" tIns="45720" rIns="91440" bIns="45720" anchor="t" anchorCtr="1" compatLnSpc="1">
            <a:normAutofit/>
          </a:bodyPr>
          <a:lstStyle/>
          <a:p>
            <a:pPr marL="0" marR="0" lvl="0" indent="0" algn="ctr" defTabSz="914400" rtl="0" fontAlgn="auto" hangingPunct="1">
              <a:lnSpc>
                <a:spcPct val="90000"/>
              </a:lnSpc>
              <a:spcBef>
                <a:spcPts val="1000"/>
              </a:spcBef>
              <a:spcAft>
                <a:spcPts val="0"/>
              </a:spcAft>
              <a:buNone/>
              <a:tabLst/>
              <a:defRPr sz="1800" b="0" i="0" u="none" strike="noStrike" kern="0" cap="none" spc="0" baseline="0">
                <a:solidFill>
                  <a:srgbClr val="000000"/>
                </a:solidFill>
                <a:uFillTx/>
              </a:defRPr>
            </a:pPr>
            <a:r>
              <a:rPr lang="en-US" sz="3200" b="0" i="0" u="none" strike="noStrike" kern="1200" cap="none" spc="0" baseline="0" dirty="0">
                <a:solidFill>
                  <a:srgbClr val="0070C0"/>
                </a:solidFill>
                <a:uFillTx/>
                <a:latin typeface="Calibri"/>
              </a:rPr>
              <a:t>Technical challenges our team worked on to solve while building SlackCan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116</TotalTime>
  <Words>546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SlackCan</vt:lpstr>
      <vt:lpstr>/Commands</vt:lpstr>
      <vt:lpstr>/helloworld</vt:lpstr>
      <vt:lpstr>/authenticate-canvas</vt:lpstr>
      <vt:lpstr>/upcoming-assignments</vt:lpstr>
      <vt:lpstr>If SlackCan can’t access your Canvas account, you’ll see this message:</vt:lpstr>
      <vt:lpstr>/course-list</vt:lpstr>
      <vt:lpstr>/course-assignments</vt:lpstr>
      <vt:lpstr>PowerPoint Presentation</vt:lpstr>
      <vt:lpstr>AUTHENTICATION</vt:lpstr>
      <vt:lpstr>ASYNCHRONOUS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SlackCan</dc:title>
  <dc:creator>Yossi Rotenstreich</dc:creator>
  <cp:lastModifiedBy>Yossi Rotenstreich</cp:lastModifiedBy>
  <cp:revision>12</cp:revision>
  <dcterms:created xsi:type="dcterms:W3CDTF">2020-12-25T00:55:38Z</dcterms:created>
  <dcterms:modified xsi:type="dcterms:W3CDTF">2021-08-10T21:57:17Z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0x01010057AADE9083AF8F43BF0A852E451A5400</vt:lpwstr>
  </property>
</Properties>
</file>