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305" r:id="rId3"/>
    <p:sldId id="284" r:id="rId4"/>
    <p:sldId id="324" r:id="rId5"/>
    <p:sldId id="325" r:id="rId6"/>
    <p:sldId id="318" r:id="rId7"/>
    <p:sldId id="322" r:id="rId8"/>
    <p:sldId id="320" r:id="rId9"/>
    <p:sldId id="321" r:id="rId10"/>
    <p:sldId id="279" r:id="rId11"/>
    <p:sldId id="316" r:id="rId12"/>
    <p:sldId id="317"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B9BD5"/>
    <a:srgbClr val="4F2F58"/>
    <a:srgbClr val="25264E"/>
    <a:srgbClr val="6D7FEB"/>
    <a:srgbClr val="5FAEE7"/>
    <a:srgbClr val="8639DE"/>
    <a:srgbClr val="17232F"/>
    <a:srgbClr val="DA8200"/>
    <a:srgbClr val="B85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30" autoAdjust="0"/>
    <p:restoredTop sz="94666"/>
  </p:normalViewPr>
  <p:slideViewPr>
    <p:cSldViewPr snapToGrid="0" showGuides="1">
      <p:cViewPr>
        <p:scale>
          <a:sx n="80" d="100"/>
          <a:sy n="80" d="100"/>
        </p:scale>
        <p:origin x="400" y="1040"/>
      </p:cViewPr>
      <p:guideLst>
        <p:guide orient="horz" pos="2160"/>
        <p:guide pos="3816"/>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176511-BD57-46DB-968A-FD8DA369BA52}" type="datetimeFigureOut">
              <a:rPr lang="en-US" smtClean="0"/>
              <a:t>12/10/18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85500-5407-4C6E-ADDA-F4E9353FA828}" type="slidenum">
              <a:rPr lang="en-US" smtClean="0"/>
              <a:t>‹#›</a:t>
            </a:fld>
            <a:endParaRPr lang="en-US"/>
          </a:p>
        </p:txBody>
      </p:sp>
    </p:spTree>
    <p:extLst>
      <p:ext uri="{BB962C8B-B14F-4D97-AF65-F5344CB8AC3E}">
        <p14:creationId xmlns:p14="http://schemas.microsoft.com/office/powerpoint/2010/main" val="437212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85500-5407-4C6E-ADDA-F4E9353FA828}" type="slidenum">
              <a:rPr lang="en-US" smtClean="0"/>
              <a:t>1</a:t>
            </a:fld>
            <a:endParaRPr lang="en-US"/>
          </a:p>
        </p:txBody>
      </p:sp>
    </p:spTree>
    <p:extLst>
      <p:ext uri="{BB962C8B-B14F-4D97-AF65-F5344CB8AC3E}">
        <p14:creationId xmlns:p14="http://schemas.microsoft.com/office/powerpoint/2010/main" val="926436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9"/>
        <p:cNvGrpSpPr/>
        <p:nvPr/>
      </p:nvGrpSpPr>
      <p:grpSpPr>
        <a:xfrm>
          <a:off x="0" y="0"/>
          <a:ext cx="0" cy="0"/>
          <a:chOff x="0" y="0"/>
          <a:chExt cx="0" cy="0"/>
        </a:xfrm>
      </p:grpSpPr>
      <p:sp>
        <p:nvSpPr>
          <p:cNvPr id="11740" name="Shape 11740"/>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r>
              <a:rPr lang="en-US" dirty="0"/>
              <a:t>Key Rock works on a consignment basis, rather than drop-ship. This means they pre-purchase stock from microbrewers, who hold the stock and fulfill the orders. Currently, Key Rock is working with 5 microbrewers from 3 different countries: Germany, Belgium, and the Netherlands. Each microbrewer has 1-3 beers available for purchase, with the ability to change their product-offerings as frequently as they would like. </a:t>
            </a:r>
            <a:endParaRPr dirty="0"/>
          </a:p>
        </p:txBody>
      </p:sp>
      <p:sp>
        <p:nvSpPr>
          <p:cNvPr id="11741" name="Shape 117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2640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Key Rock’s website, both microbrewers and customers create profiles. These profiles include basic and pertinent information, such as age and mailing information for customers, and beers available for sale and contact information for microbrewers. Customers can leave reviews about and browse for beers, and add them to their shopping cart for purchase. Microbrewers can view metrics on their beer sales, as well as update their product offerings. Transactions are managed by a third-party, Stripe, and invoices occur through an outside site.</a:t>
            </a:r>
          </a:p>
        </p:txBody>
      </p:sp>
      <p:sp>
        <p:nvSpPr>
          <p:cNvPr id="4" name="Slide Number Placeholder 3"/>
          <p:cNvSpPr>
            <a:spLocks noGrp="1"/>
          </p:cNvSpPr>
          <p:nvPr>
            <p:ph type="sldNum" sz="quarter" idx="10"/>
          </p:nvPr>
        </p:nvSpPr>
        <p:spPr/>
        <p:txBody>
          <a:bodyPr/>
          <a:lstStyle/>
          <a:p>
            <a:fld id="{37485500-5407-4C6E-ADDA-F4E9353FA828}" type="slidenum">
              <a:rPr lang="en-US" smtClean="0"/>
              <a:t>3</a:t>
            </a:fld>
            <a:endParaRPr lang="en-US"/>
          </a:p>
        </p:txBody>
      </p:sp>
    </p:spTree>
    <p:extLst>
      <p:ext uri="{BB962C8B-B14F-4D97-AF65-F5344CB8AC3E}">
        <p14:creationId xmlns:p14="http://schemas.microsoft.com/office/powerpoint/2010/main" val="119352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explanation</a:t>
            </a:r>
          </a:p>
        </p:txBody>
      </p:sp>
      <p:sp>
        <p:nvSpPr>
          <p:cNvPr id="4" name="Slide Number Placeholder 3"/>
          <p:cNvSpPr>
            <a:spLocks noGrp="1"/>
          </p:cNvSpPr>
          <p:nvPr>
            <p:ph type="sldNum" sz="quarter" idx="10"/>
          </p:nvPr>
        </p:nvSpPr>
        <p:spPr/>
        <p:txBody>
          <a:bodyPr/>
          <a:lstStyle/>
          <a:p>
            <a:fld id="{37485500-5407-4C6E-ADDA-F4E9353FA828}" type="slidenum">
              <a:rPr lang="en-US" smtClean="0"/>
              <a:t>4</a:t>
            </a:fld>
            <a:endParaRPr lang="en-US"/>
          </a:p>
        </p:txBody>
      </p:sp>
    </p:spTree>
    <p:extLst>
      <p:ext uri="{BB962C8B-B14F-4D97-AF65-F5344CB8AC3E}">
        <p14:creationId xmlns:p14="http://schemas.microsoft.com/office/powerpoint/2010/main" val="4211817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explanation</a:t>
            </a:r>
          </a:p>
        </p:txBody>
      </p:sp>
      <p:sp>
        <p:nvSpPr>
          <p:cNvPr id="4" name="Slide Number Placeholder 3"/>
          <p:cNvSpPr>
            <a:spLocks noGrp="1"/>
          </p:cNvSpPr>
          <p:nvPr>
            <p:ph type="sldNum" sz="quarter" idx="10"/>
          </p:nvPr>
        </p:nvSpPr>
        <p:spPr/>
        <p:txBody>
          <a:bodyPr/>
          <a:lstStyle/>
          <a:p>
            <a:fld id="{37485500-5407-4C6E-ADDA-F4E9353FA828}" type="slidenum">
              <a:rPr lang="en-US" smtClean="0"/>
              <a:t>5</a:t>
            </a:fld>
            <a:endParaRPr lang="en-US"/>
          </a:p>
        </p:txBody>
      </p:sp>
    </p:spTree>
    <p:extLst>
      <p:ext uri="{BB962C8B-B14F-4D97-AF65-F5344CB8AC3E}">
        <p14:creationId xmlns:p14="http://schemas.microsoft.com/office/powerpoint/2010/main" val="3531860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85500-5407-4C6E-ADDA-F4E9353FA828}" type="slidenum">
              <a:rPr lang="en-US" smtClean="0"/>
              <a:t>6</a:t>
            </a:fld>
            <a:endParaRPr lang="en-US"/>
          </a:p>
        </p:txBody>
      </p:sp>
    </p:spTree>
    <p:extLst>
      <p:ext uri="{BB962C8B-B14F-4D97-AF65-F5344CB8AC3E}">
        <p14:creationId xmlns:p14="http://schemas.microsoft.com/office/powerpoint/2010/main" val="3522483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880750-5639-4F5D-B25F-DFF546FC0F38}" type="datetimeFigureOut">
              <a:rPr lang="en-US" smtClean="0"/>
              <a:t>12/10/18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D24A1-1D5A-4109-A667-15C54F3DFA78}" type="slidenum">
              <a:rPr lang="en-US" smtClean="0"/>
              <a:t>‹#›</a:t>
            </a:fld>
            <a:endParaRPr lang="en-US"/>
          </a:p>
        </p:txBody>
      </p:sp>
    </p:spTree>
    <p:extLst>
      <p:ext uri="{BB962C8B-B14F-4D97-AF65-F5344CB8AC3E}">
        <p14:creationId xmlns:p14="http://schemas.microsoft.com/office/powerpoint/2010/main" val="1029748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en-US"/>
          </a:p>
        </p:txBody>
      </p:sp>
      <p:sp>
        <p:nvSpPr>
          <p:cNvPr id="9" name="Picture Placeholder 8"/>
          <p:cNvSpPr>
            <a:spLocks noGrp="1"/>
          </p:cNvSpPr>
          <p:nvPr>
            <p:ph type="pic" sz="quarter" idx="11"/>
          </p:nvPr>
        </p:nvSpPr>
        <p:spPr>
          <a:xfrm>
            <a:off x="1851535" y="2233951"/>
            <a:ext cx="1960563" cy="1958975"/>
          </a:xfrm>
          <a:prstGeom prst="flowChartConnector">
            <a:avLst/>
          </a:prstGeom>
        </p:spPr>
        <p:txBody>
          <a:bodyPr/>
          <a:lstStyle/>
          <a:p>
            <a:endParaRPr lang="en-US"/>
          </a:p>
        </p:txBody>
      </p:sp>
      <p:sp>
        <p:nvSpPr>
          <p:cNvPr id="10" name="Picture Placeholder 8"/>
          <p:cNvSpPr>
            <a:spLocks noGrp="1"/>
          </p:cNvSpPr>
          <p:nvPr>
            <p:ph type="pic" sz="quarter" idx="12"/>
          </p:nvPr>
        </p:nvSpPr>
        <p:spPr>
          <a:xfrm>
            <a:off x="5130232" y="2233951"/>
            <a:ext cx="1960563" cy="1958975"/>
          </a:xfrm>
          <a:prstGeom prst="flowChartConnector">
            <a:avLst/>
          </a:prstGeom>
        </p:spPr>
        <p:txBody>
          <a:bodyPr/>
          <a:lstStyle/>
          <a:p>
            <a:endParaRPr lang="en-US"/>
          </a:p>
        </p:txBody>
      </p:sp>
      <p:sp>
        <p:nvSpPr>
          <p:cNvPr id="11" name="Picture Placeholder 8"/>
          <p:cNvSpPr>
            <a:spLocks noGrp="1"/>
          </p:cNvSpPr>
          <p:nvPr>
            <p:ph type="pic" sz="quarter" idx="13"/>
          </p:nvPr>
        </p:nvSpPr>
        <p:spPr>
          <a:xfrm>
            <a:off x="8408929" y="2233951"/>
            <a:ext cx="1960563" cy="1958975"/>
          </a:xfrm>
          <a:prstGeom prst="flowChartConnector">
            <a:avLst/>
          </a:prstGeom>
        </p:spPr>
        <p:txBody>
          <a:bodyPr/>
          <a:lstStyle/>
          <a:p>
            <a:endParaRPr lang="en-US"/>
          </a:p>
        </p:txBody>
      </p:sp>
    </p:spTree>
    <p:extLst>
      <p:ext uri="{BB962C8B-B14F-4D97-AF65-F5344CB8AC3E}">
        <p14:creationId xmlns:p14="http://schemas.microsoft.com/office/powerpoint/2010/main" val="167413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Picture Placeholder 6"/>
          <p:cNvSpPr>
            <a:spLocks noGrp="1"/>
          </p:cNvSpPr>
          <p:nvPr>
            <p:ph type="pic" sz="quarter" idx="11"/>
          </p:nvPr>
        </p:nvSpPr>
        <p:spPr>
          <a:xfrm>
            <a:off x="0" y="0"/>
            <a:ext cx="12192000" cy="6858000"/>
          </a:xfrm>
        </p:spPr>
        <p:txBody>
          <a:bodyPr/>
          <a:lstStyle/>
          <a:p>
            <a:endParaRPr lang="en-US"/>
          </a:p>
        </p:txBody>
      </p:sp>
      <p:sp>
        <p:nvSpPr>
          <p:cNvPr id="7" name="Picture Placeholder 6"/>
          <p:cNvSpPr>
            <a:spLocks noGrp="1"/>
          </p:cNvSpPr>
          <p:nvPr>
            <p:ph type="pic" sz="quarter" idx="10"/>
          </p:nvPr>
        </p:nvSpPr>
        <p:spPr>
          <a:xfrm>
            <a:off x="0" y="0"/>
            <a:ext cx="4286250" cy="6858000"/>
          </a:xfrm>
        </p:spPr>
        <p:txBody>
          <a:bodyPr/>
          <a:lstStyle/>
          <a:p>
            <a:endParaRPr lang="en-US"/>
          </a:p>
        </p:txBody>
      </p:sp>
    </p:spTree>
    <p:extLst>
      <p:ext uri="{BB962C8B-B14F-4D97-AF65-F5344CB8AC3E}">
        <p14:creationId xmlns:p14="http://schemas.microsoft.com/office/powerpoint/2010/main" val="61450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80750-5639-4F5D-B25F-DFF546FC0F38}" type="datetimeFigureOut">
              <a:rPr lang="en-US" smtClean="0"/>
              <a:t>12/10/18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D24A1-1D5A-4109-A667-15C54F3DFA78}" type="slidenum">
              <a:rPr lang="en-US" smtClean="0"/>
              <a:t>‹#›</a:t>
            </a:fld>
            <a:endParaRPr lang="en-US"/>
          </a:p>
        </p:txBody>
      </p:sp>
    </p:spTree>
    <p:extLst>
      <p:ext uri="{BB962C8B-B14F-4D97-AF65-F5344CB8AC3E}">
        <p14:creationId xmlns:p14="http://schemas.microsoft.com/office/powerpoint/2010/main" val="706591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80750-5639-4F5D-B25F-DFF546FC0F38}" type="datetimeFigureOut">
              <a:rPr lang="en-US" smtClean="0"/>
              <a:t>12/10/18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D24A1-1D5A-4109-A667-15C54F3DFA78}" type="slidenum">
              <a:rPr lang="en-US" smtClean="0"/>
              <a:t>‹#›</a:t>
            </a:fld>
            <a:endParaRPr lang="en-US"/>
          </a:p>
        </p:txBody>
      </p:sp>
    </p:spTree>
    <p:extLst>
      <p:ext uri="{BB962C8B-B14F-4D97-AF65-F5344CB8AC3E}">
        <p14:creationId xmlns:p14="http://schemas.microsoft.com/office/powerpoint/2010/main" val="180023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880750-5639-4F5D-B25F-DFF546FC0F38}" type="datetimeFigureOut">
              <a:rPr lang="en-US" smtClean="0"/>
              <a:t>12/10/18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D24A1-1D5A-4109-A667-15C54F3DFA78}" type="slidenum">
              <a:rPr lang="en-US" smtClean="0"/>
              <a:t>‹#›</a:t>
            </a:fld>
            <a:endParaRPr lang="en-US"/>
          </a:p>
        </p:txBody>
      </p:sp>
    </p:spTree>
    <p:extLst>
      <p:ext uri="{BB962C8B-B14F-4D97-AF65-F5344CB8AC3E}">
        <p14:creationId xmlns:p14="http://schemas.microsoft.com/office/powerpoint/2010/main" val="266656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880750-5639-4F5D-B25F-DFF546FC0F38}" type="datetimeFigureOut">
              <a:rPr lang="en-US" smtClean="0"/>
              <a:t>12/10/18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D24A1-1D5A-4109-A667-15C54F3DFA78}" type="slidenum">
              <a:rPr lang="en-US" smtClean="0"/>
              <a:t>‹#›</a:t>
            </a:fld>
            <a:endParaRPr lang="en-US"/>
          </a:p>
        </p:txBody>
      </p:sp>
    </p:spTree>
    <p:extLst>
      <p:ext uri="{BB962C8B-B14F-4D97-AF65-F5344CB8AC3E}">
        <p14:creationId xmlns:p14="http://schemas.microsoft.com/office/powerpoint/2010/main" val="124921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880750-5639-4F5D-B25F-DFF546FC0F38}" type="datetimeFigureOut">
              <a:rPr lang="en-US" smtClean="0"/>
              <a:t>12/10/18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D24A1-1D5A-4109-A667-15C54F3DFA78}" type="slidenum">
              <a:rPr lang="en-US" smtClean="0"/>
              <a:t>‹#›</a:t>
            </a:fld>
            <a:endParaRPr lang="en-US"/>
          </a:p>
        </p:txBody>
      </p:sp>
    </p:spTree>
    <p:extLst>
      <p:ext uri="{BB962C8B-B14F-4D97-AF65-F5344CB8AC3E}">
        <p14:creationId xmlns:p14="http://schemas.microsoft.com/office/powerpoint/2010/main" val="3132659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80750-5639-4F5D-B25F-DFF546FC0F38}" type="datetimeFigureOut">
              <a:rPr lang="en-US" smtClean="0"/>
              <a:t>12/10/18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D24A1-1D5A-4109-A667-15C54F3DFA78}" type="slidenum">
              <a:rPr lang="en-US" smtClean="0"/>
              <a:t>‹#›</a:t>
            </a:fld>
            <a:endParaRPr lang="en-US"/>
          </a:p>
        </p:txBody>
      </p:sp>
    </p:spTree>
    <p:extLst>
      <p:ext uri="{BB962C8B-B14F-4D97-AF65-F5344CB8AC3E}">
        <p14:creationId xmlns:p14="http://schemas.microsoft.com/office/powerpoint/2010/main" val="2249758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80750-5639-4F5D-B25F-DFF546FC0F38}" type="datetimeFigureOut">
              <a:rPr lang="en-US" smtClean="0"/>
              <a:t>12/10/18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D24A1-1D5A-4109-A667-15C54F3DFA78}" type="slidenum">
              <a:rPr lang="en-US" smtClean="0"/>
              <a:t>‹#›</a:t>
            </a:fld>
            <a:endParaRPr lang="en-US"/>
          </a:p>
        </p:txBody>
      </p:sp>
    </p:spTree>
    <p:extLst>
      <p:ext uri="{BB962C8B-B14F-4D97-AF65-F5344CB8AC3E}">
        <p14:creationId xmlns:p14="http://schemas.microsoft.com/office/powerpoint/2010/main" val="1937282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80750-5639-4F5D-B25F-DFF546FC0F38}" type="datetimeFigureOut">
              <a:rPr lang="en-US" smtClean="0"/>
              <a:t>12/10/18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D24A1-1D5A-4109-A667-15C54F3DFA78}" type="slidenum">
              <a:rPr lang="en-US" smtClean="0"/>
              <a:t>‹#›</a:t>
            </a:fld>
            <a:endParaRPr lang="en-US"/>
          </a:p>
        </p:txBody>
      </p:sp>
    </p:spTree>
    <p:extLst>
      <p:ext uri="{BB962C8B-B14F-4D97-AF65-F5344CB8AC3E}">
        <p14:creationId xmlns:p14="http://schemas.microsoft.com/office/powerpoint/2010/main" val="101873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34054164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80750-5639-4F5D-B25F-DFF546FC0F38}" type="datetimeFigureOut">
              <a:rPr lang="en-US" smtClean="0"/>
              <a:t>12/10/18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D24A1-1D5A-4109-A667-15C54F3DFA78}" type="slidenum">
              <a:rPr lang="en-US" smtClean="0"/>
              <a:t>‹#›</a:t>
            </a:fld>
            <a:endParaRPr lang="en-US"/>
          </a:p>
        </p:txBody>
      </p:sp>
    </p:spTree>
    <p:extLst>
      <p:ext uri="{BB962C8B-B14F-4D97-AF65-F5344CB8AC3E}">
        <p14:creationId xmlns:p14="http://schemas.microsoft.com/office/powerpoint/2010/main" val="4012560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80750-5639-4F5D-B25F-DFF546FC0F38}" type="datetimeFigureOut">
              <a:rPr lang="en-US" smtClean="0"/>
              <a:t>12/10/18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D24A1-1D5A-4109-A667-15C54F3DFA78}" type="slidenum">
              <a:rPr lang="en-US" smtClean="0"/>
              <a:t>‹#›</a:t>
            </a:fld>
            <a:endParaRPr lang="en-US"/>
          </a:p>
        </p:txBody>
      </p:sp>
    </p:spTree>
    <p:extLst>
      <p:ext uri="{BB962C8B-B14F-4D97-AF65-F5344CB8AC3E}">
        <p14:creationId xmlns:p14="http://schemas.microsoft.com/office/powerpoint/2010/main" val="3231604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702175"/>
          </a:xfrm>
        </p:spPr>
        <p:txBody>
          <a:bodyPr/>
          <a:lstStyle/>
          <a:p>
            <a:endParaRPr lang="en-US"/>
          </a:p>
        </p:txBody>
      </p:sp>
    </p:spTree>
    <p:extLst>
      <p:ext uri="{BB962C8B-B14F-4D97-AF65-F5344CB8AC3E}">
        <p14:creationId xmlns:p14="http://schemas.microsoft.com/office/powerpoint/2010/main" val="2528878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8886053" y="1828437"/>
            <a:ext cx="2535238" cy="3057525"/>
          </a:xfrm>
        </p:spPr>
        <p:txBody>
          <a:bodyPr/>
          <a:lstStyle/>
          <a:p>
            <a:endParaRPr lang="en-US"/>
          </a:p>
        </p:txBody>
      </p:sp>
      <p:sp>
        <p:nvSpPr>
          <p:cNvPr id="8" name="Picture Placeholder 6"/>
          <p:cNvSpPr>
            <a:spLocks noGrp="1"/>
          </p:cNvSpPr>
          <p:nvPr>
            <p:ph type="pic" sz="quarter" idx="11"/>
          </p:nvPr>
        </p:nvSpPr>
        <p:spPr>
          <a:xfrm>
            <a:off x="6168979" y="1828436"/>
            <a:ext cx="2535238" cy="3057525"/>
          </a:xfrm>
        </p:spPr>
        <p:txBody>
          <a:bodyPr/>
          <a:lstStyle/>
          <a:p>
            <a:endParaRPr lang="en-US"/>
          </a:p>
        </p:txBody>
      </p:sp>
      <p:sp>
        <p:nvSpPr>
          <p:cNvPr id="9" name="Picture Placeholder 6"/>
          <p:cNvSpPr>
            <a:spLocks noGrp="1"/>
          </p:cNvSpPr>
          <p:nvPr>
            <p:ph type="pic" sz="quarter" idx="12"/>
          </p:nvPr>
        </p:nvSpPr>
        <p:spPr>
          <a:xfrm>
            <a:off x="3451905" y="1828435"/>
            <a:ext cx="2535238" cy="3057525"/>
          </a:xfrm>
        </p:spPr>
        <p:txBody>
          <a:bodyPr/>
          <a:lstStyle/>
          <a:p>
            <a:endParaRPr lang="en-US"/>
          </a:p>
        </p:txBody>
      </p:sp>
      <p:sp>
        <p:nvSpPr>
          <p:cNvPr id="11" name="Picture Placeholder 6"/>
          <p:cNvSpPr>
            <a:spLocks noGrp="1"/>
          </p:cNvSpPr>
          <p:nvPr>
            <p:ph type="pic" sz="quarter" idx="13"/>
          </p:nvPr>
        </p:nvSpPr>
        <p:spPr>
          <a:xfrm>
            <a:off x="734831" y="1828435"/>
            <a:ext cx="2535238" cy="3057525"/>
          </a:xfrm>
        </p:spPr>
        <p:txBody>
          <a:bodyPr/>
          <a:lstStyle/>
          <a:p>
            <a:endParaRPr lang="en-US"/>
          </a:p>
        </p:txBody>
      </p:sp>
    </p:spTree>
    <p:extLst>
      <p:ext uri="{BB962C8B-B14F-4D97-AF65-F5344CB8AC3E}">
        <p14:creationId xmlns:p14="http://schemas.microsoft.com/office/powerpoint/2010/main" val="3292788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0" y="2155825"/>
            <a:ext cx="12192000" cy="4702175"/>
          </a:xfrm>
        </p:spPr>
        <p:txBody>
          <a:bodyPr/>
          <a:lstStyle/>
          <a:p>
            <a:endParaRPr lang="en-US"/>
          </a:p>
        </p:txBody>
      </p:sp>
    </p:spTree>
    <p:extLst>
      <p:ext uri="{BB962C8B-B14F-4D97-AF65-F5344CB8AC3E}">
        <p14:creationId xmlns:p14="http://schemas.microsoft.com/office/powerpoint/2010/main" val="3707769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82AE781-A0C9-4C35-A005-96406036FCEB}"/>
              </a:ext>
            </a:extLst>
          </p:cNvPr>
          <p:cNvSpPr>
            <a:spLocks noGrp="1"/>
          </p:cNvSpPr>
          <p:nvPr>
            <p:ph type="pic" sz="quarter" idx="15"/>
          </p:nvPr>
        </p:nvSpPr>
        <p:spPr>
          <a:xfrm>
            <a:off x="674720" y="609763"/>
            <a:ext cx="4792630" cy="5638475"/>
          </a:xfrm>
          <a:custGeom>
            <a:avLst/>
            <a:gdLst>
              <a:gd name="connsiteX0" fmla="*/ 2336395 w 4672790"/>
              <a:gd name="connsiteY0" fmla="*/ 0 h 5497484"/>
              <a:gd name="connsiteX1" fmla="*/ 2483362 w 4672790"/>
              <a:gd name="connsiteY1" fmla="*/ 60876 h 5497484"/>
              <a:gd name="connsiteX2" fmla="*/ 3649890 w 4672790"/>
              <a:gd name="connsiteY2" fmla="*/ 1227405 h 5497484"/>
              <a:gd name="connsiteX3" fmla="*/ 3649890 w 4672790"/>
              <a:gd name="connsiteY3" fmla="*/ 1521337 h 5497484"/>
              <a:gd name="connsiteX4" fmla="*/ 3590684 w 4672790"/>
              <a:gd name="connsiteY4" fmla="*/ 1580544 h 5497484"/>
              <a:gd name="connsiteX5" fmla="*/ 4611915 w 4672790"/>
              <a:gd name="connsiteY5" fmla="*/ 2601776 h 5497484"/>
              <a:gd name="connsiteX6" fmla="*/ 4611915 w 4672790"/>
              <a:gd name="connsiteY6" fmla="*/ 2895709 h 5497484"/>
              <a:gd name="connsiteX7" fmla="*/ 3574622 w 4672790"/>
              <a:gd name="connsiteY7" fmla="*/ 3933002 h 5497484"/>
              <a:gd name="connsiteX8" fmla="*/ 3617768 w 4672790"/>
              <a:gd name="connsiteY8" fmla="*/ 3976148 h 5497484"/>
              <a:gd name="connsiteX9" fmla="*/ 3617768 w 4672790"/>
              <a:gd name="connsiteY9" fmla="*/ 4270080 h 5497484"/>
              <a:gd name="connsiteX10" fmla="*/ 2451240 w 4672790"/>
              <a:gd name="connsiteY10" fmla="*/ 5436608 h 5497484"/>
              <a:gd name="connsiteX11" fmla="*/ 2157308 w 4672790"/>
              <a:gd name="connsiteY11" fmla="*/ 5436608 h 5497484"/>
              <a:gd name="connsiteX12" fmla="*/ 990778 w 4672790"/>
              <a:gd name="connsiteY12" fmla="*/ 4270080 h 5497484"/>
              <a:gd name="connsiteX13" fmla="*/ 990778 w 4672790"/>
              <a:gd name="connsiteY13" fmla="*/ 3976148 h 5497484"/>
              <a:gd name="connsiteX14" fmla="*/ 1066047 w 4672790"/>
              <a:gd name="connsiteY14" fmla="*/ 3900879 h 5497484"/>
              <a:gd name="connsiteX15" fmla="*/ 60875 w 4672790"/>
              <a:gd name="connsiteY15" fmla="*/ 2895709 h 5497484"/>
              <a:gd name="connsiteX16" fmla="*/ 60875 w 4672790"/>
              <a:gd name="connsiteY16" fmla="*/ 2601776 h 5497484"/>
              <a:gd name="connsiteX17" fmla="*/ 1082107 w 4672790"/>
              <a:gd name="connsiteY17" fmla="*/ 1580545 h 5497484"/>
              <a:gd name="connsiteX18" fmla="*/ 1022900 w 4672790"/>
              <a:gd name="connsiteY18" fmla="*/ 1521337 h 5497484"/>
              <a:gd name="connsiteX19" fmla="*/ 1022900 w 4672790"/>
              <a:gd name="connsiteY19" fmla="*/ 1227405 h 5497484"/>
              <a:gd name="connsiteX20" fmla="*/ 2189430 w 4672790"/>
              <a:gd name="connsiteY20" fmla="*/ 60876 h 5497484"/>
              <a:gd name="connsiteX21" fmla="*/ 2336395 w 4672790"/>
              <a:gd name="connsiteY21" fmla="*/ 0 h 54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72790" h="5497484">
                <a:moveTo>
                  <a:pt x="2336395" y="0"/>
                </a:moveTo>
                <a:cubicBezTo>
                  <a:pt x="2389587" y="0"/>
                  <a:pt x="2442778" y="20292"/>
                  <a:pt x="2483362" y="60876"/>
                </a:cubicBezTo>
                <a:lnTo>
                  <a:pt x="3649890" y="1227405"/>
                </a:lnTo>
                <a:cubicBezTo>
                  <a:pt x="3731057" y="1308572"/>
                  <a:pt x="3731057" y="1440171"/>
                  <a:pt x="3649890" y="1521337"/>
                </a:cubicBezTo>
                <a:lnTo>
                  <a:pt x="3590684" y="1580544"/>
                </a:lnTo>
                <a:lnTo>
                  <a:pt x="4611915" y="2601776"/>
                </a:lnTo>
                <a:cubicBezTo>
                  <a:pt x="4693082" y="2682943"/>
                  <a:pt x="4693082" y="2814542"/>
                  <a:pt x="4611915" y="2895709"/>
                </a:cubicBezTo>
                <a:lnTo>
                  <a:pt x="3574622" y="3933002"/>
                </a:lnTo>
                <a:lnTo>
                  <a:pt x="3617768" y="3976148"/>
                </a:lnTo>
                <a:cubicBezTo>
                  <a:pt x="3698935" y="4057314"/>
                  <a:pt x="3698935" y="4188913"/>
                  <a:pt x="3617768" y="4270080"/>
                </a:cubicBezTo>
                <a:lnTo>
                  <a:pt x="2451240" y="5436608"/>
                </a:lnTo>
                <a:cubicBezTo>
                  <a:pt x="2370073" y="5517776"/>
                  <a:pt x="2238474" y="5517776"/>
                  <a:pt x="2157308" y="5436608"/>
                </a:cubicBezTo>
                <a:lnTo>
                  <a:pt x="990778" y="4270080"/>
                </a:lnTo>
                <a:cubicBezTo>
                  <a:pt x="909611" y="4188913"/>
                  <a:pt x="909611" y="4057314"/>
                  <a:pt x="990778" y="3976148"/>
                </a:cubicBezTo>
                <a:lnTo>
                  <a:pt x="1066047" y="3900879"/>
                </a:lnTo>
                <a:lnTo>
                  <a:pt x="60875" y="2895709"/>
                </a:lnTo>
                <a:cubicBezTo>
                  <a:pt x="-20292" y="2814542"/>
                  <a:pt x="-20292" y="2682943"/>
                  <a:pt x="60875" y="2601776"/>
                </a:cubicBezTo>
                <a:lnTo>
                  <a:pt x="1082107" y="1580545"/>
                </a:lnTo>
                <a:lnTo>
                  <a:pt x="1022900" y="1521337"/>
                </a:lnTo>
                <a:cubicBezTo>
                  <a:pt x="941733" y="1440171"/>
                  <a:pt x="941733" y="1308572"/>
                  <a:pt x="1022900" y="1227405"/>
                </a:cubicBezTo>
                <a:lnTo>
                  <a:pt x="2189430" y="60876"/>
                </a:lnTo>
                <a:cubicBezTo>
                  <a:pt x="2230012" y="20292"/>
                  <a:pt x="2283204" y="0"/>
                  <a:pt x="2336395"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677193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9_Custom Layout">
    <p:spTree>
      <p:nvGrpSpPr>
        <p:cNvPr id="1" name=""/>
        <p:cNvGrpSpPr/>
        <p:nvPr/>
      </p:nvGrpSpPr>
      <p:grpSpPr>
        <a:xfrm>
          <a:off x="0" y="0"/>
          <a:ext cx="0" cy="0"/>
          <a:chOff x="0" y="0"/>
          <a:chExt cx="0" cy="0"/>
        </a:xfrm>
      </p:grpSpPr>
      <p:sp>
        <p:nvSpPr>
          <p:cNvPr id="6" name="Picture Placeholder 2"/>
          <p:cNvSpPr>
            <a:spLocks noGrp="1"/>
          </p:cNvSpPr>
          <p:nvPr>
            <p:ph type="pic" sz="quarter" idx="10"/>
          </p:nvPr>
        </p:nvSpPr>
        <p:spPr>
          <a:xfrm>
            <a:off x="8954830" y="497903"/>
            <a:ext cx="2305049" cy="4070351"/>
          </a:xfrm>
          <a:prstGeom prst="rect">
            <a:avLst/>
          </a:prstGeom>
          <a:noFill/>
        </p:spPr>
        <p:txBody>
          <a:bodyPr/>
          <a:lstStyle>
            <a:lvl1pPr>
              <a:defRPr sz="1467">
                <a:solidFill>
                  <a:schemeClr val="bg1"/>
                </a:solidFill>
              </a:defRPr>
            </a:lvl1pPr>
          </a:lstStyle>
          <a:p>
            <a:endParaRPr lang="en-ID"/>
          </a:p>
        </p:txBody>
      </p:sp>
      <p:sp>
        <p:nvSpPr>
          <p:cNvPr id="7" name="Picture Placeholder 2"/>
          <p:cNvSpPr>
            <a:spLocks noGrp="1"/>
          </p:cNvSpPr>
          <p:nvPr>
            <p:ph type="pic" sz="quarter" idx="11"/>
          </p:nvPr>
        </p:nvSpPr>
        <p:spPr>
          <a:xfrm>
            <a:off x="6015687" y="2533078"/>
            <a:ext cx="2305049" cy="4070351"/>
          </a:xfrm>
          <a:prstGeom prst="rect">
            <a:avLst/>
          </a:prstGeom>
          <a:noFill/>
        </p:spPr>
        <p:txBody>
          <a:bodyPr/>
          <a:lstStyle>
            <a:lvl1pPr>
              <a:defRPr sz="1467">
                <a:solidFill>
                  <a:schemeClr val="bg1"/>
                </a:solidFill>
              </a:defRPr>
            </a:lvl1pPr>
          </a:lstStyle>
          <a:p>
            <a:endParaRPr lang="en-ID"/>
          </a:p>
        </p:txBody>
      </p:sp>
    </p:spTree>
    <p:extLst>
      <p:ext uri="{BB962C8B-B14F-4D97-AF65-F5344CB8AC3E}">
        <p14:creationId xmlns:p14="http://schemas.microsoft.com/office/powerpoint/2010/main" val="866355021"/>
      </p:ext>
    </p:extLst>
  </p:cSld>
  <p:clrMapOvr>
    <a:masterClrMapping/>
  </p:clrMapOvr>
  <p:transition spd="slow" advTm="5000">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10" name="Picture Placeholder 6"/>
          <p:cNvSpPr>
            <a:spLocks noGrp="1"/>
          </p:cNvSpPr>
          <p:nvPr>
            <p:ph type="pic" sz="quarter" idx="11"/>
          </p:nvPr>
        </p:nvSpPr>
        <p:spPr>
          <a:xfrm>
            <a:off x="-1" y="3497943"/>
            <a:ext cx="4119152" cy="3360058"/>
          </a:xfrm>
        </p:spPr>
        <p:txBody>
          <a:bodyPr/>
          <a:lstStyle/>
          <a:p>
            <a:endParaRPr lang="en-US"/>
          </a:p>
        </p:txBody>
      </p:sp>
      <p:sp>
        <p:nvSpPr>
          <p:cNvPr id="11" name="Picture Placeholder 6"/>
          <p:cNvSpPr>
            <a:spLocks noGrp="1"/>
          </p:cNvSpPr>
          <p:nvPr>
            <p:ph type="pic" sz="quarter" idx="12"/>
          </p:nvPr>
        </p:nvSpPr>
        <p:spPr>
          <a:xfrm>
            <a:off x="4119151" y="3497943"/>
            <a:ext cx="4119152" cy="3360058"/>
          </a:xfrm>
        </p:spPr>
        <p:txBody>
          <a:bodyPr/>
          <a:lstStyle/>
          <a:p>
            <a:endParaRPr lang="en-US"/>
          </a:p>
        </p:txBody>
      </p:sp>
      <p:sp>
        <p:nvSpPr>
          <p:cNvPr id="12" name="Picture Placeholder 6"/>
          <p:cNvSpPr>
            <a:spLocks noGrp="1"/>
          </p:cNvSpPr>
          <p:nvPr>
            <p:ph type="pic" sz="quarter" idx="13"/>
          </p:nvPr>
        </p:nvSpPr>
        <p:spPr>
          <a:xfrm>
            <a:off x="8238303" y="3497943"/>
            <a:ext cx="3953697" cy="3360058"/>
          </a:xfrm>
        </p:spPr>
        <p:txBody>
          <a:bodyPr/>
          <a:lstStyle/>
          <a:p>
            <a:endParaRPr lang="en-US"/>
          </a:p>
        </p:txBody>
      </p:sp>
      <p:sp>
        <p:nvSpPr>
          <p:cNvPr id="13" name="Picture Placeholder 6"/>
          <p:cNvSpPr>
            <a:spLocks noGrp="1"/>
          </p:cNvSpPr>
          <p:nvPr>
            <p:ph type="pic" sz="quarter" idx="14"/>
          </p:nvPr>
        </p:nvSpPr>
        <p:spPr>
          <a:xfrm>
            <a:off x="0" y="-1"/>
            <a:ext cx="4119152" cy="3497943"/>
          </a:xfrm>
        </p:spPr>
        <p:txBody>
          <a:bodyPr/>
          <a:lstStyle/>
          <a:p>
            <a:endParaRPr lang="en-US"/>
          </a:p>
        </p:txBody>
      </p:sp>
      <p:sp>
        <p:nvSpPr>
          <p:cNvPr id="14" name="Picture Placeholder 6"/>
          <p:cNvSpPr>
            <a:spLocks noGrp="1"/>
          </p:cNvSpPr>
          <p:nvPr>
            <p:ph type="pic" sz="quarter" idx="15"/>
          </p:nvPr>
        </p:nvSpPr>
        <p:spPr>
          <a:xfrm>
            <a:off x="4119152" y="-1"/>
            <a:ext cx="4119152" cy="3497943"/>
          </a:xfrm>
        </p:spPr>
        <p:txBody>
          <a:bodyPr/>
          <a:lstStyle/>
          <a:p>
            <a:endParaRPr lang="en-US"/>
          </a:p>
        </p:txBody>
      </p:sp>
      <p:sp>
        <p:nvSpPr>
          <p:cNvPr id="15" name="Picture Placeholder 6"/>
          <p:cNvSpPr>
            <a:spLocks noGrp="1"/>
          </p:cNvSpPr>
          <p:nvPr>
            <p:ph type="pic" sz="quarter" idx="16"/>
          </p:nvPr>
        </p:nvSpPr>
        <p:spPr>
          <a:xfrm>
            <a:off x="8238302" y="-2"/>
            <a:ext cx="3953698" cy="3497943"/>
          </a:xfrm>
        </p:spPr>
        <p:txBody>
          <a:bodyPr/>
          <a:lstStyle/>
          <a:p>
            <a:endParaRPr lang="en-US"/>
          </a:p>
        </p:txBody>
      </p:sp>
    </p:spTree>
    <p:extLst>
      <p:ext uri="{BB962C8B-B14F-4D97-AF65-F5344CB8AC3E}">
        <p14:creationId xmlns:p14="http://schemas.microsoft.com/office/powerpoint/2010/main" val="32339862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General Slide">
    <p:spTree>
      <p:nvGrpSpPr>
        <p:cNvPr id="1" name="Shape 206"/>
        <p:cNvGrpSpPr/>
        <p:nvPr/>
      </p:nvGrpSpPr>
      <p:grpSpPr>
        <a:xfrm>
          <a:off x="0" y="0"/>
          <a:ext cx="0" cy="0"/>
          <a:chOff x="0" y="0"/>
          <a:chExt cx="0" cy="0"/>
        </a:xfrm>
      </p:grpSpPr>
    </p:spTree>
    <p:extLst>
      <p:ext uri="{BB962C8B-B14F-4D97-AF65-F5344CB8AC3E}">
        <p14:creationId xmlns:p14="http://schemas.microsoft.com/office/powerpoint/2010/main" val="3275842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85800" y="824508"/>
            <a:ext cx="3810000" cy="2604492"/>
          </a:xfrm>
        </p:spPr>
        <p:txBody>
          <a:bodyPr/>
          <a:lstStyle/>
          <a:p>
            <a:endParaRPr lang="en-US"/>
          </a:p>
        </p:txBody>
      </p:sp>
      <p:sp>
        <p:nvSpPr>
          <p:cNvPr id="8" name="Picture Placeholder 6"/>
          <p:cNvSpPr>
            <a:spLocks noGrp="1"/>
          </p:cNvSpPr>
          <p:nvPr>
            <p:ph type="pic" sz="quarter" idx="11"/>
          </p:nvPr>
        </p:nvSpPr>
        <p:spPr>
          <a:xfrm>
            <a:off x="5334000" y="1771650"/>
            <a:ext cx="3124200" cy="3886200"/>
          </a:xfrm>
        </p:spPr>
        <p:txBody>
          <a:bodyPr/>
          <a:lstStyle/>
          <a:p>
            <a:endParaRPr lang="en-US"/>
          </a:p>
        </p:txBody>
      </p:sp>
    </p:spTree>
    <p:extLst>
      <p:ext uri="{BB962C8B-B14F-4D97-AF65-F5344CB8AC3E}">
        <p14:creationId xmlns:p14="http://schemas.microsoft.com/office/powerpoint/2010/main" val="145128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252878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19800" cy="2686050"/>
          </a:xfrm>
        </p:spPr>
        <p:txBody>
          <a:bodyPr/>
          <a:lstStyle/>
          <a:p>
            <a:endParaRPr lang="en-US"/>
          </a:p>
        </p:txBody>
      </p:sp>
    </p:spTree>
    <p:extLst>
      <p:ext uri="{BB962C8B-B14F-4D97-AF65-F5344CB8AC3E}">
        <p14:creationId xmlns:p14="http://schemas.microsoft.com/office/powerpoint/2010/main" val="333610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857500" y="1666875"/>
            <a:ext cx="3524250" cy="3524250"/>
          </a:xfrm>
          <a:prstGeom prst="flowChartConnector">
            <a:avLst/>
          </a:prstGeom>
        </p:spPr>
        <p:txBody>
          <a:bodyPr/>
          <a:lstStyle/>
          <a:p>
            <a:endParaRPr lang="en-US"/>
          </a:p>
        </p:txBody>
      </p:sp>
    </p:spTree>
    <p:extLst>
      <p:ext uri="{BB962C8B-B14F-4D97-AF65-F5344CB8AC3E}">
        <p14:creationId xmlns:p14="http://schemas.microsoft.com/office/powerpoint/2010/main" val="133594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7029450" y="0"/>
            <a:ext cx="5162550" cy="6858000"/>
          </a:xfrm>
        </p:spPr>
        <p:txBody>
          <a:bodyPr/>
          <a:lstStyle/>
          <a:p>
            <a:endParaRPr lang="en-US"/>
          </a:p>
        </p:txBody>
      </p:sp>
    </p:spTree>
    <p:extLst>
      <p:ext uri="{BB962C8B-B14F-4D97-AF65-F5344CB8AC3E}">
        <p14:creationId xmlns:p14="http://schemas.microsoft.com/office/powerpoint/2010/main" val="191728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0" y="0"/>
            <a:ext cx="5162550" cy="6858000"/>
          </a:xfrm>
        </p:spPr>
        <p:txBody>
          <a:bodyPr/>
          <a:lstStyle/>
          <a:p>
            <a:endParaRPr lang="en-US"/>
          </a:p>
        </p:txBody>
      </p:sp>
    </p:spTree>
    <p:extLst>
      <p:ext uri="{BB962C8B-B14F-4D97-AF65-F5344CB8AC3E}">
        <p14:creationId xmlns:p14="http://schemas.microsoft.com/office/powerpoint/2010/main" val="281514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7387773" y="3628572"/>
            <a:ext cx="4390435" cy="2772002"/>
          </a:xfrm>
        </p:spPr>
        <p:txBody>
          <a:bodyPr/>
          <a:lstStyle/>
          <a:p>
            <a:endParaRPr lang="en-US"/>
          </a:p>
        </p:txBody>
      </p:sp>
      <p:sp>
        <p:nvSpPr>
          <p:cNvPr id="8" name="Picture Placeholder 6"/>
          <p:cNvSpPr>
            <a:spLocks noGrp="1"/>
          </p:cNvSpPr>
          <p:nvPr>
            <p:ph type="pic" sz="quarter" idx="11"/>
          </p:nvPr>
        </p:nvSpPr>
        <p:spPr>
          <a:xfrm>
            <a:off x="2728687" y="3628572"/>
            <a:ext cx="4390435" cy="2772002"/>
          </a:xfrm>
        </p:spPr>
        <p:txBody>
          <a:bodyPr/>
          <a:lstStyle/>
          <a:p>
            <a:endParaRPr lang="en-US"/>
          </a:p>
        </p:txBody>
      </p:sp>
    </p:spTree>
    <p:extLst>
      <p:ext uri="{BB962C8B-B14F-4D97-AF65-F5344CB8AC3E}">
        <p14:creationId xmlns:p14="http://schemas.microsoft.com/office/powerpoint/2010/main" val="3612798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80750-5639-4F5D-B25F-DFF546FC0F38}" type="datetimeFigureOut">
              <a:rPr lang="en-US" smtClean="0"/>
              <a:t>12/10/18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D24A1-1D5A-4109-A667-15C54F3DFA78}" type="slidenum">
              <a:rPr lang="en-US" smtClean="0"/>
              <a:t>‹#›</a:t>
            </a:fld>
            <a:endParaRPr lang="en-US"/>
          </a:p>
        </p:txBody>
      </p:sp>
    </p:spTree>
    <p:extLst>
      <p:ext uri="{BB962C8B-B14F-4D97-AF65-F5344CB8AC3E}">
        <p14:creationId xmlns:p14="http://schemas.microsoft.com/office/powerpoint/2010/main" val="215996752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9"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51" r:id="rId13"/>
    <p:sldLayoutId id="2147483652" r:id="rId14"/>
    <p:sldLayoutId id="2147483653" r:id="rId15"/>
    <p:sldLayoutId id="2147483654" r:id="rId16"/>
    <p:sldLayoutId id="2147483655" r:id="rId17"/>
    <p:sldLayoutId id="2147483656" r:id="rId18"/>
    <p:sldLayoutId id="2147483657" r:id="rId19"/>
    <p:sldLayoutId id="2147483658" r:id="rId20"/>
    <p:sldLayoutId id="2147483659" r:id="rId21"/>
    <p:sldLayoutId id="2147483672" r:id="rId22"/>
    <p:sldLayoutId id="2147483674" r:id="rId23"/>
    <p:sldLayoutId id="2147483673" r:id="rId24"/>
    <p:sldLayoutId id="2147483671" r:id="rId25"/>
    <p:sldLayoutId id="2147483676" r:id="rId26"/>
    <p:sldLayoutId id="2147483680" r:id="rId27"/>
    <p:sldLayoutId id="2147483683"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3.tif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452BC0-7BEA-46A9-84D9-197DF9115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7" y="0"/>
            <a:ext cx="12493125" cy="7010400"/>
          </a:xfrm>
          <a:prstGeom prst="rect">
            <a:avLst/>
          </a:prstGeom>
        </p:spPr>
      </p:pic>
      <p:sp>
        <p:nvSpPr>
          <p:cNvPr id="9" name="TextBox 8"/>
          <p:cNvSpPr txBox="1"/>
          <p:nvPr/>
        </p:nvSpPr>
        <p:spPr>
          <a:xfrm>
            <a:off x="2638456" y="2716903"/>
            <a:ext cx="6915089" cy="1261896"/>
          </a:xfrm>
          <a:prstGeom prst="rect">
            <a:avLst/>
          </a:prstGeom>
          <a:noFill/>
          <a:ln w="28575">
            <a:noFill/>
          </a:ln>
        </p:spPr>
        <p:txBody>
          <a:bodyPr wrap="square" lIns="243852" tIns="121926" rIns="243852" bIns="121926" rtlCol="0">
            <a:spAutoFit/>
          </a:bodyPr>
          <a:lstStyle/>
          <a:p>
            <a:pPr algn="ctr"/>
            <a:r>
              <a:rPr lang="en-US" sz="6600" dirty="0">
                <a:solidFill>
                  <a:schemeClr val="bg1"/>
                </a:solidFill>
                <a:latin typeface="Arial Black" panose="020B0A04020102020204" pitchFamily="34" charset="0"/>
                <a:ea typeface="Lato Medium" panose="020F0502020204030203" pitchFamily="34" charset="0"/>
                <a:cs typeface="Aharoni" panose="02010803020104030203" pitchFamily="2" charset="-79"/>
              </a:rPr>
              <a:t>Key Rock</a:t>
            </a:r>
          </a:p>
        </p:txBody>
      </p:sp>
      <p:sp>
        <p:nvSpPr>
          <p:cNvPr id="10" name="TextBox 9"/>
          <p:cNvSpPr txBox="1"/>
          <p:nvPr/>
        </p:nvSpPr>
        <p:spPr>
          <a:xfrm>
            <a:off x="2854582" y="3730202"/>
            <a:ext cx="6698962" cy="400122"/>
          </a:xfrm>
          <a:prstGeom prst="rect">
            <a:avLst/>
          </a:prstGeom>
          <a:noFill/>
          <a:ln w="28575">
            <a:noFill/>
          </a:ln>
        </p:spPr>
        <p:txBody>
          <a:bodyPr wrap="square" lIns="243852" tIns="121926" rIns="243852" bIns="121926" rtlCol="0">
            <a:spAutoFit/>
          </a:bodyPr>
          <a:lstStyle/>
          <a:p>
            <a:pPr algn="ctr"/>
            <a:r>
              <a:rPr lang="en-US" sz="1000" dirty="0">
                <a:solidFill>
                  <a:schemeClr val="bg1"/>
                </a:solidFill>
                <a:latin typeface="Aharoni" panose="02010803020104030203" pitchFamily="2" charset="-79"/>
                <a:ea typeface="Lato Medium" panose="020F0502020204030203" pitchFamily="34" charset="0"/>
                <a:cs typeface="Aharoni" panose="02010803020104030203" pitchFamily="2" charset="-79"/>
              </a:rPr>
              <a:t>By Lauren Kiss, Jack Rothrock, and Alexander </a:t>
            </a:r>
            <a:r>
              <a:rPr lang="en-US" sz="1000" dirty="0" err="1">
                <a:solidFill>
                  <a:schemeClr val="bg1"/>
                </a:solidFill>
                <a:latin typeface="Aharoni" panose="02010803020104030203" pitchFamily="2" charset="-79"/>
                <a:ea typeface="Lato Medium" panose="020F0502020204030203" pitchFamily="34" charset="0"/>
                <a:cs typeface="Aharoni" panose="02010803020104030203" pitchFamily="2" charset="-79"/>
              </a:rPr>
              <a:t>Nanji</a:t>
            </a:r>
            <a:endParaRPr lang="en-US" sz="1000" dirty="0">
              <a:solidFill>
                <a:schemeClr val="bg1"/>
              </a:solidFill>
              <a:latin typeface="Aharoni" panose="02010803020104030203" pitchFamily="2" charset="-79"/>
              <a:ea typeface="Lato Medium" panose="020F0502020204030203" pitchFamily="34" charset="0"/>
              <a:cs typeface="Aharoni" panose="02010803020104030203" pitchFamily="2" charset="-79"/>
            </a:endParaRPr>
          </a:p>
        </p:txBody>
      </p:sp>
    </p:spTree>
    <p:extLst>
      <p:ext uri="{BB962C8B-B14F-4D97-AF65-F5344CB8AC3E}">
        <p14:creationId xmlns:p14="http://schemas.microsoft.com/office/powerpoint/2010/main" val="15704275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750" fill="hold"/>
                                        <p:tgtEl>
                                          <p:spTgt spid="9"/>
                                        </p:tgtEl>
                                        <p:attrNameLst>
                                          <p:attrName>ppt_w</p:attrName>
                                        </p:attrNameLst>
                                      </p:cBhvr>
                                      <p:tavLst>
                                        <p:tav tm="0">
                                          <p:val>
                                            <p:fltVal val="0"/>
                                          </p:val>
                                        </p:tav>
                                        <p:tav tm="100000">
                                          <p:val>
                                            <p:strVal val="#ppt_w"/>
                                          </p:val>
                                        </p:tav>
                                      </p:tavLst>
                                    </p:anim>
                                    <p:anim calcmode="lin" valueType="num">
                                      <p:cBhvr>
                                        <p:cTn id="8" dur="750" fill="hold"/>
                                        <p:tgtEl>
                                          <p:spTgt spid="9"/>
                                        </p:tgtEl>
                                        <p:attrNameLst>
                                          <p:attrName>ppt_h</p:attrName>
                                        </p:attrNameLst>
                                      </p:cBhvr>
                                      <p:tavLst>
                                        <p:tav tm="0">
                                          <p:val>
                                            <p:fltVal val="0"/>
                                          </p:val>
                                        </p:tav>
                                        <p:tav tm="100000">
                                          <p:val>
                                            <p:strVal val="#ppt_h"/>
                                          </p:val>
                                        </p:tav>
                                      </p:tavLst>
                                    </p:anim>
                                    <p:animEffect transition="in" filter="fade">
                                      <p:cBhvr>
                                        <p:cTn id="9" dur="75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750" fill="hold"/>
                                        <p:tgtEl>
                                          <p:spTgt spid="10"/>
                                        </p:tgtEl>
                                        <p:attrNameLst>
                                          <p:attrName>ppt_w</p:attrName>
                                        </p:attrNameLst>
                                      </p:cBhvr>
                                      <p:tavLst>
                                        <p:tav tm="0">
                                          <p:val>
                                            <p:fltVal val="0"/>
                                          </p:val>
                                        </p:tav>
                                        <p:tav tm="100000">
                                          <p:val>
                                            <p:strVal val="#ppt_w"/>
                                          </p:val>
                                        </p:tav>
                                      </p:tavLst>
                                    </p:anim>
                                    <p:anim calcmode="lin" valueType="num">
                                      <p:cBhvr>
                                        <p:cTn id="13" dur="750" fill="hold"/>
                                        <p:tgtEl>
                                          <p:spTgt spid="10"/>
                                        </p:tgtEl>
                                        <p:attrNameLst>
                                          <p:attrName>ppt_h</p:attrName>
                                        </p:attrNameLst>
                                      </p:cBhvr>
                                      <p:tavLst>
                                        <p:tav tm="0">
                                          <p:val>
                                            <p:fltVal val="0"/>
                                          </p:val>
                                        </p:tav>
                                        <p:tav tm="100000">
                                          <p:val>
                                            <p:strVal val="#ppt_h"/>
                                          </p:val>
                                        </p:tav>
                                      </p:tavLst>
                                    </p:anim>
                                    <p:animEffect transition="in" filter="fade">
                                      <p:cBhvr>
                                        <p:cTn id="14"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itle 4"/>
          <p:cNvSpPr txBox="1">
            <a:spLocks/>
          </p:cNvSpPr>
          <p:nvPr/>
        </p:nvSpPr>
        <p:spPr>
          <a:xfrm>
            <a:off x="3192444" y="622264"/>
            <a:ext cx="6103507" cy="7471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65000"/>
                    <a:lumOff val="35000"/>
                  </a:schemeClr>
                </a:solidFill>
                <a:latin typeface="Arial Black" panose="020B0A04020102020204" pitchFamily="34" charset="0"/>
                <a:ea typeface="Brixton" panose="020B0000000000000000" pitchFamily="34" charset="0"/>
                <a:cs typeface="Aharoni" panose="02010803020104030203" pitchFamily="2" charset="-79"/>
              </a:rPr>
              <a:t>Key Learnings</a:t>
            </a:r>
            <a:endParaRPr lang="id-ID" sz="3200" b="1" dirty="0">
              <a:solidFill>
                <a:schemeClr val="tx1">
                  <a:lumMod val="65000"/>
                  <a:lumOff val="35000"/>
                </a:schemeClr>
              </a:solidFill>
              <a:latin typeface="Arial Black" panose="020B0A04020102020204" pitchFamily="34" charset="0"/>
              <a:ea typeface="Brixton" panose="020B0000000000000000" pitchFamily="34" charset="0"/>
              <a:cs typeface="Aharoni" panose="02010803020104030203" pitchFamily="2" charset="-79"/>
            </a:endParaRPr>
          </a:p>
        </p:txBody>
      </p:sp>
      <p:grpSp>
        <p:nvGrpSpPr>
          <p:cNvPr id="2" name="Group 1"/>
          <p:cNvGrpSpPr/>
          <p:nvPr/>
        </p:nvGrpSpPr>
        <p:grpSpPr>
          <a:xfrm>
            <a:off x="751600" y="2047141"/>
            <a:ext cx="11003964" cy="4810859"/>
            <a:chOff x="413291" y="1877719"/>
            <a:chExt cx="11397709" cy="4983002"/>
          </a:xfrm>
        </p:grpSpPr>
        <p:grpSp>
          <p:nvGrpSpPr>
            <p:cNvPr id="159" name="Group 158"/>
            <p:cNvGrpSpPr/>
            <p:nvPr/>
          </p:nvGrpSpPr>
          <p:grpSpPr>
            <a:xfrm>
              <a:off x="4072973" y="1877719"/>
              <a:ext cx="4046054" cy="4983002"/>
              <a:chOff x="4250953" y="1874998"/>
              <a:chExt cx="4046054" cy="4983002"/>
            </a:xfrm>
          </p:grpSpPr>
          <p:grpSp>
            <p:nvGrpSpPr>
              <p:cNvPr id="160" name="Group 159"/>
              <p:cNvGrpSpPr/>
              <p:nvPr/>
            </p:nvGrpSpPr>
            <p:grpSpPr>
              <a:xfrm>
                <a:off x="4377322" y="1874998"/>
                <a:ext cx="3764132" cy="3762597"/>
                <a:chOff x="4199342" y="1966245"/>
                <a:chExt cx="3764132" cy="3762597"/>
              </a:xfrm>
            </p:grpSpPr>
            <p:sp>
              <p:nvSpPr>
                <p:cNvPr id="209" name="Oval 129"/>
                <p:cNvSpPr>
                  <a:spLocks noChangeArrowheads="1"/>
                </p:cNvSpPr>
                <p:nvPr/>
              </p:nvSpPr>
              <p:spPr bwMode="auto">
                <a:xfrm>
                  <a:off x="4199342" y="1966245"/>
                  <a:ext cx="3764132" cy="3762597"/>
                </a:xfrm>
                <a:prstGeom prst="ellipse">
                  <a:avLst/>
                </a:prstGeom>
                <a:noFill/>
                <a:ln w="9525" cap="rnd">
                  <a:solidFill>
                    <a:schemeClr val="tx2">
                      <a:lumMod val="20000"/>
                      <a:lumOff val="80000"/>
                    </a:schemeClr>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10" name="Oval 130"/>
                <p:cNvSpPr>
                  <a:spLocks noChangeArrowheads="1"/>
                </p:cNvSpPr>
                <p:nvPr/>
              </p:nvSpPr>
              <p:spPr bwMode="auto">
                <a:xfrm>
                  <a:off x="4480441" y="2247346"/>
                  <a:ext cx="3201165" cy="3199628"/>
                </a:xfrm>
                <a:prstGeom prst="ellipse">
                  <a:avLst/>
                </a:prstGeom>
                <a:noFill/>
                <a:ln w="9525" cap="rnd">
                  <a:solidFill>
                    <a:schemeClr val="tx2">
                      <a:lumMod val="20000"/>
                      <a:lumOff val="80000"/>
                    </a:schemeClr>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grpSp>
          <p:grpSp>
            <p:nvGrpSpPr>
              <p:cNvPr id="161" name="Group 160"/>
              <p:cNvGrpSpPr/>
              <p:nvPr/>
            </p:nvGrpSpPr>
            <p:grpSpPr>
              <a:xfrm>
                <a:off x="5303570" y="2761310"/>
                <a:ext cx="1954646" cy="4096690"/>
                <a:chOff x="5101641" y="2822878"/>
                <a:chExt cx="1925269" cy="4035122"/>
              </a:xfrm>
            </p:grpSpPr>
            <p:sp>
              <p:nvSpPr>
                <p:cNvPr id="193" name="Rectangle 132"/>
                <p:cNvSpPr>
                  <a:spLocks noChangeArrowheads="1"/>
                </p:cNvSpPr>
                <p:nvPr/>
              </p:nvSpPr>
              <p:spPr bwMode="auto">
                <a:xfrm>
                  <a:off x="5928485" y="4683089"/>
                  <a:ext cx="264772" cy="271580"/>
                </a:xfrm>
                <a:prstGeom prst="rect">
                  <a:avLst/>
                </a:prstGeom>
                <a:solidFill>
                  <a:schemeClr val="bg1">
                    <a:lumMod val="7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4" name="Freeform 133"/>
                <p:cNvSpPr>
                  <a:spLocks/>
                </p:cNvSpPr>
                <p:nvPr/>
              </p:nvSpPr>
              <p:spPr bwMode="auto">
                <a:xfrm>
                  <a:off x="6057088" y="5957776"/>
                  <a:ext cx="685381" cy="621079"/>
                </a:xfrm>
                <a:custGeom>
                  <a:avLst/>
                  <a:gdLst>
                    <a:gd name="T0" fmla="*/ 383 w 383"/>
                    <a:gd name="T1" fmla="*/ 0 h 347"/>
                    <a:gd name="T2" fmla="*/ 200 w 383"/>
                    <a:gd name="T3" fmla="*/ 198 h 347"/>
                    <a:gd name="T4" fmla="*/ 200 w 383"/>
                    <a:gd name="T5" fmla="*/ 347 h 347"/>
                    <a:gd name="T6" fmla="*/ 0 w 383"/>
                    <a:gd name="T7" fmla="*/ 347 h 347"/>
                    <a:gd name="T8" fmla="*/ 0 w 383"/>
                    <a:gd name="T9" fmla="*/ 90 h 347"/>
                    <a:gd name="T10" fmla="*/ 383 w 383"/>
                    <a:gd name="T11" fmla="*/ 0 h 347"/>
                  </a:gdLst>
                  <a:ahLst/>
                  <a:cxnLst>
                    <a:cxn ang="0">
                      <a:pos x="T0" y="T1"/>
                    </a:cxn>
                    <a:cxn ang="0">
                      <a:pos x="T2" y="T3"/>
                    </a:cxn>
                    <a:cxn ang="0">
                      <a:pos x="T4" y="T5"/>
                    </a:cxn>
                    <a:cxn ang="0">
                      <a:pos x="T6" y="T7"/>
                    </a:cxn>
                    <a:cxn ang="0">
                      <a:pos x="T8" y="T9"/>
                    </a:cxn>
                    <a:cxn ang="0">
                      <a:pos x="T10" y="T11"/>
                    </a:cxn>
                  </a:cxnLst>
                  <a:rect l="0" t="0" r="r" b="b"/>
                  <a:pathLst>
                    <a:path w="383" h="347">
                      <a:moveTo>
                        <a:pt x="383" y="0"/>
                      </a:moveTo>
                      <a:cubicBezTo>
                        <a:pt x="383" y="0"/>
                        <a:pt x="352" y="89"/>
                        <a:pt x="200" y="198"/>
                      </a:cubicBezTo>
                      <a:cubicBezTo>
                        <a:pt x="200" y="347"/>
                        <a:pt x="200" y="347"/>
                        <a:pt x="200" y="347"/>
                      </a:cubicBezTo>
                      <a:cubicBezTo>
                        <a:pt x="0" y="347"/>
                        <a:pt x="0" y="347"/>
                        <a:pt x="0" y="347"/>
                      </a:cubicBezTo>
                      <a:cubicBezTo>
                        <a:pt x="0" y="90"/>
                        <a:pt x="0" y="90"/>
                        <a:pt x="0" y="90"/>
                      </a:cubicBezTo>
                      <a:lnTo>
                        <a:pt x="383" y="0"/>
                      </a:lnTo>
                      <a:close/>
                    </a:path>
                  </a:pathLst>
                </a:custGeom>
                <a:solidFill>
                  <a:srgbClr val="F4B289"/>
                </a:solidFill>
                <a:ln>
                  <a:noFill/>
                </a:ln>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5" name="Rectangle 134"/>
                <p:cNvSpPr>
                  <a:spLocks noChangeArrowheads="1"/>
                </p:cNvSpPr>
                <p:nvPr/>
              </p:nvSpPr>
              <p:spPr bwMode="auto">
                <a:xfrm>
                  <a:off x="5792317" y="4919114"/>
                  <a:ext cx="543917" cy="1165752"/>
                </a:xfrm>
                <a:prstGeom prst="rect">
                  <a:avLst/>
                </a:prstGeom>
                <a:solidFill>
                  <a:schemeClr val="bg1">
                    <a:lumMod val="7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6" name="Freeform 135"/>
                <p:cNvSpPr>
                  <a:spLocks/>
                </p:cNvSpPr>
                <p:nvPr/>
              </p:nvSpPr>
              <p:spPr bwMode="auto">
                <a:xfrm>
                  <a:off x="6039689" y="4904741"/>
                  <a:ext cx="731527" cy="482641"/>
                </a:xfrm>
                <a:custGeom>
                  <a:avLst/>
                  <a:gdLst>
                    <a:gd name="T0" fmla="*/ 395 w 409"/>
                    <a:gd name="T1" fmla="*/ 56 h 270"/>
                    <a:gd name="T2" fmla="*/ 353 w 409"/>
                    <a:gd name="T3" fmla="*/ 150 h 270"/>
                    <a:gd name="T4" fmla="*/ 108 w 409"/>
                    <a:gd name="T5" fmla="*/ 256 h 270"/>
                    <a:gd name="T6" fmla="*/ 15 w 409"/>
                    <a:gd name="T7" fmla="*/ 213 h 270"/>
                    <a:gd name="T8" fmla="*/ 15 w 409"/>
                    <a:gd name="T9" fmla="*/ 213 h 270"/>
                    <a:gd name="T10" fmla="*/ 57 w 409"/>
                    <a:gd name="T11" fmla="*/ 119 h 270"/>
                    <a:gd name="T12" fmla="*/ 302 w 409"/>
                    <a:gd name="T13" fmla="*/ 14 h 270"/>
                    <a:gd name="T14" fmla="*/ 395 w 409"/>
                    <a:gd name="T15" fmla="*/ 56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6"/>
                      </a:moveTo>
                      <a:cubicBezTo>
                        <a:pt x="409" y="94"/>
                        <a:pt x="390" y="136"/>
                        <a:pt x="353" y="150"/>
                      </a:cubicBezTo>
                      <a:cubicBezTo>
                        <a:pt x="108" y="256"/>
                        <a:pt x="108" y="256"/>
                        <a:pt x="108" y="256"/>
                      </a:cubicBezTo>
                      <a:cubicBezTo>
                        <a:pt x="71" y="270"/>
                        <a:pt x="29" y="250"/>
                        <a:pt x="15" y="213"/>
                      </a:cubicBezTo>
                      <a:cubicBezTo>
                        <a:pt x="15" y="213"/>
                        <a:pt x="15" y="213"/>
                        <a:pt x="15" y="213"/>
                      </a:cubicBezTo>
                      <a:cubicBezTo>
                        <a:pt x="0" y="175"/>
                        <a:pt x="20" y="133"/>
                        <a:pt x="57" y="119"/>
                      </a:cubicBezTo>
                      <a:cubicBezTo>
                        <a:pt x="302" y="14"/>
                        <a:pt x="302" y="14"/>
                        <a:pt x="302" y="14"/>
                      </a:cubicBezTo>
                      <a:cubicBezTo>
                        <a:pt x="339" y="0"/>
                        <a:pt x="381" y="19"/>
                        <a:pt x="395" y="56"/>
                      </a:cubicBezTo>
                      <a:close/>
                    </a:path>
                  </a:pathLst>
                </a:custGeom>
                <a:solidFill>
                  <a:srgbClr val="F4B289"/>
                </a:solidFill>
                <a:ln>
                  <a:noFill/>
                </a:ln>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7" name="Freeform 136"/>
                <p:cNvSpPr>
                  <a:spLocks/>
                </p:cNvSpPr>
                <p:nvPr/>
              </p:nvSpPr>
              <p:spPr bwMode="auto">
                <a:xfrm>
                  <a:off x="6079027" y="5136983"/>
                  <a:ext cx="161133" cy="225434"/>
                </a:xfrm>
                <a:custGeom>
                  <a:avLst/>
                  <a:gdLst>
                    <a:gd name="T0" fmla="*/ 12 w 90"/>
                    <a:gd name="T1" fmla="*/ 78 h 126"/>
                    <a:gd name="T2" fmla="*/ 47 w 90"/>
                    <a:gd name="T3" fmla="*/ 0 h 126"/>
                    <a:gd name="T4" fmla="*/ 90 w 90"/>
                    <a:gd name="T5" fmla="*/ 114 h 126"/>
                    <a:gd name="T6" fmla="*/ 12 w 90"/>
                    <a:gd name="T7" fmla="*/ 78 h 126"/>
                  </a:gdLst>
                  <a:ahLst/>
                  <a:cxnLst>
                    <a:cxn ang="0">
                      <a:pos x="T0" y="T1"/>
                    </a:cxn>
                    <a:cxn ang="0">
                      <a:pos x="T2" y="T3"/>
                    </a:cxn>
                    <a:cxn ang="0">
                      <a:pos x="T4" y="T5"/>
                    </a:cxn>
                    <a:cxn ang="0">
                      <a:pos x="T6" y="T7"/>
                    </a:cxn>
                  </a:cxnLst>
                  <a:rect l="0" t="0" r="r" b="b"/>
                  <a:pathLst>
                    <a:path w="90" h="126">
                      <a:moveTo>
                        <a:pt x="12" y="78"/>
                      </a:moveTo>
                      <a:cubicBezTo>
                        <a:pt x="0" y="47"/>
                        <a:pt x="16" y="12"/>
                        <a:pt x="47" y="0"/>
                      </a:cubicBezTo>
                      <a:cubicBezTo>
                        <a:pt x="90" y="114"/>
                        <a:pt x="90" y="114"/>
                        <a:pt x="90" y="114"/>
                      </a:cubicBezTo>
                      <a:cubicBezTo>
                        <a:pt x="58" y="126"/>
                        <a:pt x="23" y="110"/>
                        <a:pt x="12" y="78"/>
                      </a:cubicBezTo>
                      <a:close/>
                    </a:path>
                  </a:pathLst>
                </a:custGeom>
                <a:solidFill>
                  <a:srgbClr val="FFE1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8" name="Freeform 137"/>
                <p:cNvSpPr>
                  <a:spLocks/>
                </p:cNvSpPr>
                <p:nvPr/>
              </p:nvSpPr>
              <p:spPr bwMode="auto">
                <a:xfrm>
                  <a:off x="6057088" y="5180103"/>
                  <a:ext cx="732283" cy="484911"/>
                </a:xfrm>
                <a:custGeom>
                  <a:avLst/>
                  <a:gdLst>
                    <a:gd name="T0" fmla="*/ 395 w 409"/>
                    <a:gd name="T1" fmla="*/ 57 h 271"/>
                    <a:gd name="T2" fmla="*/ 352 w 409"/>
                    <a:gd name="T3" fmla="*/ 151 h 271"/>
                    <a:gd name="T4" fmla="*/ 108 w 409"/>
                    <a:gd name="T5" fmla="*/ 256 h 271"/>
                    <a:gd name="T6" fmla="*/ 14 w 409"/>
                    <a:gd name="T7" fmla="*/ 214 h 271"/>
                    <a:gd name="T8" fmla="*/ 14 w 409"/>
                    <a:gd name="T9" fmla="*/ 214 h 271"/>
                    <a:gd name="T10" fmla="*/ 57 w 409"/>
                    <a:gd name="T11" fmla="*/ 120 h 271"/>
                    <a:gd name="T12" fmla="*/ 301 w 409"/>
                    <a:gd name="T13" fmla="*/ 15 h 271"/>
                    <a:gd name="T14" fmla="*/ 395 w 409"/>
                    <a:gd name="T15" fmla="*/ 57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1">
                      <a:moveTo>
                        <a:pt x="395" y="57"/>
                      </a:moveTo>
                      <a:cubicBezTo>
                        <a:pt x="409" y="95"/>
                        <a:pt x="390" y="137"/>
                        <a:pt x="352" y="151"/>
                      </a:cubicBezTo>
                      <a:cubicBezTo>
                        <a:pt x="108" y="256"/>
                        <a:pt x="108" y="256"/>
                        <a:pt x="108" y="256"/>
                      </a:cubicBezTo>
                      <a:cubicBezTo>
                        <a:pt x="70" y="271"/>
                        <a:pt x="28" y="251"/>
                        <a:pt x="14" y="214"/>
                      </a:cubicBezTo>
                      <a:cubicBezTo>
                        <a:pt x="14" y="214"/>
                        <a:pt x="14" y="214"/>
                        <a:pt x="14" y="214"/>
                      </a:cubicBezTo>
                      <a:cubicBezTo>
                        <a:pt x="0" y="176"/>
                        <a:pt x="19" y="134"/>
                        <a:pt x="57" y="120"/>
                      </a:cubicBezTo>
                      <a:cubicBezTo>
                        <a:pt x="301" y="15"/>
                        <a:pt x="301" y="15"/>
                        <a:pt x="301" y="15"/>
                      </a:cubicBezTo>
                      <a:cubicBezTo>
                        <a:pt x="339" y="0"/>
                        <a:pt x="381" y="20"/>
                        <a:pt x="395" y="57"/>
                      </a:cubicBezTo>
                      <a:close/>
                    </a:path>
                  </a:pathLst>
                </a:custGeom>
                <a:solidFill>
                  <a:srgbClr val="F4B289"/>
                </a:solidFill>
                <a:ln>
                  <a:noFill/>
                </a:ln>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9" name="Freeform 138"/>
                <p:cNvSpPr>
                  <a:spLocks/>
                </p:cNvSpPr>
                <p:nvPr/>
              </p:nvSpPr>
              <p:spPr bwMode="auto">
                <a:xfrm>
                  <a:off x="6094913" y="5405537"/>
                  <a:ext cx="161133" cy="225434"/>
                </a:xfrm>
                <a:custGeom>
                  <a:avLst/>
                  <a:gdLst>
                    <a:gd name="T0" fmla="*/ 12 w 90"/>
                    <a:gd name="T1" fmla="*/ 79 h 126"/>
                    <a:gd name="T2" fmla="*/ 48 w 90"/>
                    <a:gd name="T3" fmla="*/ 0 h 126"/>
                    <a:gd name="T4" fmla="*/ 90 w 90"/>
                    <a:gd name="T5" fmla="*/ 114 h 126"/>
                    <a:gd name="T6" fmla="*/ 12 w 90"/>
                    <a:gd name="T7" fmla="*/ 79 h 126"/>
                  </a:gdLst>
                  <a:ahLst/>
                  <a:cxnLst>
                    <a:cxn ang="0">
                      <a:pos x="T0" y="T1"/>
                    </a:cxn>
                    <a:cxn ang="0">
                      <a:pos x="T2" y="T3"/>
                    </a:cxn>
                    <a:cxn ang="0">
                      <a:pos x="T4" y="T5"/>
                    </a:cxn>
                    <a:cxn ang="0">
                      <a:pos x="T6" y="T7"/>
                    </a:cxn>
                  </a:cxnLst>
                  <a:rect l="0" t="0" r="r" b="b"/>
                  <a:pathLst>
                    <a:path w="90" h="126">
                      <a:moveTo>
                        <a:pt x="12" y="79"/>
                      </a:moveTo>
                      <a:cubicBezTo>
                        <a:pt x="0" y="47"/>
                        <a:pt x="16" y="12"/>
                        <a:pt x="48" y="0"/>
                      </a:cubicBezTo>
                      <a:cubicBezTo>
                        <a:pt x="90" y="114"/>
                        <a:pt x="90" y="114"/>
                        <a:pt x="90" y="114"/>
                      </a:cubicBezTo>
                      <a:cubicBezTo>
                        <a:pt x="59" y="126"/>
                        <a:pt x="24" y="110"/>
                        <a:pt x="12" y="79"/>
                      </a:cubicBezTo>
                      <a:close/>
                    </a:path>
                  </a:pathLst>
                </a:custGeom>
                <a:solidFill>
                  <a:srgbClr val="FFE1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0" name="Freeform 139"/>
                <p:cNvSpPr>
                  <a:spLocks/>
                </p:cNvSpPr>
                <p:nvPr/>
              </p:nvSpPr>
              <p:spPr bwMode="auto">
                <a:xfrm>
                  <a:off x="5463243" y="5195990"/>
                  <a:ext cx="963013" cy="1382865"/>
                </a:xfrm>
                <a:custGeom>
                  <a:avLst/>
                  <a:gdLst>
                    <a:gd name="T0" fmla="*/ 485 w 538"/>
                    <a:gd name="T1" fmla="*/ 66 h 773"/>
                    <a:gd name="T2" fmla="*/ 357 w 538"/>
                    <a:gd name="T3" fmla="*/ 9 h 773"/>
                    <a:gd name="T4" fmla="*/ 275 w 538"/>
                    <a:gd name="T5" fmla="*/ 5 h 773"/>
                    <a:gd name="T6" fmla="*/ 140 w 538"/>
                    <a:gd name="T7" fmla="*/ 5 h 773"/>
                    <a:gd name="T8" fmla="*/ 85 w 538"/>
                    <a:gd name="T9" fmla="*/ 5 h 773"/>
                    <a:gd name="T10" fmla="*/ 0 w 538"/>
                    <a:gd name="T11" fmla="*/ 80 h 773"/>
                    <a:gd name="T12" fmla="*/ 0 w 538"/>
                    <a:gd name="T13" fmla="*/ 136 h 773"/>
                    <a:gd name="T14" fmla="*/ 0 w 538"/>
                    <a:gd name="T15" fmla="*/ 540 h 773"/>
                    <a:gd name="T16" fmla="*/ 124 w 538"/>
                    <a:gd name="T17" fmla="*/ 675 h 773"/>
                    <a:gd name="T18" fmla="*/ 124 w 538"/>
                    <a:gd name="T19" fmla="*/ 773 h 773"/>
                    <a:gd name="T20" fmla="*/ 344 w 538"/>
                    <a:gd name="T21" fmla="*/ 773 h 773"/>
                    <a:gd name="T22" fmla="*/ 344 w 538"/>
                    <a:gd name="T23" fmla="*/ 596 h 773"/>
                    <a:gd name="T24" fmla="*/ 344 w 538"/>
                    <a:gd name="T25" fmla="*/ 552 h 773"/>
                    <a:gd name="T26" fmla="*/ 188 w 538"/>
                    <a:gd name="T27" fmla="*/ 148 h 773"/>
                    <a:gd name="T28" fmla="*/ 315 w 538"/>
                    <a:gd name="T29" fmla="*/ 151 h 773"/>
                    <a:gd name="T30" fmla="*/ 424 w 538"/>
                    <a:gd name="T31" fmla="*/ 198 h 773"/>
                    <a:gd name="T32" fmla="*/ 521 w 538"/>
                    <a:gd name="T33" fmla="*/ 162 h 773"/>
                    <a:gd name="T34" fmla="*/ 485 w 538"/>
                    <a:gd name="T35" fmla="*/ 66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8" h="773">
                      <a:moveTo>
                        <a:pt x="485" y="66"/>
                      </a:moveTo>
                      <a:cubicBezTo>
                        <a:pt x="357" y="9"/>
                        <a:pt x="357" y="9"/>
                        <a:pt x="357" y="9"/>
                      </a:cubicBezTo>
                      <a:cubicBezTo>
                        <a:pt x="338" y="0"/>
                        <a:pt x="284" y="5"/>
                        <a:pt x="275" y="5"/>
                      </a:cubicBezTo>
                      <a:cubicBezTo>
                        <a:pt x="140" y="5"/>
                        <a:pt x="140" y="5"/>
                        <a:pt x="140" y="5"/>
                      </a:cubicBezTo>
                      <a:cubicBezTo>
                        <a:pt x="85" y="5"/>
                        <a:pt x="85" y="5"/>
                        <a:pt x="85" y="5"/>
                      </a:cubicBezTo>
                      <a:cubicBezTo>
                        <a:pt x="41" y="5"/>
                        <a:pt x="0" y="35"/>
                        <a:pt x="0" y="80"/>
                      </a:cubicBezTo>
                      <a:cubicBezTo>
                        <a:pt x="0" y="136"/>
                        <a:pt x="0" y="136"/>
                        <a:pt x="0" y="136"/>
                      </a:cubicBezTo>
                      <a:cubicBezTo>
                        <a:pt x="0" y="540"/>
                        <a:pt x="0" y="540"/>
                        <a:pt x="0" y="540"/>
                      </a:cubicBezTo>
                      <a:cubicBezTo>
                        <a:pt x="0" y="610"/>
                        <a:pt x="56" y="669"/>
                        <a:pt x="124" y="675"/>
                      </a:cubicBezTo>
                      <a:cubicBezTo>
                        <a:pt x="124" y="773"/>
                        <a:pt x="124" y="773"/>
                        <a:pt x="124" y="773"/>
                      </a:cubicBezTo>
                      <a:cubicBezTo>
                        <a:pt x="344" y="773"/>
                        <a:pt x="344" y="773"/>
                        <a:pt x="344" y="773"/>
                      </a:cubicBezTo>
                      <a:cubicBezTo>
                        <a:pt x="344" y="596"/>
                        <a:pt x="344" y="596"/>
                        <a:pt x="344" y="596"/>
                      </a:cubicBezTo>
                      <a:cubicBezTo>
                        <a:pt x="344" y="552"/>
                        <a:pt x="344" y="552"/>
                        <a:pt x="344" y="552"/>
                      </a:cubicBezTo>
                      <a:cubicBezTo>
                        <a:pt x="344" y="303"/>
                        <a:pt x="188" y="148"/>
                        <a:pt x="188" y="148"/>
                      </a:cubicBezTo>
                      <a:cubicBezTo>
                        <a:pt x="188" y="148"/>
                        <a:pt x="283" y="147"/>
                        <a:pt x="315" y="151"/>
                      </a:cubicBezTo>
                      <a:cubicBezTo>
                        <a:pt x="349" y="155"/>
                        <a:pt x="424" y="198"/>
                        <a:pt x="424" y="198"/>
                      </a:cubicBezTo>
                      <a:cubicBezTo>
                        <a:pt x="461" y="215"/>
                        <a:pt x="504" y="199"/>
                        <a:pt x="521" y="162"/>
                      </a:cubicBezTo>
                      <a:cubicBezTo>
                        <a:pt x="538" y="126"/>
                        <a:pt x="522" y="83"/>
                        <a:pt x="485" y="66"/>
                      </a:cubicBezTo>
                      <a:close/>
                    </a:path>
                  </a:pathLst>
                </a:custGeom>
                <a:solidFill>
                  <a:srgbClr val="FCC39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1" name="Freeform 140"/>
                <p:cNvSpPr>
                  <a:spLocks/>
                </p:cNvSpPr>
                <p:nvPr/>
              </p:nvSpPr>
              <p:spPr bwMode="auto">
                <a:xfrm>
                  <a:off x="6228812" y="5329888"/>
                  <a:ext cx="164915" cy="218626"/>
                </a:xfrm>
                <a:custGeom>
                  <a:avLst/>
                  <a:gdLst>
                    <a:gd name="T0" fmla="*/ 78 w 92"/>
                    <a:gd name="T1" fmla="*/ 79 h 122"/>
                    <a:gd name="T2" fmla="*/ 0 w 92"/>
                    <a:gd name="T3" fmla="*/ 108 h 122"/>
                    <a:gd name="T4" fmla="*/ 49 w 92"/>
                    <a:gd name="T5" fmla="*/ 0 h 122"/>
                    <a:gd name="T6" fmla="*/ 78 w 92"/>
                    <a:gd name="T7" fmla="*/ 79 h 122"/>
                  </a:gdLst>
                  <a:ahLst/>
                  <a:cxnLst>
                    <a:cxn ang="0">
                      <a:pos x="T0" y="T1"/>
                    </a:cxn>
                    <a:cxn ang="0">
                      <a:pos x="T2" y="T3"/>
                    </a:cxn>
                    <a:cxn ang="0">
                      <a:pos x="T4" y="T5"/>
                    </a:cxn>
                    <a:cxn ang="0">
                      <a:pos x="T6" y="T7"/>
                    </a:cxn>
                  </a:cxnLst>
                  <a:rect l="0" t="0" r="r" b="b"/>
                  <a:pathLst>
                    <a:path w="92" h="122">
                      <a:moveTo>
                        <a:pt x="78" y="79"/>
                      </a:moveTo>
                      <a:cubicBezTo>
                        <a:pt x="65" y="109"/>
                        <a:pt x="30" y="122"/>
                        <a:pt x="0" y="108"/>
                      </a:cubicBezTo>
                      <a:cubicBezTo>
                        <a:pt x="49" y="0"/>
                        <a:pt x="49" y="0"/>
                        <a:pt x="49" y="0"/>
                      </a:cubicBezTo>
                      <a:cubicBezTo>
                        <a:pt x="79" y="14"/>
                        <a:pt x="92" y="49"/>
                        <a:pt x="78" y="79"/>
                      </a:cubicBezTo>
                      <a:close/>
                    </a:path>
                  </a:pathLst>
                </a:custGeom>
                <a:solidFill>
                  <a:srgbClr val="FFE1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2" name="Rectangle 141"/>
                <p:cNvSpPr>
                  <a:spLocks noChangeArrowheads="1"/>
                </p:cNvSpPr>
                <p:nvPr/>
              </p:nvSpPr>
              <p:spPr bwMode="auto">
                <a:xfrm>
                  <a:off x="5628158" y="6556917"/>
                  <a:ext cx="865425" cy="301083"/>
                </a:xfrm>
                <a:prstGeom prst="rect">
                  <a:avLst/>
                </a:prstGeom>
                <a:solidFill>
                  <a:schemeClr val="tx1">
                    <a:lumMod val="75000"/>
                    <a:lumOff val="2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3" name="Rectangle 142"/>
                <p:cNvSpPr>
                  <a:spLocks noChangeArrowheads="1"/>
                </p:cNvSpPr>
                <p:nvPr/>
              </p:nvSpPr>
              <p:spPr bwMode="auto">
                <a:xfrm>
                  <a:off x="6079027" y="6556917"/>
                  <a:ext cx="414557" cy="301083"/>
                </a:xfrm>
                <a:prstGeom prst="rect">
                  <a:avLst/>
                </a:prstGeom>
                <a:solidFill>
                  <a:schemeClr val="tx1">
                    <a:lumMod val="95000"/>
                    <a:lumOff val="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4" name="Freeform 143"/>
                <p:cNvSpPr>
                  <a:spLocks/>
                </p:cNvSpPr>
                <p:nvPr/>
              </p:nvSpPr>
              <p:spPr bwMode="auto">
                <a:xfrm>
                  <a:off x="6066166" y="5456979"/>
                  <a:ext cx="732283" cy="483398"/>
                </a:xfrm>
                <a:custGeom>
                  <a:avLst/>
                  <a:gdLst>
                    <a:gd name="T0" fmla="*/ 395 w 409"/>
                    <a:gd name="T1" fmla="*/ 57 h 270"/>
                    <a:gd name="T2" fmla="*/ 352 w 409"/>
                    <a:gd name="T3" fmla="*/ 151 h 270"/>
                    <a:gd name="T4" fmla="*/ 107 w 409"/>
                    <a:gd name="T5" fmla="*/ 256 h 270"/>
                    <a:gd name="T6" fmla="*/ 14 w 409"/>
                    <a:gd name="T7" fmla="*/ 214 h 270"/>
                    <a:gd name="T8" fmla="*/ 14 w 409"/>
                    <a:gd name="T9" fmla="*/ 214 h 270"/>
                    <a:gd name="T10" fmla="*/ 56 w 409"/>
                    <a:gd name="T11" fmla="*/ 120 h 270"/>
                    <a:gd name="T12" fmla="*/ 301 w 409"/>
                    <a:gd name="T13" fmla="*/ 14 h 270"/>
                    <a:gd name="T14" fmla="*/ 395 w 409"/>
                    <a:gd name="T15" fmla="*/ 57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7"/>
                      </a:moveTo>
                      <a:cubicBezTo>
                        <a:pt x="409" y="95"/>
                        <a:pt x="389" y="137"/>
                        <a:pt x="352" y="151"/>
                      </a:cubicBezTo>
                      <a:cubicBezTo>
                        <a:pt x="107" y="256"/>
                        <a:pt x="107" y="256"/>
                        <a:pt x="107" y="256"/>
                      </a:cubicBezTo>
                      <a:cubicBezTo>
                        <a:pt x="70" y="270"/>
                        <a:pt x="28" y="251"/>
                        <a:pt x="14" y="214"/>
                      </a:cubicBezTo>
                      <a:cubicBezTo>
                        <a:pt x="14" y="214"/>
                        <a:pt x="14" y="214"/>
                        <a:pt x="14" y="214"/>
                      </a:cubicBezTo>
                      <a:cubicBezTo>
                        <a:pt x="0" y="176"/>
                        <a:pt x="19" y="134"/>
                        <a:pt x="56" y="120"/>
                      </a:cubicBezTo>
                      <a:cubicBezTo>
                        <a:pt x="301" y="14"/>
                        <a:pt x="301" y="14"/>
                        <a:pt x="301" y="14"/>
                      </a:cubicBezTo>
                      <a:cubicBezTo>
                        <a:pt x="339" y="0"/>
                        <a:pt x="380" y="19"/>
                        <a:pt x="395" y="57"/>
                      </a:cubicBezTo>
                      <a:close/>
                    </a:path>
                  </a:pathLst>
                </a:custGeom>
                <a:solidFill>
                  <a:srgbClr val="F4B289"/>
                </a:solidFill>
                <a:ln>
                  <a:noFill/>
                </a:ln>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5" name="Freeform 144"/>
                <p:cNvSpPr>
                  <a:spLocks/>
                </p:cNvSpPr>
                <p:nvPr/>
              </p:nvSpPr>
              <p:spPr bwMode="auto">
                <a:xfrm>
                  <a:off x="6096426" y="5691491"/>
                  <a:ext cx="155837" cy="216356"/>
                </a:xfrm>
                <a:custGeom>
                  <a:avLst/>
                  <a:gdLst>
                    <a:gd name="T0" fmla="*/ 12 w 87"/>
                    <a:gd name="T1" fmla="*/ 76 h 121"/>
                    <a:gd name="T2" fmla="*/ 46 w 87"/>
                    <a:gd name="T3" fmla="*/ 0 h 121"/>
                    <a:gd name="T4" fmla="*/ 87 w 87"/>
                    <a:gd name="T5" fmla="*/ 110 h 121"/>
                    <a:gd name="T6" fmla="*/ 12 w 87"/>
                    <a:gd name="T7" fmla="*/ 76 h 121"/>
                  </a:gdLst>
                  <a:ahLst/>
                  <a:cxnLst>
                    <a:cxn ang="0">
                      <a:pos x="T0" y="T1"/>
                    </a:cxn>
                    <a:cxn ang="0">
                      <a:pos x="T2" y="T3"/>
                    </a:cxn>
                    <a:cxn ang="0">
                      <a:pos x="T4" y="T5"/>
                    </a:cxn>
                    <a:cxn ang="0">
                      <a:pos x="T6" y="T7"/>
                    </a:cxn>
                  </a:cxnLst>
                  <a:rect l="0" t="0" r="r" b="b"/>
                  <a:pathLst>
                    <a:path w="87" h="121">
                      <a:moveTo>
                        <a:pt x="12" y="76"/>
                      </a:moveTo>
                      <a:cubicBezTo>
                        <a:pt x="0" y="45"/>
                        <a:pt x="16" y="11"/>
                        <a:pt x="46" y="0"/>
                      </a:cubicBezTo>
                      <a:cubicBezTo>
                        <a:pt x="87" y="110"/>
                        <a:pt x="87" y="110"/>
                        <a:pt x="87" y="110"/>
                      </a:cubicBezTo>
                      <a:cubicBezTo>
                        <a:pt x="57" y="121"/>
                        <a:pt x="23" y="106"/>
                        <a:pt x="12" y="76"/>
                      </a:cubicBezTo>
                      <a:close/>
                    </a:path>
                  </a:pathLst>
                </a:custGeom>
                <a:solidFill>
                  <a:srgbClr val="FFE1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6" name="Freeform 145"/>
                <p:cNvSpPr>
                  <a:spLocks/>
                </p:cNvSpPr>
                <p:nvPr/>
              </p:nvSpPr>
              <p:spPr bwMode="auto">
                <a:xfrm>
                  <a:off x="6057088" y="5743689"/>
                  <a:ext cx="732283" cy="482641"/>
                </a:xfrm>
                <a:custGeom>
                  <a:avLst/>
                  <a:gdLst>
                    <a:gd name="T0" fmla="*/ 395 w 409"/>
                    <a:gd name="T1" fmla="*/ 57 h 270"/>
                    <a:gd name="T2" fmla="*/ 352 w 409"/>
                    <a:gd name="T3" fmla="*/ 150 h 270"/>
                    <a:gd name="T4" fmla="*/ 108 w 409"/>
                    <a:gd name="T5" fmla="*/ 256 h 270"/>
                    <a:gd name="T6" fmla="*/ 14 w 409"/>
                    <a:gd name="T7" fmla="*/ 213 h 270"/>
                    <a:gd name="T8" fmla="*/ 14 w 409"/>
                    <a:gd name="T9" fmla="*/ 213 h 270"/>
                    <a:gd name="T10" fmla="*/ 57 w 409"/>
                    <a:gd name="T11" fmla="*/ 120 h 270"/>
                    <a:gd name="T12" fmla="*/ 301 w 409"/>
                    <a:gd name="T13" fmla="*/ 14 h 270"/>
                    <a:gd name="T14" fmla="*/ 395 w 409"/>
                    <a:gd name="T15" fmla="*/ 57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7"/>
                      </a:moveTo>
                      <a:cubicBezTo>
                        <a:pt x="409" y="94"/>
                        <a:pt x="390" y="136"/>
                        <a:pt x="352" y="150"/>
                      </a:cubicBezTo>
                      <a:cubicBezTo>
                        <a:pt x="108" y="256"/>
                        <a:pt x="108" y="256"/>
                        <a:pt x="108" y="256"/>
                      </a:cubicBezTo>
                      <a:cubicBezTo>
                        <a:pt x="70" y="270"/>
                        <a:pt x="28" y="251"/>
                        <a:pt x="14" y="213"/>
                      </a:cubicBezTo>
                      <a:cubicBezTo>
                        <a:pt x="14" y="213"/>
                        <a:pt x="14" y="213"/>
                        <a:pt x="14" y="213"/>
                      </a:cubicBezTo>
                      <a:cubicBezTo>
                        <a:pt x="0" y="176"/>
                        <a:pt x="19" y="134"/>
                        <a:pt x="57" y="120"/>
                      </a:cubicBezTo>
                      <a:cubicBezTo>
                        <a:pt x="301" y="14"/>
                        <a:pt x="301" y="14"/>
                        <a:pt x="301" y="14"/>
                      </a:cubicBezTo>
                      <a:cubicBezTo>
                        <a:pt x="339" y="0"/>
                        <a:pt x="381" y="19"/>
                        <a:pt x="395" y="57"/>
                      </a:cubicBezTo>
                      <a:close/>
                    </a:path>
                  </a:pathLst>
                </a:custGeom>
                <a:solidFill>
                  <a:srgbClr val="F4B289"/>
                </a:solidFill>
                <a:ln>
                  <a:noFill/>
                </a:ln>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7" name="Freeform 146"/>
                <p:cNvSpPr>
                  <a:spLocks/>
                </p:cNvSpPr>
                <p:nvPr/>
              </p:nvSpPr>
              <p:spPr bwMode="auto">
                <a:xfrm>
                  <a:off x="6096426" y="5977445"/>
                  <a:ext cx="155837" cy="216356"/>
                </a:xfrm>
                <a:custGeom>
                  <a:avLst/>
                  <a:gdLst>
                    <a:gd name="T0" fmla="*/ 12 w 87"/>
                    <a:gd name="T1" fmla="*/ 75 h 121"/>
                    <a:gd name="T2" fmla="*/ 46 w 87"/>
                    <a:gd name="T3" fmla="*/ 0 h 121"/>
                    <a:gd name="T4" fmla="*/ 87 w 87"/>
                    <a:gd name="T5" fmla="*/ 110 h 121"/>
                    <a:gd name="T6" fmla="*/ 12 w 87"/>
                    <a:gd name="T7" fmla="*/ 75 h 121"/>
                  </a:gdLst>
                  <a:ahLst/>
                  <a:cxnLst>
                    <a:cxn ang="0">
                      <a:pos x="T0" y="T1"/>
                    </a:cxn>
                    <a:cxn ang="0">
                      <a:pos x="T2" y="T3"/>
                    </a:cxn>
                    <a:cxn ang="0">
                      <a:pos x="T4" y="T5"/>
                    </a:cxn>
                    <a:cxn ang="0">
                      <a:pos x="T6" y="T7"/>
                    </a:cxn>
                  </a:cxnLst>
                  <a:rect l="0" t="0" r="r" b="b"/>
                  <a:pathLst>
                    <a:path w="87" h="121">
                      <a:moveTo>
                        <a:pt x="12" y="75"/>
                      </a:moveTo>
                      <a:cubicBezTo>
                        <a:pt x="0" y="45"/>
                        <a:pt x="16" y="11"/>
                        <a:pt x="46" y="0"/>
                      </a:cubicBezTo>
                      <a:cubicBezTo>
                        <a:pt x="87" y="110"/>
                        <a:pt x="87" y="110"/>
                        <a:pt x="87" y="110"/>
                      </a:cubicBezTo>
                      <a:cubicBezTo>
                        <a:pt x="57" y="121"/>
                        <a:pt x="23" y="106"/>
                        <a:pt x="12" y="75"/>
                      </a:cubicBezTo>
                      <a:close/>
                    </a:path>
                  </a:pathLst>
                </a:custGeom>
                <a:solidFill>
                  <a:srgbClr val="FFE1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8" name="Freeform 147"/>
                <p:cNvSpPr>
                  <a:spLocks noEditPoints="1"/>
                </p:cNvSpPr>
                <p:nvPr/>
              </p:nvSpPr>
              <p:spPr bwMode="auto">
                <a:xfrm>
                  <a:off x="5101641" y="2822878"/>
                  <a:ext cx="1925269" cy="1924513"/>
                </a:xfrm>
                <a:custGeom>
                  <a:avLst/>
                  <a:gdLst>
                    <a:gd name="T0" fmla="*/ 538 w 1076"/>
                    <a:gd name="T1" fmla="*/ 1076 h 1076"/>
                    <a:gd name="T2" fmla="*/ 0 w 1076"/>
                    <a:gd name="T3" fmla="*/ 538 h 1076"/>
                    <a:gd name="T4" fmla="*/ 538 w 1076"/>
                    <a:gd name="T5" fmla="*/ 0 h 1076"/>
                    <a:gd name="T6" fmla="*/ 1076 w 1076"/>
                    <a:gd name="T7" fmla="*/ 538 h 1076"/>
                    <a:gd name="T8" fmla="*/ 538 w 1076"/>
                    <a:gd name="T9" fmla="*/ 1076 h 1076"/>
                    <a:gd name="T10" fmla="*/ 538 w 1076"/>
                    <a:gd name="T11" fmla="*/ 80 h 1076"/>
                    <a:gd name="T12" fmla="*/ 80 w 1076"/>
                    <a:gd name="T13" fmla="*/ 538 h 1076"/>
                    <a:gd name="T14" fmla="*/ 538 w 1076"/>
                    <a:gd name="T15" fmla="*/ 996 h 1076"/>
                    <a:gd name="T16" fmla="*/ 996 w 1076"/>
                    <a:gd name="T17" fmla="*/ 538 h 1076"/>
                    <a:gd name="T18" fmla="*/ 538 w 1076"/>
                    <a:gd name="T19" fmla="*/ 8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1076">
                      <a:moveTo>
                        <a:pt x="538" y="1076"/>
                      </a:moveTo>
                      <a:cubicBezTo>
                        <a:pt x="241" y="1076"/>
                        <a:pt x="0" y="835"/>
                        <a:pt x="0" y="538"/>
                      </a:cubicBezTo>
                      <a:cubicBezTo>
                        <a:pt x="0" y="242"/>
                        <a:pt x="241" y="0"/>
                        <a:pt x="538" y="0"/>
                      </a:cubicBezTo>
                      <a:cubicBezTo>
                        <a:pt x="835" y="0"/>
                        <a:pt x="1076" y="242"/>
                        <a:pt x="1076" y="538"/>
                      </a:cubicBezTo>
                      <a:cubicBezTo>
                        <a:pt x="1076" y="835"/>
                        <a:pt x="835" y="1076"/>
                        <a:pt x="538" y="1076"/>
                      </a:cubicBezTo>
                      <a:close/>
                      <a:moveTo>
                        <a:pt x="538" y="80"/>
                      </a:moveTo>
                      <a:cubicBezTo>
                        <a:pt x="286" y="80"/>
                        <a:pt x="80" y="286"/>
                        <a:pt x="80" y="538"/>
                      </a:cubicBezTo>
                      <a:cubicBezTo>
                        <a:pt x="80" y="791"/>
                        <a:pt x="286" y="996"/>
                        <a:pt x="538" y="996"/>
                      </a:cubicBezTo>
                      <a:cubicBezTo>
                        <a:pt x="791" y="996"/>
                        <a:pt x="996" y="791"/>
                        <a:pt x="996" y="538"/>
                      </a:cubicBezTo>
                      <a:cubicBezTo>
                        <a:pt x="996" y="286"/>
                        <a:pt x="791" y="80"/>
                        <a:pt x="538" y="80"/>
                      </a:cubicBezTo>
                      <a:close/>
                    </a:path>
                  </a:pathLst>
                </a:custGeom>
                <a:solidFill>
                  <a:schemeClr val="bg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grpSp>
          <p:sp>
            <p:nvSpPr>
              <p:cNvPr id="162" name="TextBox 161"/>
              <p:cNvSpPr txBox="1"/>
              <p:nvPr/>
            </p:nvSpPr>
            <p:spPr>
              <a:xfrm>
                <a:off x="5404354" y="3405031"/>
                <a:ext cx="1724739" cy="669458"/>
              </a:xfrm>
              <a:prstGeom prst="rect">
                <a:avLst/>
              </a:prstGeom>
              <a:noFill/>
            </p:spPr>
            <p:txBody>
              <a:bodyPr wrap="square" rtlCol="0">
                <a:spAutoFit/>
              </a:bodyPr>
              <a:lstStyle/>
              <a:p>
                <a:pPr algn="ctr"/>
                <a:r>
                  <a:rPr lang="en-US"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rPr>
                  <a:t>SQL </a:t>
                </a:r>
              </a:p>
              <a:p>
                <a:pPr algn="ctr"/>
                <a:r>
                  <a:rPr lang="en-US"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rPr>
                  <a:t>Project</a:t>
                </a:r>
                <a:endParaRPr lang="id-ID"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endParaRPr>
              </a:p>
            </p:txBody>
          </p:sp>
          <p:sp>
            <p:nvSpPr>
              <p:cNvPr id="192" name="AutoShape 59"/>
              <p:cNvSpPr>
                <a:spLocks/>
              </p:cNvSpPr>
              <p:nvPr/>
            </p:nvSpPr>
            <p:spPr bwMode="auto">
              <a:xfrm>
                <a:off x="7338457" y="2430485"/>
                <a:ext cx="254256" cy="253822"/>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grpSp>
            <p:nvGrpSpPr>
              <p:cNvPr id="188" name="Group 187"/>
              <p:cNvGrpSpPr/>
              <p:nvPr/>
            </p:nvGrpSpPr>
            <p:grpSpPr>
              <a:xfrm>
                <a:off x="4986755" y="4812707"/>
                <a:ext cx="190474" cy="254256"/>
                <a:chOff x="2639219" y="3510757"/>
                <a:chExt cx="348456" cy="465138"/>
              </a:xfrm>
              <a:solidFill>
                <a:schemeClr val="bg1"/>
              </a:solidFill>
            </p:grpSpPr>
            <p:sp>
              <p:nvSpPr>
                <p:cNvPr id="189" name="AutoShape 115"/>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sp>
              <p:nvSpPr>
                <p:cNvPr id="190"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grpSp>
          <p:sp>
            <p:nvSpPr>
              <p:cNvPr id="182" name="Oval 181"/>
              <p:cNvSpPr>
                <a:spLocks noChangeArrowheads="1"/>
              </p:cNvSpPr>
              <p:nvPr/>
            </p:nvSpPr>
            <p:spPr bwMode="auto">
              <a:xfrm>
                <a:off x="7623389" y="3412137"/>
                <a:ext cx="673618" cy="672958"/>
              </a:xfrm>
              <a:prstGeom prst="ellipse">
                <a:avLst/>
              </a:prstGeom>
              <a:solidFill>
                <a:srgbClr val="5FAEE7"/>
              </a:solidFill>
              <a:ln w="38100" cap="flat">
                <a:solidFill>
                  <a:srgbClr val="5FAEE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i="1" dirty="0">
                  <a:solidFill>
                    <a:schemeClr val="tx1">
                      <a:lumMod val="75000"/>
                      <a:lumOff val="25000"/>
                    </a:schemeClr>
                  </a:solidFill>
                  <a:latin typeface="Century Gothic" panose="020B0502020202020204" pitchFamily="34" charset="0"/>
                </a:endParaRPr>
              </a:p>
            </p:txBody>
          </p:sp>
          <p:grpSp>
            <p:nvGrpSpPr>
              <p:cNvPr id="178" name="Group 177"/>
              <p:cNvGrpSpPr/>
              <p:nvPr/>
            </p:nvGrpSpPr>
            <p:grpSpPr>
              <a:xfrm>
                <a:off x="4955081" y="2430485"/>
                <a:ext cx="253822" cy="253822"/>
                <a:chOff x="4427654" y="3049909"/>
                <a:chExt cx="464344" cy="464344"/>
              </a:xfrm>
              <a:solidFill>
                <a:schemeClr val="bg1"/>
              </a:solidFill>
            </p:grpSpPr>
            <p:sp>
              <p:nvSpPr>
                <p:cNvPr id="179" name="AutoShape 123"/>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sp>
              <p:nvSpPr>
                <p:cNvPr id="180" name="AutoShape 124"/>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sp>
              <p:nvSpPr>
                <p:cNvPr id="181" name="AutoShape 125"/>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grpSp>
          <p:sp>
            <p:nvSpPr>
              <p:cNvPr id="173" name="Oval 200"/>
              <p:cNvSpPr>
                <a:spLocks noChangeArrowheads="1"/>
              </p:cNvSpPr>
              <p:nvPr/>
            </p:nvSpPr>
            <p:spPr bwMode="auto">
              <a:xfrm>
                <a:off x="4250953" y="3412137"/>
                <a:ext cx="673618" cy="672958"/>
              </a:xfrm>
              <a:prstGeom prst="ellipse">
                <a:avLst/>
              </a:prstGeom>
              <a:solidFill>
                <a:srgbClr val="8639DE"/>
              </a:solidFill>
              <a:ln w="38100" cap="flat">
                <a:solidFill>
                  <a:srgbClr val="8639D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i="1" dirty="0">
                  <a:solidFill>
                    <a:schemeClr val="tx1">
                      <a:lumMod val="75000"/>
                      <a:lumOff val="25000"/>
                    </a:schemeClr>
                  </a:solidFill>
                  <a:latin typeface="Century Gothic" panose="020B0502020202020204" pitchFamily="34" charset="0"/>
                </a:endParaRPr>
              </a:p>
            </p:txBody>
          </p:sp>
          <p:grpSp>
            <p:nvGrpSpPr>
              <p:cNvPr id="170" name="Group 169"/>
              <p:cNvGrpSpPr/>
              <p:nvPr/>
            </p:nvGrpSpPr>
            <p:grpSpPr>
              <a:xfrm>
                <a:off x="7338457" y="4812925"/>
                <a:ext cx="254256" cy="253822"/>
                <a:chOff x="2581275" y="2582069"/>
                <a:chExt cx="465138" cy="464344"/>
              </a:xfrm>
              <a:solidFill>
                <a:schemeClr val="bg1"/>
              </a:solidFill>
            </p:grpSpPr>
            <p:sp>
              <p:nvSpPr>
                <p:cNvPr id="171" name="AutoShape 128"/>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sp>
              <p:nvSpPr>
                <p:cNvPr id="172" name="AutoShape 129"/>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grpSp>
        </p:grpSp>
        <p:cxnSp>
          <p:nvCxnSpPr>
            <p:cNvPr id="211" name="Straight Connector 210"/>
            <p:cNvCxnSpPr/>
            <p:nvPr/>
          </p:nvCxnSpPr>
          <p:spPr>
            <a:xfrm flipH="1">
              <a:off x="3092516" y="3765238"/>
              <a:ext cx="580263" cy="0"/>
            </a:xfrm>
            <a:prstGeom prst="line">
              <a:avLst/>
            </a:prstGeom>
            <a:ln>
              <a:solidFill>
                <a:srgbClr val="5FAEE7"/>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8544621" y="3765238"/>
              <a:ext cx="580263" cy="0"/>
            </a:xfrm>
            <a:prstGeom prst="line">
              <a:avLst/>
            </a:prstGeom>
            <a:ln>
              <a:solidFill>
                <a:srgbClr val="5FAEE7"/>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20" name="Group 219"/>
            <p:cNvGrpSpPr/>
            <p:nvPr/>
          </p:nvGrpSpPr>
          <p:grpSpPr>
            <a:xfrm>
              <a:off x="9263376" y="3255923"/>
              <a:ext cx="2547624" cy="807128"/>
              <a:chOff x="8968101" y="2087000"/>
              <a:chExt cx="2547624" cy="807128"/>
            </a:xfrm>
          </p:grpSpPr>
          <p:sp>
            <p:nvSpPr>
              <p:cNvPr id="221" name="Rectangle 220"/>
              <p:cNvSpPr/>
              <p:nvPr/>
            </p:nvSpPr>
            <p:spPr>
              <a:xfrm>
                <a:off x="8968101" y="2396152"/>
                <a:ext cx="2547623" cy="497976"/>
              </a:xfrm>
              <a:prstGeom prst="rect">
                <a:avLst/>
              </a:prstGeom>
            </p:spPr>
            <p:txBody>
              <a:bodyPr wrap="square">
                <a:spAutoFit/>
              </a:bodyPr>
              <a:lstStyle/>
              <a:p>
                <a:pPr>
                  <a:lnSpc>
                    <a:spcPct val="150000"/>
                  </a:lnSpc>
                  <a:buClr>
                    <a:srgbClr val="E24848"/>
                  </a:buClr>
                  <a:defRPr/>
                </a:pPr>
                <a:r>
                  <a:rPr lang="en-US" sz="900" b="1" i="1" noProof="1">
                    <a:solidFill>
                      <a:schemeClr val="tx1">
                        <a:lumMod val="75000"/>
                        <a:lumOff val="25000"/>
                      </a:schemeClr>
                    </a:solidFill>
                    <a:latin typeface="Century Gothic" panose="020B0502020202020204" pitchFamily="34" charset="0"/>
                    <a:ea typeface="Open Sans Light" panose="020B0306030504020204" pitchFamily="34" charset="0"/>
                    <a:cs typeface="Open Sans Light" panose="020B0306030504020204" pitchFamily="34" charset="0"/>
                  </a:rPr>
                  <a:t>The decision to include an order details table. </a:t>
                </a:r>
              </a:p>
            </p:txBody>
          </p:sp>
          <p:sp>
            <p:nvSpPr>
              <p:cNvPr id="222" name="Rectangle 221"/>
              <p:cNvSpPr/>
              <p:nvPr/>
            </p:nvSpPr>
            <p:spPr>
              <a:xfrm>
                <a:off x="8968102" y="2087000"/>
                <a:ext cx="2547623" cy="392510"/>
              </a:xfrm>
              <a:prstGeom prst="rect">
                <a:avLst/>
              </a:prstGeom>
            </p:spPr>
            <p:txBody>
              <a:bodyPr wrap="square">
                <a:spAutoFit/>
              </a:bodyPr>
              <a:lstStyle/>
              <a:p>
                <a:pPr lvl="0">
                  <a:lnSpc>
                    <a:spcPct val="114000"/>
                  </a:lnSpc>
                  <a:defRPr/>
                </a:pPr>
                <a:r>
                  <a:rPr lang="en-US"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rPr>
                  <a:t>Order Details</a:t>
                </a:r>
                <a:endParaRPr lang="id-ID"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endParaRPr>
              </a:p>
            </p:txBody>
          </p:sp>
        </p:grpSp>
        <p:grpSp>
          <p:nvGrpSpPr>
            <p:cNvPr id="229" name="Group 228"/>
            <p:cNvGrpSpPr/>
            <p:nvPr/>
          </p:nvGrpSpPr>
          <p:grpSpPr>
            <a:xfrm>
              <a:off x="413291" y="3252144"/>
              <a:ext cx="2547623" cy="581890"/>
              <a:chOff x="8968102" y="2087000"/>
              <a:chExt cx="2547623" cy="581890"/>
            </a:xfrm>
          </p:grpSpPr>
          <p:sp>
            <p:nvSpPr>
              <p:cNvPr id="230" name="Rectangle 229"/>
              <p:cNvSpPr/>
              <p:nvPr/>
            </p:nvSpPr>
            <p:spPr>
              <a:xfrm>
                <a:off x="8968102" y="2332301"/>
                <a:ext cx="2547623" cy="336589"/>
              </a:xfrm>
              <a:prstGeom prst="rect">
                <a:avLst/>
              </a:prstGeom>
            </p:spPr>
            <p:txBody>
              <a:bodyPr wrap="square">
                <a:spAutoFit/>
              </a:bodyPr>
              <a:lstStyle/>
              <a:p>
                <a:pPr algn="r">
                  <a:lnSpc>
                    <a:spcPct val="200000"/>
                  </a:lnSpc>
                  <a:buClr>
                    <a:srgbClr val="E24848"/>
                  </a:buClr>
                  <a:defRPr/>
                </a:pPr>
                <a:r>
                  <a:rPr lang="en-US" sz="900" b="1" i="1" noProof="1">
                    <a:solidFill>
                      <a:schemeClr val="tx1">
                        <a:lumMod val="75000"/>
                        <a:lumOff val="25000"/>
                      </a:schemeClr>
                    </a:solidFill>
                    <a:latin typeface="Century Gothic" panose="020B0502020202020204" pitchFamily="34" charset="0"/>
                    <a:ea typeface="Open Sans Light" panose="020B0306030504020204" pitchFamily="34" charset="0"/>
                    <a:cs typeface="Open Sans Light" panose="020B0306030504020204" pitchFamily="34" charset="0"/>
                  </a:rPr>
                  <a:t>No inclusion of an inventory table.</a:t>
                </a:r>
              </a:p>
            </p:txBody>
          </p:sp>
          <p:sp>
            <p:nvSpPr>
              <p:cNvPr id="231" name="Rectangle 230"/>
              <p:cNvSpPr/>
              <p:nvPr/>
            </p:nvSpPr>
            <p:spPr>
              <a:xfrm>
                <a:off x="8968102" y="2087000"/>
                <a:ext cx="2547623" cy="392510"/>
              </a:xfrm>
              <a:prstGeom prst="rect">
                <a:avLst/>
              </a:prstGeom>
            </p:spPr>
            <p:txBody>
              <a:bodyPr wrap="square">
                <a:spAutoFit/>
              </a:bodyPr>
              <a:lstStyle/>
              <a:p>
                <a:pPr lvl="0" algn="r">
                  <a:lnSpc>
                    <a:spcPct val="114000"/>
                  </a:lnSpc>
                  <a:defRPr/>
                </a:pPr>
                <a:r>
                  <a:rPr lang="en-US"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rPr>
                  <a:t>Inventory</a:t>
                </a:r>
                <a:endParaRPr lang="id-ID"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endParaRPr>
              </a:p>
            </p:txBody>
          </p:sp>
        </p:grpSp>
      </p:grpSp>
      <p:sp>
        <p:nvSpPr>
          <p:cNvPr id="83" name="Rectangle 82"/>
          <p:cNvSpPr/>
          <p:nvPr/>
        </p:nvSpPr>
        <p:spPr>
          <a:xfrm>
            <a:off x="4978973" y="1109015"/>
            <a:ext cx="2234054" cy="338554"/>
          </a:xfrm>
          <a:prstGeom prst="rect">
            <a:avLst/>
          </a:prstGeom>
        </p:spPr>
        <p:txBody>
          <a:bodyPr wrap="square">
            <a:spAutoFit/>
          </a:bodyPr>
          <a:lstStyle/>
          <a:p>
            <a:pPr algn="ctr"/>
            <a:r>
              <a:rPr lang="en-US" sz="1600" dirty="0">
                <a:solidFill>
                  <a:schemeClr val="tx1">
                    <a:lumMod val="75000"/>
                    <a:lumOff val="25000"/>
                  </a:schemeClr>
                </a:solidFill>
                <a:ea typeface="Roboto" panose="02000000000000000000" pitchFamily="2" charset="0"/>
                <a:cs typeface="Open Sans Light" panose="020B0306030504020204" pitchFamily="34" charset="0"/>
              </a:rPr>
              <a:t>Jack</a:t>
            </a:r>
          </a:p>
        </p:txBody>
      </p:sp>
      <p:sp>
        <p:nvSpPr>
          <p:cNvPr id="81" name="Shape 5179">
            <a:extLst>
              <a:ext uri="{FF2B5EF4-FFF2-40B4-BE49-F238E27FC236}">
                <a16:creationId xmlns:a16="http://schemas.microsoft.com/office/drawing/2014/main" id="{4CAC1BEE-C626-4CA5-B62B-B0F6FD5AA649}"/>
              </a:ext>
            </a:extLst>
          </p:cNvPr>
          <p:cNvSpPr/>
          <p:nvPr/>
        </p:nvSpPr>
        <p:spPr>
          <a:xfrm>
            <a:off x="4484545" y="3700402"/>
            <a:ext cx="242462" cy="311862"/>
          </a:xfrm>
          <a:custGeom>
            <a:avLst/>
            <a:gdLst/>
            <a:ahLst/>
            <a:cxnLst/>
            <a:rect l="0" t="0" r="0" b="0"/>
            <a:pathLst>
              <a:path w="120000" h="120000" extrusionOk="0">
                <a:moveTo>
                  <a:pt x="34945" y="115421"/>
                </a:moveTo>
                <a:lnTo>
                  <a:pt x="34945" y="115421"/>
                </a:lnTo>
                <a:cubicBezTo>
                  <a:pt x="40549" y="117590"/>
                  <a:pt x="49450" y="119759"/>
                  <a:pt x="58021" y="119759"/>
                </a:cubicBezTo>
                <a:cubicBezTo>
                  <a:pt x="66923" y="119759"/>
                  <a:pt x="75494" y="117590"/>
                  <a:pt x="81758" y="115421"/>
                </a:cubicBezTo>
                <a:cubicBezTo>
                  <a:pt x="81758" y="102650"/>
                  <a:pt x="81758" y="102650"/>
                  <a:pt x="81758" y="102650"/>
                </a:cubicBezTo>
                <a:cubicBezTo>
                  <a:pt x="34945" y="102650"/>
                  <a:pt x="34945" y="102650"/>
                  <a:pt x="34945" y="102650"/>
                </a:cubicBezTo>
                <a:lnTo>
                  <a:pt x="34945" y="115421"/>
                </a:lnTo>
                <a:close/>
                <a:moveTo>
                  <a:pt x="81758" y="96385"/>
                </a:moveTo>
                <a:lnTo>
                  <a:pt x="81758" y="96385"/>
                </a:lnTo>
                <a:cubicBezTo>
                  <a:pt x="81758" y="70602"/>
                  <a:pt x="119670" y="62168"/>
                  <a:pt x="116703" y="36385"/>
                </a:cubicBezTo>
                <a:cubicBezTo>
                  <a:pt x="113736" y="19277"/>
                  <a:pt x="99230" y="0"/>
                  <a:pt x="58021" y="0"/>
                </a:cubicBezTo>
                <a:cubicBezTo>
                  <a:pt x="17472" y="0"/>
                  <a:pt x="2967" y="19277"/>
                  <a:pt x="0" y="36385"/>
                </a:cubicBezTo>
                <a:cubicBezTo>
                  <a:pt x="0" y="62168"/>
                  <a:pt x="34945" y="70602"/>
                  <a:pt x="34945" y="96385"/>
                </a:cubicBezTo>
                <a:lnTo>
                  <a:pt x="81758" y="96385"/>
                </a:lnTo>
                <a:close/>
                <a:moveTo>
                  <a:pt x="17472" y="36385"/>
                </a:moveTo>
                <a:lnTo>
                  <a:pt x="17472" y="36385"/>
                </a:lnTo>
                <a:cubicBezTo>
                  <a:pt x="20439" y="21445"/>
                  <a:pt x="34945" y="12771"/>
                  <a:pt x="58021" y="12771"/>
                </a:cubicBezTo>
                <a:cubicBezTo>
                  <a:pt x="81758" y="12771"/>
                  <a:pt x="96263" y="21445"/>
                  <a:pt x="99230" y="36385"/>
                </a:cubicBezTo>
                <a:cubicBezTo>
                  <a:pt x="99230" y="45060"/>
                  <a:pt x="93296" y="51325"/>
                  <a:pt x="84725" y="60000"/>
                </a:cubicBezTo>
                <a:cubicBezTo>
                  <a:pt x="75494" y="66265"/>
                  <a:pt x="70219" y="74939"/>
                  <a:pt x="63956" y="85542"/>
                </a:cubicBezTo>
                <a:cubicBezTo>
                  <a:pt x="52417" y="85542"/>
                  <a:pt x="52417" y="85542"/>
                  <a:pt x="52417" y="85542"/>
                </a:cubicBezTo>
                <a:cubicBezTo>
                  <a:pt x="46483" y="74939"/>
                  <a:pt x="40549" y="66265"/>
                  <a:pt x="31978" y="60000"/>
                </a:cubicBezTo>
                <a:cubicBezTo>
                  <a:pt x="23076" y="51325"/>
                  <a:pt x="17472" y="45060"/>
                  <a:pt x="17472" y="36385"/>
                </a:cubicBezTo>
                <a:close/>
              </a:path>
            </a:pathLst>
          </a:custGeom>
          <a:solidFill>
            <a:schemeClr val="bg1"/>
          </a:solidFill>
          <a:ln>
            <a:noFill/>
          </a:ln>
        </p:spPr>
        <p:txBody>
          <a:bodyPr lIns="45700" tIns="22850" rIns="45700" bIns="22850" anchor="ctr" anchorCtr="0">
            <a:noAutofit/>
          </a:bodyPr>
          <a:lstStyle/>
          <a:p>
            <a:endParaRPr dirty="0">
              <a:solidFill>
                <a:schemeClr val="dk1"/>
              </a:solidFill>
              <a:latin typeface="Roboto"/>
              <a:ea typeface="Roboto"/>
              <a:cs typeface="Roboto"/>
              <a:sym typeface="Roboto"/>
            </a:endParaRPr>
          </a:p>
        </p:txBody>
      </p:sp>
      <p:sp>
        <p:nvSpPr>
          <p:cNvPr id="84" name="Shape 4869">
            <a:extLst>
              <a:ext uri="{FF2B5EF4-FFF2-40B4-BE49-F238E27FC236}">
                <a16:creationId xmlns:a16="http://schemas.microsoft.com/office/drawing/2014/main" id="{1F94E27B-74C1-44FC-8C5D-8CE26F261037}"/>
              </a:ext>
            </a:extLst>
          </p:cNvPr>
          <p:cNvSpPr/>
          <p:nvPr/>
        </p:nvSpPr>
        <p:spPr>
          <a:xfrm>
            <a:off x="7668900" y="3649970"/>
            <a:ext cx="422695" cy="449257"/>
          </a:xfrm>
          <a:custGeom>
            <a:avLst/>
            <a:gdLst/>
            <a:ahLst/>
            <a:cxnLst/>
            <a:rect l="0" t="0" r="0" b="0"/>
            <a:pathLst>
              <a:path w="120000" h="120000" extrusionOk="0">
                <a:moveTo>
                  <a:pt x="114019" y="65418"/>
                </a:moveTo>
                <a:lnTo>
                  <a:pt x="114019" y="65418"/>
                </a:lnTo>
                <a:cubicBezTo>
                  <a:pt x="108438" y="65418"/>
                  <a:pt x="108438" y="65418"/>
                  <a:pt x="108438" y="65418"/>
                </a:cubicBezTo>
                <a:cubicBezTo>
                  <a:pt x="105647" y="87684"/>
                  <a:pt x="88704" y="105812"/>
                  <a:pt x="66179" y="107192"/>
                </a:cubicBezTo>
                <a:cubicBezTo>
                  <a:pt x="66179" y="114285"/>
                  <a:pt x="66179" y="114285"/>
                  <a:pt x="66179" y="114285"/>
                </a:cubicBezTo>
                <a:cubicBezTo>
                  <a:pt x="66179" y="117044"/>
                  <a:pt x="63388" y="119802"/>
                  <a:pt x="60598" y="119802"/>
                </a:cubicBezTo>
                <a:cubicBezTo>
                  <a:pt x="56411" y="119802"/>
                  <a:pt x="55016" y="117044"/>
                  <a:pt x="55016" y="114285"/>
                </a:cubicBezTo>
                <a:cubicBezTo>
                  <a:pt x="55016" y="107192"/>
                  <a:pt x="55016" y="107192"/>
                  <a:pt x="55016" y="107192"/>
                </a:cubicBezTo>
                <a:cubicBezTo>
                  <a:pt x="32292" y="105812"/>
                  <a:pt x="14152" y="87684"/>
                  <a:pt x="11162" y="65418"/>
                </a:cubicBezTo>
                <a:cubicBezTo>
                  <a:pt x="5581" y="65418"/>
                  <a:pt x="5581" y="65418"/>
                  <a:pt x="5581" y="65418"/>
                </a:cubicBezTo>
                <a:cubicBezTo>
                  <a:pt x="2790" y="65418"/>
                  <a:pt x="0" y="62660"/>
                  <a:pt x="0" y="59901"/>
                </a:cubicBezTo>
                <a:cubicBezTo>
                  <a:pt x="0" y="57142"/>
                  <a:pt x="2790" y="54384"/>
                  <a:pt x="5581" y="54384"/>
                </a:cubicBezTo>
                <a:cubicBezTo>
                  <a:pt x="11162" y="54384"/>
                  <a:pt x="11162" y="54384"/>
                  <a:pt x="11162" y="54384"/>
                </a:cubicBezTo>
                <a:cubicBezTo>
                  <a:pt x="14152" y="32118"/>
                  <a:pt x="32292" y="13990"/>
                  <a:pt x="55016" y="12610"/>
                </a:cubicBezTo>
                <a:cubicBezTo>
                  <a:pt x="55016" y="5517"/>
                  <a:pt x="55016" y="5517"/>
                  <a:pt x="55016" y="5517"/>
                </a:cubicBezTo>
                <a:cubicBezTo>
                  <a:pt x="55016" y="2758"/>
                  <a:pt x="56411" y="0"/>
                  <a:pt x="60598" y="0"/>
                </a:cubicBezTo>
                <a:cubicBezTo>
                  <a:pt x="63388" y="0"/>
                  <a:pt x="66179" y="2758"/>
                  <a:pt x="66179" y="5517"/>
                </a:cubicBezTo>
                <a:cubicBezTo>
                  <a:pt x="66179" y="12610"/>
                  <a:pt x="66179" y="12610"/>
                  <a:pt x="66179" y="12610"/>
                </a:cubicBezTo>
                <a:cubicBezTo>
                  <a:pt x="88704" y="13990"/>
                  <a:pt x="105647" y="32118"/>
                  <a:pt x="108438" y="54384"/>
                </a:cubicBezTo>
                <a:cubicBezTo>
                  <a:pt x="114019" y="54384"/>
                  <a:pt x="114019" y="54384"/>
                  <a:pt x="114019" y="54384"/>
                </a:cubicBezTo>
                <a:cubicBezTo>
                  <a:pt x="118405" y="54384"/>
                  <a:pt x="119800" y="57142"/>
                  <a:pt x="119800" y="59901"/>
                </a:cubicBezTo>
                <a:cubicBezTo>
                  <a:pt x="119800" y="62660"/>
                  <a:pt x="118405" y="65418"/>
                  <a:pt x="114019" y="65418"/>
                </a:cubicBezTo>
                <a:close/>
                <a:moveTo>
                  <a:pt x="85913" y="54384"/>
                </a:moveTo>
                <a:lnTo>
                  <a:pt x="85913" y="54384"/>
                </a:lnTo>
                <a:cubicBezTo>
                  <a:pt x="97076" y="54384"/>
                  <a:pt x="97076" y="54384"/>
                  <a:pt x="97076" y="54384"/>
                </a:cubicBezTo>
                <a:cubicBezTo>
                  <a:pt x="94285" y="37635"/>
                  <a:pt x="81727" y="25024"/>
                  <a:pt x="66179" y="23645"/>
                </a:cubicBezTo>
                <a:cubicBezTo>
                  <a:pt x="66179" y="33497"/>
                  <a:pt x="66179" y="33497"/>
                  <a:pt x="66179" y="33497"/>
                </a:cubicBezTo>
                <a:cubicBezTo>
                  <a:pt x="66179" y="37635"/>
                  <a:pt x="63388" y="39014"/>
                  <a:pt x="60598" y="39014"/>
                </a:cubicBezTo>
                <a:cubicBezTo>
                  <a:pt x="56411" y="39014"/>
                  <a:pt x="55016" y="37635"/>
                  <a:pt x="55016" y="33497"/>
                </a:cubicBezTo>
                <a:cubicBezTo>
                  <a:pt x="55016" y="23645"/>
                  <a:pt x="55016" y="23645"/>
                  <a:pt x="55016" y="23645"/>
                </a:cubicBezTo>
                <a:cubicBezTo>
                  <a:pt x="38073" y="25024"/>
                  <a:pt x="25315" y="37635"/>
                  <a:pt x="22524" y="54384"/>
                </a:cubicBezTo>
                <a:cubicBezTo>
                  <a:pt x="33687" y="54384"/>
                  <a:pt x="33687" y="54384"/>
                  <a:pt x="33687" y="54384"/>
                </a:cubicBezTo>
                <a:cubicBezTo>
                  <a:pt x="36677" y="54384"/>
                  <a:pt x="39468" y="57142"/>
                  <a:pt x="39468" y="59901"/>
                </a:cubicBezTo>
                <a:cubicBezTo>
                  <a:pt x="39468" y="62660"/>
                  <a:pt x="36677" y="65418"/>
                  <a:pt x="33687" y="65418"/>
                </a:cubicBezTo>
                <a:cubicBezTo>
                  <a:pt x="22524" y="65418"/>
                  <a:pt x="22524" y="65418"/>
                  <a:pt x="22524" y="65418"/>
                </a:cubicBezTo>
                <a:cubicBezTo>
                  <a:pt x="25315" y="82167"/>
                  <a:pt x="38073" y="94778"/>
                  <a:pt x="55016" y="96157"/>
                </a:cubicBezTo>
                <a:cubicBezTo>
                  <a:pt x="55016" y="86305"/>
                  <a:pt x="55016" y="86305"/>
                  <a:pt x="55016" y="86305"/>
                </a:cubicBezTo>
                <a:cubicBezTo>
                  <a:pt x="55016" y="82167"/>
                  <a:pt x="56411" y="80788"/>
                  <a:pt x="60598" y="80788"/>
                </a:cubicBezTo>
                <a:cubicBezTo>
                  <a:pt x="63388" y="80788"/>
                  <a:pt x="66179" y="82167"/>
                  <a:pt x="66179" y="86305"/>
                </a:cubicBezTo>
                <a:cubicBezTo>
                  <a:pt x="66179" y="96157"/>
                  <a:pt x="66179" y="96157"/>
                  <a:pt x="66179" y="96157"/>
                </a:cubicBezTo>
                <a:cubicBezTo>
                  <a:pt x="81727" y="94778"/>
                  <a:pt x="94285" y="82167"/>
                  <a:pt x="97076" y="65418"/>
                </a:cubicBezTo>
                <a:cubicBezTo>
                  <a:pt x="85913" y="65418"/>
                  <a:pt x="85913" y="65418"/>
                  <a:pt x="85913" y="65418"/>
                </a:cubicBezTo>
                <a:cubicBezTo>
                  <a:pt x="83122" y="65418"/>
                  <a:pt x="80332" y="62660"/>
                  <a:pt x="80332" y="59901"/>
                </a:cubicBezTo>
                <a:cubicBezTo>
                  <a:pt x="80332" y="57142"/>
                  <a:pt x="83122" y="54384"/>
                  <a:pt x="85913" y="54384"/>
                </a:cubicBezTo>
                <a:close/>
                <a:moveTo>
                  <a:pt x="60598" y="65418"/>
                </a:moveTo>
                <a:lnTo>
                  <a:pt x="60598" y="65418"/>
                </a:lnTo>
                <a:cubicBezTo>
                  <a:pt x="56411" y="65418"/>
                  <a:pt x="55016" y="62660"/>
                  <a:pt x="55016" y="59901"/>
                </a:cubicBezTo>
                <a:cubicBezTo>
                  <a:pt x="55016" y="57142"/>
                  <a:pt x="56411" y="54384"/>
                  <a:pt x="60598" y="54384"/>
                </a:cubicBezTo>
                <a:cubicBezTo>
                  <a:pt x="63388" y="54384"/>
                  <a:pt x="66179" y="57142"/>
                  <a:pt x="66179" y="59901"/>
                </a:cubicBezTo>
                <a:cubicBezTo>
                  <a:pt x="66179" y="62660"/>
                  <a:pt x="63388" y="65418"/>
                  <a:pt x="60598" y="65418"/>
                </a:cubicBezTo>
                <a:close/>
              </a:path>
            </a:pathLst>
          </a:custGeom>
          <a:solidFill>
            <a:schemeClr val="bg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Tree>
    <p:extLst>
      <p:ext uri="{BB962C8B-B14F-4D97-AF65-F5344CB8AC3E}">
        <p14:creationId xmlns:p14="http://schemas.microsoft.com/office/powerpoint/2010/main" val="5188295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35"/>
                                        </p:tgtEl>
                                        <p:attrNameLst>
                                          <p:attrName>style.visibility</p:attrName>
                                        </p:attrNameLst>
                                      </p:cBhvr>
                                      <p:to>
                                        <p:strVal val="visible"/>
                                      </p:to>
                                    </p:set>
                                    <p:anim calcmode="lin" valueType="num">
                                      <p:cBhvr additive="base">
                                        <p:cTn id="7" dur="500"/>
                                        <p:tgtEl>
                                          <p:spTgt spid="235"/>
                                        </p:tgtEl>
                                        <p:attrNameLst>
                                          <p:attrName>ppt_y</p:attrName>
                                        </p:attrNameLst>
                                      </p:cBhvr>
                                      <p:tavLst>
                                        <p:tav tm="0">
                                          <p:val>
                                            <p:strVal val="#ppt_y+#ppt_h*1.125000"/>
                                          </p:val>
                                        </p:tav>
                                        <p:tav tm="100000">
                                          <p:val>
                                            <p:strVal val="#ppt_y"/>
                                          </p:val>
                                        </p:tav>
                                      </p:tavLst>
                                    </p:anim>
                                    <p:animEffect transition="in" filter="wipe(up)">
                                      <p:cBhvr>
                                        <p:cTn id="8" dur="500"/>
                                        <p:tgtEl>
                                          <p:spTgt spid="23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additive="base">
                                        <p:cTn id="11" dur="500"/>
                                        <p:tgtEl>
                                          <p:spTgt spid="83"/>
                                        </p:tgtEl>
                                        <p:attrNameLst>
                                          <p:attrName>ppt_y</p:attrName>
                                        </p:attrNameLst>
                                      </p:cBhvr>
                                      <p:tavLst>
                                        <p:tav tm="0">
                                          <p:val>
                                            <p:strVal val="#ppt_y+#ppt_h*1.125000"/>
                                          </p:val>
                                        </p:tav>
                                        <p:tav tm="100000">
                                          <p:val>
                                            <p:strVal val="#ppt_y"/>
                                          </p:val>
                                        </p:tav>
                                      </p:tavLst>
                                    </p:anim>
                                    <p:animEffect transition="in" filter="wipe(up)">
                                      <p:cBhvr>
                                        <p:cTn id="12" dur="500"/>
                                        <p:tgtEl>
                                          <p:spTgt spid="83"/>
                                        </p:tgtEl>
                                      </p:cBhvr>
                                    </p:animEffect>
                                  </p:childTnLst>
                                </p:cTn>
                              </p:par>
                              <p:par>
                                <p:cTn id="13" presetID="1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ppt_y</p:attrName>
                                        </p:attrNameLst>
                                      </p:cBhvr>
                                      <p:tavLst>
                                        <p:tav tm="0">
                                          <p:val>
                                            <p:strVal val="#ppt_y+#ppt_h*1.125000"/>
                                          </p:val>
                                        </p:tav>
                                        <p:tav tm="100000">
                                          <p:val>
                                            <p:strVal val="#ppt_y"/>
                                          </p:val>
                                        </p:tav>
                                      </p:tavLst>
                                    </p:anim>
                                    <p:animEffect transition="in" filter="wipe(up)">
                                      <p:cBhvr>
                                        <p:cTn id="16" dur="500"/>
                                        <p:tgtEl>
                                          <p:spTgt spid="2"/>
                                        </p:tgtEl>
                                      </p:cBhvr>
                                    </p:animEffect>
                                  </p:childTnLst>
                                </p:cTn>
                              </p:par>
                              <p:par>
                                <p:cTn id="17" presetID="12" presetClass="entr" presetSubtype="4" fill="hold" grpId="1" nodeType="withEffect">
                                  <p:stCondLst>
                                    <p:cond delay="0"/>
                                  </p:stCondLst>
                                  <p:childTnLst>
                                    <p:set>
                                      <p:cBhvr>
                                        <p:cTn id="18" dur="1" fill="hold">
                                          <p:stCondLst>
                                            <p:cond delay="0"/>
                                          </p:stCondLst>
                                        </p:cTn>
                                        <p:tgtEl>
                                          <p:spTgt spid="81"/>
                                        </p:tgtEl>
                                        <p:attrNameLst>
                                          <p:attrName>style.visibility</p:attrName>
                                        </p:attrNameLst>
                                      </p:cBhvr>
                                      <p:to>
                                        <p:strVal val="visible"/>
                                      </p:to>
                                    </p:set>
                                    <p:anim calcmode="lin" valueType="num">
                                      <p:cBhvr additive="base">
                                        <p:cTn id="19" dur="500"/>
                                        <p:tgtEl>
                                          <p:spTgt spid="81"/>
                                        </p:tgtEl>
                                        <p:attrNameLst>
                                          <p:attrName>ppt_y</p:attrName>
                                        </p:attrNameLst>
                                      </p:cBhvr>
                                      <p:tavLst>
                                        <p:tav tm="0">
                                          <p:val>
                                            <p:strVal val="#ppt_y+#ppt_h*1.125000"/>
                                          </p:val>
                                        </p:tav>
                                        <p:tav tm="100000">
                                          <p:val>
                                            <p:strVal val="#ppt_y"/>
                                          </p:val>
                                        </p:tav>
                                      </p:tavLst>
                                    </p:anim>
                                    <p:animEffect transition="in" filter="wipe(up)">
                                      <p:cBhvr>
                                        <p:cTn id="20" dur="500"/>
                                        <p:tgtEl>
                                          <p:spTgt spid="81"/>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84"/>
                                        </p:tgtEl>
                                        <p:attrNameLst>
                                          <p:attrName>style.visibility</p:attrName>
                                        </p:attrNameLst>
                                      </p:cBhvr>
                                      <p:to>
                                        <p:strVal val="visible"/>
                                      </p:to>
                                    </p:set>
                                    <p:anim calcmode="lin" valueType="num">
                                      <p:cBhvr additive="base">
                                        <p:cTn id="23" dur="500"/>
                                        <p:tgtEl>
                                          <p:spTgt spid="84"/>
                                        </p:tgtEl>
                                        <p:attrNameLst>
                                          <p:attrName>ppt_y</p:attrName>
                                        </p:attrNameLst>
                                      </p:cBhvr>
                                      <p:tavLst>
                                        <p:tav tm="0">
                                          <p:val>
                                            <p:strVal val="#ppt_y+#ppt_h*1.125000"/>
                                          </p:val>
                                        </p:tav>
                                        <p:tav tm="100000">
                                          <p:val>
                                            <p:strVal val="#ppt_y"/>
                                          </p:val>
                                        </p:tav>
                                      </p:tavLst>
                                    </p:anim>
                                    <p:animEffect transition="in" filter="wipe(up)">
                                      <p:cBhvr>
                                        <p:cTn id="24"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p:bldP spid="83" grpId="0"/>
      <p:bldP spid="81" grpId="1" animBg="1"/>
      <p:bldP spid="8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itle 4"/>
          <p:cNvSpPr txBox="1">
            <a:spLocks/>
          </p:cNvSpPr>
          <p:nvPr/>
        </p:nvSpPr>
        <p:spPr>
          <a:xfrm>
            <a:off x="3192444" y="622264"/>
            <a:ext cx="6103507" cy="7471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65000"/>
                    <a:lumOff val="35000"/>
                  </a:schemeClr>
                </a:solidFill>
                <a:latin typeface="Arial Black" panose="020B0A04020102020204" pitchFamily="34" charset="0"/>
                <a:ea typeface="Brixton" panose="020B0000000000000000" pitchFamily="34" charset="0"/>
                <a:cs typeface="Aharoni" panose="02010803020104030203" pitchFamily="2" charset="-79"/>
              </a:rPr>
              <a:t>Key Learnings</a:t>
            </a:r>
            <a:endParaRPr lang="id-ID" sz="3200" b="1" dirty="0">
              <a:solidFill>
                <a:schemeClr val="tx1">
                  <a:lumMod val="65000"/>
                  <a:lumOff val="35000"/>
                </a:schemeClr>
              </a:solidFill>
              <a:latin typeface="Arial Black" panose="020B0A04020102020204" pitchFamily="34" charset="0"/>
              <a:ea typeface="Brixton" panose="020B0000000000000000" pitchFamily="34" charset="0"/>
              <a:cs typeface="Aharoni" panose="02010803020104030203" pitchFamily="2" charset="-79"/>
            </a:endParaRPr>
          </a:p>
        </p:txBody>
      </p:sp>
      <p:grpSp>
        <p:nvGrpSpPr>
          <p:cNvPr id="2" name="Group 1"/>
          <p:cNvGrpSpPr/>
          <p:nvPr/>
        </p:nvGrpSpPr>
        <p:grpSpPr>
          <a:xfrm>
            <a:off x="751600" y="2047141"/>
            <a:ext cx="11003964" cy="4810859"/>
            <a:chOff x="413291" y="1877719"/>
            <a:chExt cx="11397709" cy="4983002"/>
          </a:xfrm>
        </p:grpSpPr>
        <p:grpSp>
          <p:nvGrpSpPr>
            <p:cNvPr id="159" name="Group 158"/>
            <p:cNvGrpSpPr/>
            <p:nvPr/>
          </p:nvGrpSpPr>
          <p:grpSpPr>
            <a:xfrm>
              <a:off x="4072973" y="1877719"/>
              <a:ext cx="4046054" cy="4983002"/>
              <a:chOff x="4250953" y="1874998"/>
              <a:chExt cx="4046054" cy="4983002"/>
            </a:xfrm>
          </p:grpSpPr>
          <p:grpSp>
            <p:nvGrpSpPr>
              <p:cNvPr id="160" name="Group 159"/>
              <p:cNvGrpSpPr/>
              <p:nvPr/>
            </p:nvGrpSpPr>
            <p:grpSpPr>
              <a:xfrm>
                <a:off x="4377322" y="1874998"/>
                <a:ext cx="3764132" cy="3762597"/>
                <a:chOff x="4199342" y="1966245"/>
                <a:chExt cx="3764132" cy="3762597"/>
              </a:xfrm>
            </p:grpSpPr>
            <p:sp>
              <p:nvSpPr>
                <p:cNvPr id="209" name="Oval 129"/>
                <p:cNvSpPr>
                  <a:spLocks noChangeArrowheads="1"/>
                </p:cNvSpPr>
                <p:nvPr/>
              </p:nvSpPr>
              <p:spPr bwMode="auto">
                <a:xfrm>
                  <a:off x="4199342" y="1966245"/>
                  <a:ext cx="3764132" cy="3762597"/>
                </a:xfrm>
                <a:prstGeom prst="ellipse">
                  <a:avLst/>
                </a:prstGeom>
                <a:noFill/>
                <a:ln w="9525" cap="rnd">
                  <a:solidFill>
                    <a:schemeClr val="tx2">
                      <a:lumMod val="20000"/>
                      <a:lumOff val="80000"/>
                    </a:schemeClr>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10" name="Oval 130"/>
                <p:cNvSpPr>
                  <a:spLocks noChangeArrowheads="1"/>
                </p:cNvSpPr>
                <p:nvPr/>
              </p:nvSpPr>
              <p:spPr bwMode="auto">
                <a:xfrm>
                  <a:off x="4480441" y="2247346"/>
                  <a:ext cx="3201165" cy="3199628"/>
                </a:xfrm>
                <a:prstGeom prst="ellipse">
                  <a:avLst/>
                </a:prstGeom>
                <a:noFill/>
                <a:ln w="9525" cap="rnd">
                  <a:solidFill>
                    <a:schemeClr val="tx2">
                      <a:lumMod val="20000"/>
                      <a:lumOff val="80000"/>
                    </a:schemeClr>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grpSp>
          <p:grpSp>
            <p:nvGrpSpPr>
              <p:cNvPr id="161" name="Group 160"/>
              <p:cNvGrpSpPr/>
              <p:nvPr/>
            </p:nvGrpSpPr>
            <p:grpSpPr>
              <a:xfrm>
                <a:off x="5303570" y="2761310"/>
                <a:ext cx="1954646" cy="4096690"/>
                <a:chOff x="5101641" y="2822878"/>
                <a:chExt cx="1925269" cy="4035122"/>
              </a:xfrm>
            </p:grpSpPr>
            <p:sp>
              <p:nvSpPr>
                <p:cNvPr id="193" name="Rectangle 132"/>
                <p:cNvSpPr>
                  <a:spLocks noChangeArrowheads="1"/>
                </p:cNvSpPr>
                <p:nvPr/>
              </p:nvSpPr>
              <p:spPr bwMode="auto">
                <a:xfrm>
                  <a:off x="5928485" y="4683089"/>
                  <a:ext cx="264772" cy="271580"/>
                </a:xfrm>
                <a:prstGeom prst="rect">
                  <a:avLst/>
                </a:prstGeom>
                <a:solidFill>
                  <a:schemeClr val="bg1">
                    <a:lumMod val="7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4" name="Freeform 133"/>
                <p:cNvSpPr>
                  <a:spLocks/>
                </p:cNvSpPr>
                <p:nvPr/>
              </p:nvSpPr>
              <p:spPr bwMode="auto">
                <a:xfrm>
                  <a:off x="6057088" y="5957776"/>
                  <a:ext cx="685381" cy="621079"/>
                </a:xfrm>
                <a:custGeom>
                  <a:avLst/>
                  <a:gdLst>
                    <a:gd name="T0" fmla="*/ 383 w 383"/>
                    <a:gd name="T1" fmla="*/ 0 h 347"/>
                    <a:gd name="T2" fmla="*/ 200 w 383"/>
                    <a:gd name="T3" fmla="*/ 198 h 347"/>
                    <a:gd name="T4" fmla="*/ 200 w 383"/>
                    <a:gd name="T5" fmla="*/ 347 h 347"/>
                    <a:gd name="T6" fmla="*/ 0 w 383"/>
                    <a:gd name="T7" fmla="*/ 347 h 347"/>
                    <a:gd name="T8" fmla="*/ 0 w 383"/>
                    <a:gd name="T9" fmla="*/ 90 h 347"/>
                    <a:gd name="T10" fmla="*/ 383 w 383"/>
                    <a:gd name="T11" fmla="*/ 0 h 347"/>
                  </a:gdLst>
                  <a:ahLst/>
                  <a:cxnLst>
                    <a:cxn ang="0">
                      <a:pos x="T0" y="T1"/>
                    </a:cxn>
                    <a:cxn ang="0">
                      <a:pos x="T2" y="T3"/>
                    </a:cxn>
                    <a:cxn ang="0">
                      <a:pos x="T4" y="T5"/>
                    </a:cxn>
                    <a:cxn ang="0">
                      <a:pos x="T6" y="T7"/>
                    </a:cxn>
                    <a:cxn ang="0">
                      <a:pos x="T8" y="T9"/>
                    </a:cxn>
                    <a:cxn ang="0">
                      <a:pos x="T10" y="T11"/>
                    </a:cxn>
                  </a:cxnLst>
                  <a:rect l="0" t="0" r="r" b="b"/>
                  <a:pathLst>
                    <a:path w="383" h="347">
                      <a:moveTo>
                        <a:pt x="383" y="0"/>
                      </a:moveTo>
                      <a:cubicBezTo>
                        <a:pt x="383" y="0"/>
                        <a:pt x="352" y="89"/>
                        <a:pt x="200" y="198"/>
                      </a:cubicBezTo>
                      <a:cubicBezTo>
                        <a:pt x="200" y="347"/>
                        <a:pt x="200" y="347"/>
                        <a:pt x="200" y="347"/>
                      </a:cubicBezTo>
                      <a:cubicBezTo>
                        <a:pt x="0" y="347"/>
                        <a:pt x="0" y="347"/>
                        <a:pt x="0" y="347"/>
                      </a:cubicBezTo>
                      <a:cubicBezTo>
                        <a:pt x="0" y="90"/>
                        <a:pt x="0" y="90"/>
                        <a:pt x="0" y="90"/>
                      </a:cubicBezTo>
                      <a:lnTo>
                        <a:pt x="383" y="0"/>
                      </a:lnTo>
                      <a:close/>
                    </a:path>
                  </a:pathLst>
                </a:custGeom>
                <a:solidFill>
                  <a:srgbClr val="F4B289"/>
                </a:solidFill>
                <a:ln>
                  <a:noFill/>
                </a:ln>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5" name="Rectangle 134"/>
                <p:cNvSpPr>
                  <a:spLocks noChangeArrowheads="1"/>
                </p:cNvSpPr>
                <p:nvPr/>
              </p:nvSpPr>
              <p:spPr bwMode="auto">
                <a:xfrm>
                  <a:off x="5792317" y="4919114"/>
                  <a:ext cx="543917" cy="1165752"/>
                </a:xfrm>
                <a:prstGeom prst="rect">
                  <a:avLst/>
                </a:prstGeom>
                <a:solidFill>
                  <a:schemeClr val="bg1">
                    <a:lumMod val="7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6" name="Freeform 135"/>
                <p:cNvSpPr>
                  <a:spLocks/>
                </p:cNvSpPr>
                <p:nvPr/>
              </p:nvSpPr>
              <p:spPr bwMode="auto">
                <a:xfrm>
                  <a:off x="6039689" y="4904741"/>
                  <a:ext cx="731527" cy="482641"/>
                </a:xfrm>
                <a:custGeom>
                  <a:avLst/>
                  <a:gdLst>
                    <a:gd name="T0" fmla="*/ 395 w 409"/>
                    <a:gd name="T1" fmla="*/ 56 h 270"/>
                    <a:gd name="T2" fmla="*/ 353 w 409"/>
                    <a:gd name="T3" fmla="*/ 150 h 270"/>
                    <a:gd name="T4" fmla="*/ 108 w 409"/>
                    <a:gd name="T5" fmla="*/ 256 h 270"/>
                    <a:gd name="T6" fmla="*/ 15 w 409"/>
                    <a:gd name="T7" fmla="*/ 213 h 270"/>
                    <a:gd name="T8" fmla="*/ 15 w 409"/>
                    <a:gd name="T9" fmla="*/ 213 h 270"/>
                    <a:gd name="T10" fmla="*/ 57 w 409"/>
                    <a:gd name="T11" fmla="*/ 119 h 270"/>
                    <a:gd name="T12" fmla="*/ 302 w 409"/>
                    <a:gd name="T13" fmla="*/ 14 h 270"/>
                    <a:gd name="T14" fmla="*/ 395 w 409"/>
                    <a:gd name="T15" fmla="*/ 56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6"/>
                      </a:moveTo>
                      <a:cubicBezTo>
                        <a:pt x="409" y="94"/>
                        <a:pt x="390" y="136"/>
                        <a:pt x="353" y="150"/>
                      </a:cubicBezTo>
                      <a:cubicBezTo>
                        <a:pt x="108" y="256"/>
                        <a:pt x="108" y="256"/>
                        <a:pt x="108" y="256"/>
                      </a:cubicBezTo>
                      <a:cubicBezTo>
                        <a:pt x="71" y="270"/>
                        <a:pt x="29" y="250"/>
                        <a:pt x="15" y="213"/>
                      </a:cubicBezTo>
                      <a:cubicBezTo>
                        <a:pt x="15" y="213"/>
                        <a:pt x="15" y="213"/>
                        <a:pt x="15" y="213"/>
                      </a:cubicBezTo>
                      <a:cubicBezTo>
                        <a:pt x="0" y="175"/>
                        <a:pt x="20" y="133"/>
                        <a:pt x="57" y="119"/>
                      </a:cubicBezTo>
                      <a:cubicBezTo>
                        <a:pt x="302" y="14"/>
                        <a:pt x="302" y="14"/>
                        <a:pt x="302" y="14"/>
                      </a:cubicBezTo>
                      <a:cubicBezTo>
                        <a:pt x="339" y="0"/>
                        <a:pt x="381" y="19"/>
                        <a:pt x="395" y="56"/>
                      </a:cubicBezTo>
                      <a:close/>
                    </a:path>
                  </a:pathLst>
                </a:custGeom>
                <a:solidFill>
                  <a:srgbClr val="F4B289"/>
                </a:solidFill>
                <a:ln>
                  <a:noFill/>
                </a:ln>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7" name="Freeform 136"/>
                <p:cNvSpPr>
                  <a:spLocks/>
                </p:cNvSpPr>
                <p:nvPr/>
              </p:nvSpPr>
              <p:spPr bwMode="auto">
                <a:xfrm>
                  <a:off x="6079027" y="5136983"/>
                  <a:ext cx="161133" cy="225434"/>
                </a:xfrm>
                <a:custGeom>
                  <a:avLst/>
                  <a:gdLst>
                    <a:gd name="T0" fmla="*/ 12 w 90"/>
                    <a:gd name="T1" fmla="*/ 78 h 126"/>
                    <a:gd name="T2" fmla="*/ 47 w 90"/>
                    <a:gd name="T3" fmla="*/ 0 h 126"/>
                    <a:gd name="T4" fmla="*/ 90 w 90"/>
                    <a:gd name="T5" fmla="*/ 114 h 126"/>
                    <a:gd name="T6" fmla="*/ 12 w 90"/>
                    <a:gd name="T7" fmla="*/ 78 h 126"/>
                  </a:gdLst>
                  <a:ahLst/>
                  <a:cxnLst>
                    <a:cxn ang="0">
                      <a:pos x="T0" y="T1"/>
                    </a:cxn>
                    <a:cxn ang="0">
                      <a:pos x="T2" y="T3"/>
                    </a:cxn>
                    <a:cxn ang="0">
                      <a:pos x="T4" y="T5"/>
                    </a:cxn>
                    <a:cxn ang="0">
                      <a:pos x="T6" y="T7"/>
                    </a:cxn>
                  </a:cxnLst>
                  <a:rect l="0" t="0" r="r" b="b"/>
                  <a:pathLst>
                    <a:path w="90" h="126">
                      <a:moveTo>
                        <a:pt x="12" y="78"/>
                      </a:moveTo>
                      <a:cubicBezTo>
                        <a:pt x="0" y="47"/>
                        <a:pt x="16" y="12"/>
                        <a:pt x="47" y="0"/>
                      </a:cubicBezTo>
                      <a:cubicBezTo>
                        <a:pt x="90" y="114"/>
                        <a:pt x="90" y="114"/>
                        <a:pt x="90" y="114"/>
                      </a:cubicBezTo>
                      <a:cubicBezTo>
                        <a:pt x="58" y="126"/>
                        <a:pt x="23" y="110"/>
                        <a:pt x="12" y="78"/>
                      </a:cubicBezTo>
                      <a:close/>
                    </a:path>
                  </a:pathLst>
                </a:custGeom>
                <a:solidFill>
                  <a:srgbClr val="FFE1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8" name="Freeform 137"/>
                <p:cNvSpPr>
                  <a:spLocks/>
                </p:cNvSpPr>
                <p:nvPr/>
              </p:nvSpPr>
              <p:spPr bwMode="auto">
                <a:xfrm>
                  <a:off x="6057088" y="5180103"/>
                  <a:ext cx="732283" cy="484911"/>
                </a:xfrm>
                <a:custGeom>
                  <a:avLst/>
                  <a:gdLst>
                    <a:gd name="T0" fmla="*/ 395 w 409"/>
                    <a:gd name="T1" fmla="*/ 57 h 271"/>
                    <a:gd name="T2" fmla="*/ 352 w 409"/>
                    <a:gd name="T3" fmla="*/ 151 h 271"/>
                    <a:gd name="T4" fmla="*/ 108 w 409"/>
                    <a:gd name="T5" fmla="*/ 256 h 271"/>
                    <a:gd name="T6" fmla="*/ 14 w 409"/>
                    <a:gd name="T7" fmla="*/ 214 h 271"/>
                    <a:gd name="T8" fmla="*/ 14 w 409"/>
                    <a:gd name="T9" fmla="*/ 214 h 271"/>
                    <a:gd name="T10" fmla="*/ 57 w 409"/>
                    <a:gd name="T11" fmla="*/ 120 h 271"/>
                    <a:gd name="T12" fmla="*/ 301 w 409"/>
                    <a:gd name="T13" fmla="*/ 15 h 271"/>
                    <a:gd name="T14" fmla="*/ 395 w 409"/>
                    <a:gd name="T15" fmla="*/ 57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1">
                      <a:moveTo>
                        <a:pt x="395" y="57"/>
                      </a:moveTo>
                      <a:cubicBezTo>
                        <a:pt x="409" y="95"/>
                        <a:pt x="390" y="137"/>
                        <a:pt x="352" y="151"/>
                      </a:cubicBezTo>
                      <a:cubicBezTo>
                        <a:pt x="108" y="256"/>
                        <a:pt x="108" y="256"/>
                        <a:pt x="108" y="256"/>
                      </a:cubicBezTo>
                      <a:cubicBezTo>
                        <a:pt x="70" y="271"/>
                        <a:pt x="28" y="251"/>
                        <a:pt x="14" y="214"/>
                      </a:cubicBezTo>
                      <a:cubicBezTo>
                        <a:pt x="14" y="214"/>
                        <a:pt x="14" y="214"/>
                        <a:pt x="14" y="214"/>
                      </a:cubicBezTo>
                      <a:cubicBezTo>
                        <a:pt x="0" y="176"/>
                        <a:pt x="19" y="134"/>
                        <a:pt x="57" y="120"/>
                      </a:cubicBezTo>
                      <a:cubicBezTo>
                        <a:pt x="301" y="15"/>
                        <a:pt x="301" y="15"/>
                        <a:pt x="301" y="15"/>
                      </a:cubicBezTo>
                      <a:cubicBezTo>
                        <a:pt x="339" y="0"/>
                        <a:pt x="381" y="20"/>
                        <a:pt x="395" y="57"/>
                      </a:cubicBezTo>
                      <a:close/>
                    </a:path>
                  </a:pathLst>
                </a:custGeom>
                <a:solidFill>
                  <a:srgbClr val="F4B289"/>
                </a:solidFill>
                <a:ln>
                  <a:noFill/>
                </a:ln>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9" name="Freeform 138"/>
                <p:cNvSpPr>
                  <a:spLocks/>
                </p:cNvSpPr>
                <p:nvPr/>
              </p:nvSpPr>
              <p:spPr bwMode="auto">
                <a:xfrm>
                  <a:off x="6094913" y="5405537"/>
                  <a:ext cx="161133" cy="225434"/>
                </a:xfrm>
                <a:custGeom>
                  <a:avLst/>
                  <a:gdLst>
                    <a:gd name="T0" fmla="*/ 12 w 90"/>
                    <a:gd name="T1" fmla="*/ 79 h 126"/>
                    <a:gd name="T2" fmla="*/ 48 w 90"/>
                    <a:gd name="T3" fmla="*/ 0 h 126"/>
                    <a:gd name="T4" fmla="*/ 90 w 90"/>
                    <a:gd name="T5" fmla="*/ 114 h 126"/>
                    <a:gd name="T6" fmla="*/ 12 w 90"/>
                    <a:gd name="T7" fmla="*/ 79 h 126"/>
                  </a:gdLst>
                  <a:ahLst/>
                  <a:cxnLst>
                    <a:cxn ang="0">
                      <a:pos x="T0" y="T1"/>
                    </a:cxn>
                    <a:cxn ang="0">
                      <a:pos x="T2" y="T3"/>
                    </a:cxn>
                    <a:cxn ang="0">
                      <a:pos x="T4" y="T5"/>
                    </a:cxn>
                    <a:cxn ang="0">
                      <a:pos x="T6" y="T7"/>
                    </a:cxn>
                  </a:cxnLst>
                  <a:rect l="0" t="0" r="r" b="b"/>
                  <a:pathLst>
                    <a:path w="90" h="126">
                      <a:moveTo>
                        <a:pt x="12" y="79"/>
                      </a:moveTo>
                      <a:cubicBezTo>
                        <a:pt x="0" y="47"/>
                        <a:pt x="16" y="12"/>
                        <a:pt x="48" y="0"/>
                      </a:cubicBezTo>
                      <a:cubicBezTo>
                        <a:pt x="90" y="114"/>
                        <a:pt x="90" y="114"/>
                        <a:pt x="90" y="114"/>
                      </a:cubicBezTo>
                      <a:cubicBezTo>
                        <a:pt x="59" y="126"/>
                        <a:pt x="24" y="110"/>
                        <a:pt x="12" y="79"/>
                      </a:cubicBezTo>
                      <a:close/>
                    </a:path>
                  </a:pathLst>
                </a:custGeom>
                <a:solidFill>
                  <a:srgbClr val="FFE1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0" name="Freeform 139"/>
                <p:cNvSpPr>
                  <a:spLocks/>
                </p:cNvSpPr>
                <p:nvPr/>
              </p:nvSpPr>
              <p:spPr bwMode="auto">
                <a:xfrm>
                  <a:off x="5463243" y="5195990"/>
                  <a:ext cx="963013" cy="1382865"/>
                </a:xfrm>
                <a:custGeom>
                  <a:avLst/>
                  <a:gdLst>
                    <a:gd name="T0" fmla="*/ 485 w 538"/>
                    <a:gd name="T1" fmla="*/ 66 h 773"/>
                    <a:gd name="T2" fmla="*/ 357 w 538"/>
                    <a:gd name="T3" fmla="*/ 9 h 773"/>
                    <a:gd name="T4" fmla="*/ 275 w 538"/>
                    <a:gd name="T5" fmla="*/ 5 h 773"/>
                    <a:gd name="T6" fmla="*/ 140 w 538"/>
                    <a:gd name="T7" fmla="*/ 5 h 773"/>
                    <a:gd name="T8" fmla="*/ 85 w 538"/>
                    <a:gd name="T9" fmla="*/ 5 h 773"/>
                    <a:gd name="T10" fmla="*/ 0 w 538"/>
                    <a:gd name="T11" fmla="*/ 80 h 773"/>
                    <a:gd name="T12" fmla="*/ 0 w 538"/>
                    <a:gd name="T13" fmla="*/ 136 h 773"/>
                    <a:gd name="T14" fmla="*/ 0 w 538"/>
                    <a:gd name="T15" fmla="*/ 540 h 773"/>
                    <a:gd name="T16" fmla="*/ 124 w 538"/>
                    <a:gd name="T17" fmla="*/ 675 h 773"/>
                    <a:gd name="T18" fmla="*/ 124 w 538"/>
                    <a:gd name="T19" fmla="*/ 773 h 773"/>
                    <a:gd name="T20" fmla="*/ 344 w 538"/>
                    <a:gd name="T21" fmla="*/ 773 h 773"/>
                    <a:gd name="T22" fmla="*/ 344 w 538"/>
                    <a:gd name="T23" fmla="*/ 596 h 773"/>
                    <a:gd name="T24" fmla="*/ 344 w 538"/>
                    <a:gd name="T25" fmla="*/ 552 h 773"/>
                    <a:gd name="T26" fmla="*/ 188 w 538"/>
                    <a:gd name="T27" fmla="*/ 148 h 773"/>
                    <a:gd name="T28" fmla="*/ 315 w 538"/>
                    <a:gd name="T29" fmla="*/ 151 h 773"/>
                    <a:gd name="T30" fmla="*/ 424 w 538"/>
                    <a:gd name="T31" fmla="*/ 198 h 773"/>
                    <a:gd name="T32" fmla="*/ 521 w 538"/>
                    <a:gd name="T33" fmla="*/ 162 h 773"/>
                    <a:gd name="T34" fmla="*/ 485 w 538"/>
                    <a:gd name="T35" fmla="*/ 66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8" h="773">
                      <a:moveTo>
                        <a:pt x="485" y="66"/>
                      </a:moveTo>
                      <a:cubicBezTo>
                        <a:pt x="357" y="9"/>
                        <a:pt x="357" y="9"/>
                        <a:pt x="357" y="9"/>
                      </a:cubicBezTo>
                      <a:cubicBezTo>
                        <a:pt x="338" y="0"/>
                        <a:pt x="284" y="5"/>
                        <a:pt x="275" y="5"/>
                      </a:cubicBezTo>
                      <a:cubicBezTo>
                        <a:pt x="140" y="5"/>
                        <a:pt x="140" y="5"/>
                        <a:pt x="140" y="5"/>
                      </a:cubicBezTo>
                      <a:cubicBezTo>
                        <a:pt x="85" y="5"/>
                        <a:pt x="85" y="5"/>
                        <a:pt x="85" y="5"/>
                      </a:cubicBezTo>
                      <a:cubicBezTo>
                        <a:pt x="41" y="5"/>
                        <a:pt x="0" y="35"/>
                        <a:pt x="0" y="80"/>
                      </a:cubicBezTo>
                      <a:cubicBezTo>
                        <a:pt x="0" y="136"/>
                        <a:pt x="0" y="136"/>
                        <a:pt x="0" y="136"/>
                      </a:cubicBezTo>
                      <a:cubicBezTo>
                        <a:pt x="0" y="540"/>
                        <a:pt x="0" y="540"/>
                        <a:pt x="0" y="540"/>
                      </a:cubicBezTo>
                      <a:cubicBezTo>
                        <a:pt x="0" y="610"/>
                        <a:pt x="56" y="669"/>
                        <a:pt x="124" y="675"/>
                      </a:cubicBezTo>
                      <a:cubicBezTo>
                        <a:pt x="124" y="773"/>
                        <a:pt x="124" y="773"/>
                        <a:pt x="124" y="773"/>
                      </a:cubicBezTo>
                      <a:cubicBezTo>
                        <a:pt x="344" y="773"/>
                        <a:pt x="344" y="773"/>
                        <a:pt x="344" y="773"/>
                      </a:cubicBezTo>
                      <a:cubicBezTo>
                        <a:pt x="344" y="596"/>
                        <a:pt x="344" y="596"/>
                        <a:pt x="344" y="596"/>
                      </a:cubicBezTo>
                      <a:cubicBezTo>
                        <a:pt x="344" y="552"/>
                        <a:pt x="344" y="552"/>
                        <a:pt x="344" y="552"/>
                      </a:cubicBezTo>
                      <a:cubicBezTo>
                        <a:pt x="344" y="303"/>
                        <a:pt x="188" y="148"/>
                        <a:pt x="188" y="148"/>
                      </a:cubicBezTo>
                      <a:cubicBezTo>
                        <a:pt x="188" y="148"/>
                        <a:pt x="283" y="147"/>
                        <a:pt x="315" y="151"/>
                      </a:cubicBezTo>
                      <a:cubicBezTo>
                        <a:pt x="349" y="155"/>
                        <a:pt x="424" y="198"/>
                        <a:pt x="424" y="198"/>
                      </a:cubicBezTo>
                      <a:cubicBezTo>
                        <a:pt x="461" y="215"/>
                        <a:pt x="504" y="199"/>
                        <a:pt x="521" y="162"/>
                      </a:cubicBezTo>
                      <a:cubicBezTo>
                        <a:pt x="538" y="126"/>
                        <a:pt x="522" y="83"/>
                        <a:pt x="485" y="66"/>
                      </a:cubicBezTo>
                      <a:close/>
                    </a:path>
                  </a:pathLst>
                </a:custGeom>
                <a:solidFill>
                  <a:srgbClr val="FCC39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1" name="Freeform 140"/>
                <p:cNvSpPr>
                  <a:spLocks/>
                </p:cNvSpPr>
                <p:nvPr/>
              </p:nvSpPr>
              <p:spPr bwMode="auto">
                <a:xfrm>
                  <a:off x="6228812" y="5329888"/>
                  <a:ext cx="164915" cy="218626"/>
                </a:xfrm>
                <a:custGeom>
                  <a:avLst/>
                  <a:gdLst>
                    <a:gd name="T0" fmla="*/ 78 w 92"/>
                    <a:gd name="T1" fmla="*/ 79 h 122"/>
                    <a:gd name="T2" fmla="*/ 0 w 92"/>
                    <a:gd name="T3" fmla="*/ 108 h 122"/>
                    <a:gd name="T4" fmla="*/ 49 w 92"/>
                    <a:gd name="T5" fmla="*/ 0 h 122"/>
                    <a:gd name="T6" fmla="*/ 78 w 92"/>
                    <a:gd name="T7" fmla="*/ 79 h 122"/>
                  </a:gdLst>
                  <a:ahLst/>
                  <a:cxnLst>
                    <a:cxn ang="0">
                      <a:pos x="T0" y="T1"/>
                    </a:cxn>
                    <a:cxn ang="0">
                      <a:pos x="T2" y="T3"/>
                    </a:cxn>
                    <a:cxn ang="0">
                      <a:pos x="T4" y="T5"/>
                    </a:cxn>
                    <a:cxn ang="0">
                      <a:pos x="T6" y="T7"/>
                    </a:cxn>
                  </a:cxnLst>
                  <a:rect l="0" t="0" r="r" b="b"/>
                  <a:pathLst>
                    <a:path w="92" h="122">
                      <a:moveTo>
                        <a:pt x="78" y="79"/>
                      </a:moveTo>
                      <a:cubicBezTo>
                        <a:pt x="65" y="109"/>
                        <a:pt x="30" y="122"/>
                        <a:pt x="0" y="108"/>
                      </a:cubicBezTo>
                      <a:cubicBezTo>
                        <a:pt x="49" y="0"/>
                        <a:pt x="49" y="0"/>
                        <a:pt x="49" y="0"/>
                      </a:cubicBezTo>
                      <a:cubicBezTo>
                        <a:pt x="79" y="14"/>
                        <a:pt x="92" y="49"/>
                        <a:pt x="78" y="79"/>
                      </a:cubicBezTo>
                      <a:close/>
                    </a:path>
                  </a:pathLst>
                </a:custGeom>
                <a:solidFill>
                  <a:srgbClr val="FFE1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2" name="Rectangle 141"/>
                <p:cNvSpPr>
                  <a:spLocks noChangeArrowheads="1"/>
                </p:cNvSpPr>
                <p:nvPr/>
              </p:nvSpPr>
              <p:spPr bwMode="auto">
                <a:xfrm>
                  <a:off x="5628158" y="6556917"/>
                  <a:ext cx="865425" cy="301083"/>
                </a:xfrm>
                <a:prstGeom prst="rect">
                  <a:avLst/>
                </a:prstGeom>
                <a:solidFill>
                  <a:schemeClr val="tx1">
                    <a:lumMod val="75000"/>
                    <a:lumOff val="2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3" name="Rectangle 142"/>
                <p:cNvSpPr>
                  <a:spLocks noChangeArrowheads="1"/>
                </p:cNvSpPr>
                <p:nvPr/>
              </p:nvSpPr>
              <p:spPr bwMode="auto">
                <a:xfrm>
                  <a:off x="6079027" y="6556917"/>
                  <a:ext cx="414557" cy="301083"/>
                </a:xfrm>
                <a:prstGeom prst="rect">
                  <a:avLst/>
                </a:prstGeom>
                <a:solidFill>
                  <a:schemeClr val="tx1">
                    <a:lumMod val="95000"/>
                    <a:lumOff val="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4" name="Freeform 143"/>
                <p:cNvSpPr>
                  <a:spLocks/>
                </p:cNvSpPr>
                <p:nvPr/>
              </p:nvSpPr>
              <p:spPr bwMode="auto">
                <a:xfrm>
                  <a:off x="6066166" y="5456979"/>
                  <a:ext cx="732283" cy="483398"/>
                </a:xfrm>
                <a:custGeom>
                  <a:avLst/>
                  <a:gdLst>
                    <a:gd name="T0" fmla="*/ 395 w 409"/>
                    <a:gd name="T1" fmla="*/ 57 h 270"/>
                    <a:gd name="T2" fmla="*/ 352 w 409"/>
                    <a:gd name="T3" fmla="*/ 151 h 270"/>
                    <a:gd name="T4" fmla="*/ 107 w 409"/>
                    <a:gd name="T5" fmla="*/ 256 h 270"/>
                    <a:gd name="T6" fmla="*/ 14 w 409"/>
                    <a:gd name="T7" fmla="*/ 214 h 270"/>
                    <a:gd name="T8" fmla="*/ 14 w 409"/>
                    <a:gd name="T9" fmla="*/ 214 h 270"/>
                    <a:gd name="T10" fmla="*/ 56 w 409"/>
                    <a:gd name="T11" fmla="*/ 120 h 270"/>
                    <a:gd name="T12" fmla="*/ 301 w 409"/>
                    <a:gd name="T13" fmla="*/ 14 h 270"/>
                    <a:gd name="T14" fmla="*/ 395 w 409"/>
                    <a:gd name="T15" fmla="*/ 57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7"/>
                      </a:moveTo>
                      <a:cubicBezTo>
                        <a:pt x="409" y="95"/>
                        <a:pt x="389" y="137"/>
                        <a:pt x="352" y="151"/>
                      </a:cubicBezTo>
                      <a:cubicBezTo>
                        <a:pt x="107" y="256"/>
                        <a:pt x="107" y="256"/>
                        <a:pt x="107" y="256"/>
                      </a:cubicBezTo>
                      <a:cubicBezTo>
                        <a:pt x="70" y="270"/>
                        <a:pt x="28" y="251"/>
                        <a:pt x="14" y="214"/>
                      </a:cubicBezTo>
                      <a:cubicBezTo>
                        <a:pt x="14" y="214"/>
                        <a:pt x="14" y="214"/>
                        <a:pt x="14" y="214"/>
                      </a:cubicBezTo>
                      <a:cubicBezTo>
                        <a:pt x="0" y="176"/>
                        <a:pt x="19" y="134"/>
                        <a:pt x="56" y="120"/>
                      </a:cubicBezTo>
                      <a:cubicBezTo>
                        <a:pt x="301" y="14"/>
                        <a:pt x="301" y="14"/>
                        <a:pt x="301" y="14"/>
                      </a:cubicBezTo>
                      <a:cubicBezTo>
                        <a:pt x="339" y="0"/>
                        <a:pt x="380" y="19"/>
                        <a:pt x="395" y="57"/>
                      </a:cubicBezTo>
                      <a:close/>
                    </a:path>
                  </a:pathLst>
                </a:custGeom>
                <a:solidFill>
                  <a:srgbClr val="F4B289"/>
                </a:solidFill>
                <a:ln>
                  <a:noFill/>
                </a:ln>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5" name="Freeform 144"/>
                <p:cNvSpPr>
                  <a:spLocks/>
                </p:cNvSpPr>
                <p:nvPr/>
              </p:nvSpPr>
              <p:spPr bwMode="auto">
                <a:xfrm>
                  <a:off x="6096426" y="5691491"/>
                  <a:ext cx="155837" cy="216356"/>
                </a:xfrm>
                <a:custGeom>
                  <a:avLst/>
                  <a:gdLst>
                    <a:gd name="T0" fmla="*/ 12 w 87"/>
                    <a:gd name="T1" fmla="*/ 76 h 121"/>
                    <a:gd name="T2" fmla="*/ 46 w 87"/>
                    <a:gd name="T3" fmla="*/ 0 h 121"/>
                    <a:gd name="T4" fmla="*/ 87 w 87"/>
                    <a:gd name="T5" fmla="*/ 110 h 121"/>
                    <a:gd name="T6" fmla="*/ 12 w 87"/>
                    <a:gd name="T7" fmla="*/ 76 h 121"/>
                  </a:gdLst>
                  <a:ahLst/>
                  <a:cxnLst>
                    <a:cxn ang="0">
                      <a:pos x="T0" y="T1"/>
                    </a:cxn>
                    <a:cxn ang="0">
                      <a:pos x="T2" y="T3"/>
                    </a:cxn>
                    <a:cxn ang="0">
                      <a:pos x="T4" y="T5"/>
                    </a:cxn>
                    <a:cxn ang="0">
                      <a:pos x="T6" y="T7"/>
                    </a:cxn>
                  </a:cxnLst>
                  <a:rect l="0" t="0" r="r" b="b"/>
                  <a:pathLst>
                    <a:path w="87" h="121">
                      <a:moveTo>
                        <a:pt x="12" y="76"/>
                      </a:moveTo>
                      <a:cubicBezTo>
                        <a:pt x="0" y="45"/>
                        <a:pt x="16" y="11"/>
                        <a:pt x="46" y="0"/>
                      </a:cubicBezTo>
                      <a:cubicBezTo>
                        <a:pt x="87" y="110"/>
                        <a:pt x="87" y="110"/>
                        <a:pt x="87" y="110"/>
                      </a:cubicBezTo>
                      <a:cubicBezTo>
                        <a:pt x="57" y="121"/>
                        <a:pt x="23" y="106"/>
                        <a:pt x="12" y="76"/>
                      </a:cubicBezTo>
                      <a:close/>
                    </a:path>
                  </a:pathLst>
                </a:custGeom>
                <a:solidFill>
                  <a:srgbClr val="FFE1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6" name="Freeform 145"/>
                <p:cNvSpPr>
                  <a:spLocks/>
                </p:cNvSpPr>
                <p:nvPr/>
              </p:nvSpPr>
              <p:spPr bwMode="auto">
                <a:xfrm>
                  <a:off x="6057088" y="5743689"/>
                  <a:ext cx="732283" cy="482641"/>
                </a:xfrm>
                <a:custGeom>
                  <a:avLst/>
                  <a:gdLst>
                    <a:gd name="T0" fmla="*/ 395 w 409"/>
                    <a:gd name="T1" fmla="*/ 57 h 270"/>
                    <a:gd name="T2" fmla="*/ 352 w 409"/>
                    <a:gd name="T3" fmla="*/ 150 h 270"/>
                    <a:gd name="T4" fmla="*/ 108 w 409"/>
                    <a:gd name="T5" fmla="*/ 256 h 270"/>
                    <a:gd name="T6" fmla="*/ 14 w 409"/>
                    <a:gd name="T7" fmla="*/ 213 h 270"/>
                    <a:gd name="T8" fmla="*/ 14 w 409"/>
                    <a:gd name="T9" fmla="*/ 213 h 270"/>
                    <a:gd name="T10" fmla="*/ 57 w 409"/>
                    <a:gd name="T11" fmla="*/ 120 h 270"/>
                    <a:gd name="T12" fmla="*/ 301 w 409"/>
                    <a:gd name="T13" fmla="*/ 14 h 270"/>
                    <a:gd name="T14" fmla="*/ 395 w 409"/>
                    <a:gd name="T15" fmla="*/ 57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7"/>
                      </a:moveTo>
                      <a:cubicBezTo>
                        <a:pt x="409" y="94"/>
                        <a:pt x="390" y="136"/>
                        <a:pt x="352" y="150"/>
                      </a:cubicBezTo>
                      <a:cubicBezTo>
                        <a:pt x="108" y="256"/>
                        <a:pt x="108" y="256"/>
                        <a:pt x="108" y="256"/>
                      </a:cubicBezTo>
                      <a:cubicBezTo>
                        <a:pt x="70" y="270"/>
                        <a:pt x="28" y="251"/>
                        <a:pt x="14" y="213"/>
                      </a:cubicBezTo>
                      <a:cubicBezTo>
                        <a:pt x="14" y="213"/>
                        <a:pt x="14" y="213"/>
                        <a:pt x="14" y="213"/>
                      </a:cubicBezTo>
                      <a:cubicBezTo>
                        <a:pt x="0" y="176"/>
                        <a:pt x="19" y="134"/>
                        <a:pt x="57" y="120"/>
                      </a:cubicBezTo>
                      <a:cubicBezTo>
                        <a:pt x="301" y="14"/>
                        <a:pt x="301" y="14"/>
                        <a:pt x="301" y="14"/>
                      </a:cubicBezTo>
                      <a:cubicBezTo>
                        <a:pt x="339" y="0"/>
                        <a:pt x="381" y="19"/>
                        <a:pt x="395" y="57"/>
                      </a:cubicBezTo>
                      <a:close/>
                    </a:path>
                  </a:pathLst>
                </a:custGeom>
                <a:solidFill>
                  <a:srgbClr val="F4B289"/>
                </a:solidFill>
                <a:ln>
                  <a:noFill/>
                </a:ln>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7" name="Freeform 146"/>
                <p:cNvSpPr>
                  <a:spLocks/>
                </p:cNvSpPr>
                <p:nvPr/>
              </p:nvSpPr>
              <p:spPr bwMode="auto">
                <a:xfrm>
                  <a:off x="6096426" y="5977445"/>
                  <a:ext cx="155837" cy="216356"/>
                </a:xfrm>
                <a:custGeom>
                  <a:avLst/>
                  <a:gdLst>
                    <a:gd name="T0" fmla="*/ 12 w 87"/>
                    <a:gd name="T1" fmla="*/ 75 h 121"/>
                    <a:gd name="T2" fmla="*/ 46 w 87"/>
                    <a:gd name="T3" fmla="*/ 0 h 121"/>
                    <a:gd name="T4" fmla="*/ 87 w 87"/>
                    <a:gd name="T5" fmla="*/ 110 h 121"/>
                    <a:gd name="T6" fmla="*/ 12 w 87"/>
                    <a:gd name="T7" fmla="*/ 75 h 121"/>
                  </a:gdLst>
                  <a:ahLst/>
                  <a:cxnLst>
                    <a:cxn ang="0">
                      <a:pos x="T0" y="T1"/>
                    </a:cxn>
                    <a:cxn ang="0">
                      <a:pos x="T2" y="T3"/>
                    </a:cxn>
                    <a:cxn ang="0">
                      <a:pos x="T4" y="T5"/>
                    </a:cxn>
                    <a:cxn ang="0">
                      <a:pos x="T6" y="T7"/>
                    </a:cxn>
                  </a:cxnLst>
                  <a:rect l="0" t="0" r="r" b="b"/>
                  <a:pathLst>
                    <a:path w="87" h="121">
                      <a:moveTo>
                        <a:pt x="12" y="75"/>
                      </a:moveTo>
                      <a:cubicBezTo>
                        <a:pt x="0" y="45"/>
                        <a:pt x="16" y="11"/>
                        <a:pt x="46" y="0"/>
                      </a:cubicBezTo>
                      <a:cubicBezTo>
                        <a:pt x="87" y="110"/>
                        <a:pt x="87" y="110"/>
                        <a:pt x="87" y="110"/>
                      </a:cubicBezTo>
                      <a:cubicBezTo>
                        <a:pt x="57" y="121"/>
                        <a:pt x="23" y="106"/>
                        <a:pt x="12" y="75"/>
                      </a:cubicBezTo>
                      <a:close/>
                    </a:path>
                  </a:pathLst>
                </a:custGeom>
                <a:solidFill>
                  <a:srgbClr val="FFE1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8" name="Freeform 147"/>
                <p:cNvSpPr>
                  <a:spLocks noEditPoints="1"/>
                </p:cNvSpPr>
                <p:nvPr/>
              </p:nvSpPr>
              <p:spPr bwMode="auto">
                <a:xfrm>
                  <a:off x="5101641" y="2822878"/>
                  <a:ext cx="1925269" cy="1924513"/>
                </a:xfrm>
                <a:custGeom>
                  <a:avLst/>
                  <a:gdLst>
                    <a:gd name="T0" fmla="*/ 538 w 1076"/>
                    <a:gd name="T1" fmla="*/ 1076 h 1076"/>
                    <a:gd name="T2" fmla="*/ 0 w 1076"/>
                    <a:gd name="T3" fmla="*/ 538 h 1076"/>
                    <a:gd name="T4" fmla="*/ 538 w 1076"/>
                    <a:gd name="T5" fmla="*/ 0 h 1076"/>
                    <a:gd name="T6" fmla="*/ 1076 w 1076"/>
                    <a:gd name="T7" fmla="*/ 538 h 1076"/>
                    <a:gd name="T8" fmla="*/ 538 w 1076"/>
                    <a:gd name="T9" fmla="*/ 1076 h 1076"/>
                    <a:gd name="T10" fmla="*/ 538 w 1076"/>
                    <a:gd name="T11" fmla="*/ 80 h 1076"/>
                    <a:gd name="T12" fmla="*/ 80 w 1076"/>
                    <a:gd name="T13" fmla="*/ 538 h 1076"/>
                    <a:gd name="T14" fmla="*/ 538 w 1076"/>
                    <a:gd name="T15" fmla="*/ 996 h 1076"/>
                    <a:gd name="T16" fmla="*/ 996 w 1076"/>
                    <a:gd name="T17" fmla="*/ 538 h 1076"/>
                    <a:gd name="T18" fmla="*/ 538 w 1076"/>
                    <a:gd name="T19" fmla="*/ 8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1076">
                      <a:moveTo>
                        <a:pt x="538" y="1076"/>
                      </a:moveTo>
                      <a:cubicBezTo>
                        <a:pt x="241" y="1076"/>
                        <a:pt x="0" y="835"/>
                        <a:pt x="0" y="538"/>
                      </a:cubicBezTo>
                      <a:cubicBezTo>
                        <a:pt x="0" y="242"/>
                        <a:pt x="241" y="0"/>
                        <a:pt x="538" y="0"/>
                      </a:cubicBezTo>
                      <a:cubicBezTo>
                        <a:pt x="835" y="0"/>
                        <a:pt x="1076" y="242"/>
                        <a:pt x="1076" y="538"/>
                      </a:cubicBezTo>
                      <a:cubicBezTo>
                        <a:pt x="1076" y="835"/>
                        <a:pt x="835" y="1076"/>
                        <a:pt x="538" y="1076"/>
                      </a:cubicBezTo>
                      <a:close/>
                      <a:moveTo>
                        <a:pt x="538" y="80"/>
                      </a:moveTo>
                      <a:cubicBezTo>
                        <a:pt x="286" y="80"/>
                        <a:pt x="80" y="286"/>
                        <a:pt x="80" y="538"/>
                      </a:cubicBezTo>
                      <a:cubicBezTo>
                        <a:pt x="80" y="791"/>
                        <a:pt x="286" y="996"/>
                        <a:pt x="538" y="996"/>
                      </a:cubicBezTo>
                      <a:cubicBezTo>
                        <a:pt x="791" y="996"/>
                        <a:pt x="996" y="791"/>
                        <a:pt x="996" y="538"/>
                      </a:cubicBezTo>
                      <a:cubicBezTo>
                        <a:pt x="996" y="286"/>
                        <a:pt x="791" y="80"/>
                        <a:pt x="538" y="80"/>
                      </a:cubicBezTo>
                      <a:close/>
                    </a:path>
                  </a:pathLst>
                </a:custGeom>
                <a:solidFill>
                  <a:schemeClr val="bg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grpSp>
          <p:sp>
            <p:nvSpPr>
              <p:cNvPr id="162" name="TextBox 161"/>
              <p:cNvSpPr txBox="1"/>
              <p:nvPr/>
            </p:nvSpPr>
            <p:spPr>
              <a:xfrm>
                <a:off x="5404354" y="3405031"/>
                <a:ext cx="1724739" cy="669458"/>
              </a:xfrm>
              <a:prstGeom prst="rect">
                <a:avLst/>
              </a:prstGeom>
              <a:noFill/>
            </p:spPr>
            <p:txBody>
              <a:bodyPr wrap="square" rtlCol="0">
                <a:spAutoFit/>
              </a:bodyPr>
              <a:lstStyle/>
              <a:p>
                <a:pPr algn="ctr"/>
                <a:r>
                  <a:rPr lang="en-US"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rPr>
                  <a:t>SQL </a:t>
                </a:r>
              </a:p>
              <a:p>
                <a:pPr algn="ctr"/>
                <a:r>
                  <a:rPr lang="en-US"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rPr>
                  <a:t>Project</a:t>
                </a:r>
                <a:endParaRPr lang="id-ID"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endParaRPr>
              </a:p>
            </p:txBody>
          </p:sp>
          <p:sp>
            <p:nvSpPr>
              <p:cNvPr id="192" name="AutoShape 59"/>
              <p:cNvSpPr>
                <a:spLocks/>
              </p:cNvSpPr>
              <p:nvPr/>
            </p:nvSpPr>
            <p:spPr bwMode="auto">
              <a:xfrm>
                <a:off x="7338457" y="2430485"/>
                <a:ext cx="254256" cy="253822"/>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grpSp>
            <p:nvGrpSpPr>
              <p:cNvPr id="188" name="Group 187"/>
              <p:cNvGrpSpPr/>
              <p:nvPr/>
            </p:nvGrpSpPr>
            <p:grpSpPr>
              <a:xfrm>
                <a:off x="4986755" y="4812707"/>
                <a:ext cx="190474" cy="254256"/>
                <a:chOff x="2639219" y="3510757"/>
                <a:chExt cx="348456" cy="465138"/>
              </a:xfrm>
              <a:solidFill>
                <a:schemeClr val="bg1"/>
              </a:solidFill>
            </p:grpSpPr>
            <p:sp>
              <p:nvSpPr>
                <p:cNvPr id="189" name="AutoShape 115"/>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sp>
              <p:nvSpPr>
                <p:cNvPr id="190"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grpSp>
          <p:sp>
            <p:nvSpPr>
              <p:cNvPr id="182" name="Oval 181"/>
              <p:cNvSpPr>
                <a:spLocks noChangeArrowheads="1"/>
              </p:cNvSpPr>
              <p:nvPr/>
            </p:nvSpPr>
            <p:spPr bwMode="auto">
              <a:xfrm>
                <a:off x="7623389" y="3412137"/>
                <a:ext cx="673618" cy="672958"/>
              </a:xfrm>
              <a:prstGeom prst="ellipse">
                <a:avLst/>
              </a:prstGeom>
              <a:solidFill>
                <a:srgbClr val="5FAEE7"/>
              </a:solidFill>
              <a:ln w="38100" cap="flat">
                <a:solidFill>
                  <a:srgbClr val="5FAEE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i="1" dirty="0">
                  <a:solidFill>
                    <a:schemeClr val="tx1">
                      <a:lumMod val="75000"/>
                      <a:lumOff val="25000"/>
                    </a:schemeClr>
                  </a:solidFill>
                  <a:latin typeface="Century Gothic" panose="020B0502020202020204" pitchFamily="34" charset="0"/>
                </a:endParaRPr>
              </a:p>
            </p:txBody>
          </p:sp>
          <p:grpSp>
            <p:nvGrpSpPr>
              <p:cNvPr id="178" name="Group 177"/>
              <p:cNvGrpSpPr/>
              <p:nvPr/>
            </p:nvGrpSpPr>
            <p:grpSpPr>
              <a:xfrm>
                <a:off x="4955081" y="2430485"/>
                <a:ext cx="253822" cy="253822"/>
                <a:chOff x="4427654" y="3049909"/>
                <a:chExt cx="464344" cy="464344"/>
              </a:xfrm>
              <a:solidFill>
                <a:schemeClr val="bg1"/>
              </a:solidFill>
            </p:grpSpPr>
            <p:sp>
              <p:nvSpPr>
                <p:cNvPr id="179" name="AutoShape 123"/>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sp>
              <p:nvSpPr>
                <p:cNvPr id="180" name="AutoShape 124"/>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sp>
              <p:nvSpPr>
                <p:cNvPr id="181" name="AutoShape 125"/>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grpSp>
          <p:sp>
            <p:nvSpPr>
              <p:cNvPr id="173" name="Oval 200"/>
              <p:cNvSpPr>
                <a:spLocks noChangeArrowheads="1"/>
              </p:cNvSpPr>
              <p:nvPr/>
            </p:nvSpPr>
            <p:spPr bwMode="auto">
              <a:xfrm>
                <a:off x="4250953" y="3412137"/>
                <a:ext cx="673618" cy="672958"/>
              </a:xfrm>
              <a:prstGeom prst="ellipse">
                <a:avLst/>
              </a:prstGeom>
              <a:solidFill>
                <a:srgbClr val="8639DE"/>
              </a:solidFill>
              <a:ln w="38100" cap="flat">
                <a:solidFill>
                  <a:srgbClr val="8639D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i="1" dirty="0">
                  <a:solidFill>
                    <a:schemeClr val="tx1">
                      <a:lumMod val="75000"/>
                      <a:lumOff val="25000"/>
                    </a:schemeClr>
                  </a:solidFill>
                  <a:latin typeface="Century Gothic" panose="020B0502020202020204" pitchFamily="34" charset="0"/>
                </a:endParaRPr>
              </a:p>
            </p:txBody>
          </p:sp>
          <p:grpSp>
            <p:nvGrpSpPr>
              <p:cNvPr id="170" name="Group 169"/>
              <p:cNvGrpSpPr/>
              <p:nvPr/>
            </p:nvGrpSpPr>
            <p:grpSpPr>
              <a:xfrm>
                <a:off x="7338457" y="4812925"/>
                <a:ext cx="254256" cy="253822"/>
                <a:chOff x="2581275" y="2582069"/>
                <a:chExt cx="465138" cy="464344"/>
              </a:xfrm>
              <a:solidFill>
                <a:schemeClr val="bg1"/>
              </a:solidFill>
            </p:grpSpPr>
            <p:sp>
              <p:nvSpPr>
                <p:cNvPr id="171" name="AutoShape 128"/>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sp>
              <p:nvSpPr>
                <p:cNvPr id="172" name="AutoShape 129"/>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grpSp>
        </p:grpSp>
        <p:cxnSp>
          <p:nvCxnSpPr>
            <p:cNvPr id="211" name="Straight Connector 210"/>
            <p:cNvCxnSpPr/>
            <p:nvPr/>
          </p:nvCxnSpPr>
          <p:spPr>
            <a:xfrm flipH="1">
              <a:off x="3092516" y="3765238"/>
              <a:ext cx="580263" cy="0"/>
            </a:xfrm>
            <a:prstGeom prst="line">
              <a:avLst/>
            </a:prstGeom>
            <a:ln>
              <a:solidFill>
                <a:srgbClr val="5FAEE7"/>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8544621" y="3765238"/>
              <a:ext cx="580263" cy="0"/>
            </a:xfrm>
            <a:prstGeom prst="line">
              <a:avLst/>
            </a:prstGeom>
            <a:ln>
              <a:solidFill>
                <a:srgbClr val="5FAEE7"/>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20" name="Group 219"/>
            <p:cNvGrpSpPr/>
            <p:nvPr/>
          </p:nvGrpSpPr>
          <p:grpSpPr>
            <a:xfrm>
              <a:off x="9263377" y="3255923"/>
              <a:ext cx="2547623" cy="591208"/>
              <a:chOff x="8968102" y="2087000"/>
              <a:chExt cx="2547623" cy="591208"/>
            </a:xfrm>
          </p:grpSpPr>
          <p:sp>
            <p:nvSpPr>
              <p:cNvPr id="221" name="Rectangle 220"/>
              <p:cNvSpPr/>
              <p:nvPr/>
            </p:nvSpPr>
            <p:spPr>
              <a:xfrm>
                <a:off x="8968102" y="2395416"/>
                <a:ext cx="2547623" cy="282792"/>
              </a:xfrm>
              <a:prstGeom prst="rect">
                <a:avLst/>
              </a:prstGeom>
            </p:spPr>
            <p:txBody>
              <a:bodyPr wrap="square">
                <a:spAutoFit/>
              </a:bodyPr>
              <a:lstStyle/>
              <a:p>
                <a:pPr>
                  <a:lnSpc>
                    <a:spcPct val="150000"/>
                  </a:lnSpc>
                  <a:buClr>
                    <a:srgbClr val="E24848"/>
                  </a:buClr>
                  <a:defRPr/>
                </a:pPr>
                <a:r>
                  <a:rPr lang="en-US" sz="900" b="1" i="1" noProof="1">
                    <a:solidFill>
                      <a:schemeClr val="tx1">
                        <a:lumMod val="75000"/>
                        <a:lumOff val="25000"/>
                      </a:schemeClr>
                    </a:solidFill>
                    <a:latin typeface="Century Gothic" panose="020B0502020202020204" pitchFamily="34" charset="0"/>
                    <a:ea typeface="Open Sans Light" panose="020B0306030504020204" pitchFamily="34" charset="0"/>
                    <a:cs typeface="Open Sans Light" panose="020B0306030504020204" pitchFamily="34" charset="0"/>
                  </a:rPr>
                  <a:t>The detail-heavy nature of SQL.</a:t>
                </a:r>
              </a:p>
            </p:txBody>
          </p:sp>
          <p:sp>
            <p:nvSpPr>
              <p:cNvPr id="222" name="Rectangle 221"/>
              <p:cNvSpPr/>
              <p:nvPr/>
            </p:nvSpPr>
            <p:spPr>
              <a:xfrm>
                <a:off x="8968102" y="2087000"/>
                <a:ext cx="2547623" cy="392510"/>
              </a:xfrm>
              <a:prstGeom prst="rect">
                <a:avLst/>
              </a:prstGeom>
            </p:spPr>
            <p:txBody>
              <a:bodyPr wrap="square">
                <a:spAutoFit/>
              </a:bodyPr>
              <a:lstStyle/>
              <a:p>
                <a:pPr lvl="0">
                  <a:lnSpc>
                    <a:spcPct val="114000"/>
                  </a:lnSpc>
                  <a:defRPr/>
                </a:pPr>
                <a:r>
                  <a:rPr lang="en-US"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rPr>
                  <a:t>Details</a:t>
                </a:r>
                <a:endParaRPr lang="id-ID"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endParaRPr>
              </a:p>
            </p:txBody>
          </p:sp>
        </p:grpSp>
        <p:grpSp>
          <p:nvGrpSpPr>
            <p:cNvPr id="229" name="Group 228"/>
            <p:cNvGrpSpPr/>
            <p:nvPr/>
          </p:nvGrpSpPr>
          <p:grpSpPr>
            <a:xfrm>
              <a:off x="413291" y="3252144"/>
              <a:ext cx="2547623" cy="581890"/>
              <a:chOff x="8968102" y="2087000"/>
              <a:chExt cx="2547623" cy="581890"/>
            </a:xfrm>
          </p:grpSpPr>
          <p:sp>
            <p:nvSpPr>
              <p:cNvPr id="230" name="Rectangle 229"/>
              <p:cNvSpPr/>
              <p:nvPr/>
            </p:nvSpPr>
            <p:spPr>
              <a:xfrm>
                <a:off x="8968102" y="2332301"/>
                <a:ext cx="2547623" cy="336589"/>
              </a:xfrm>
              <a:prstGeom prst="rect">
                <a:avLst/>
              </a:prstGeom>
            </p:spPr>
            <p:txBody>
              <a:bodyPr wrap="square">
                <a:spAutoFit/>
              </a:bodyPr>
              <a:lstStyle/>
              <a:p>
                <a:pPr algn="r">
                  <a:lnSpc>
                    <a:spcPct val="200000"/>
                  </a:lnSpc>
                  <a:buClr>
                    <a:srgbClr val="E24848"/>
                  </a:buClr>
                  <a:defRPr/>
                </a:pPr>
                <a:r>
                  <a:rPr lang="en-US" sz="900" b="1" i="1" noProof="1">
                    <a:solidFill>
                      <a:schemeClr val="tx1">
                        <a:lumMod val="75000"/>
                        <a:lumOff val="25000"/>
                      </a:schemeClr>
                    </a:solidFill>
                    <a:latin typeface="Century Gothic" panose="020B0502020202020204" pitchFamily="34" charset="0"/>
                    <a:ea typeface="Open Sans Light" panose="020B0306030504020204" pitchFamily="34" charset="0"/>
                    <a:cs typeface="Open Sans Light" panose="020B0306030504020204" pitchFamily="34" charset="0"/>
                  </a:rPr>
                  <a:t>The time-intensive nature of SQL.</a:t>
                </a:r>
              </a:p>
            </p:txBody>
          </p:sp>
          <p:sp>
            <p:nvSpPr>
              <p:cNvPr id="231" name="Rectangle 230"/>
              <p:cNvSpPr/>
              <p:nvPr/>
            </p:nvSpPr>
            <p:spPr>
              <a:xfrm>
                <a:off x="8968102" y="2087000"/>
                <a:ext cx="2547623" cy="392510"/>
              </a:xfrm>
              <a:prstGeom prst="rect">
                <a:avLst/>
              </a:prstGeom>
            </p:spPr>
            <p:txBody>
              <a:bodyPr wrap="square">
                <a:spAutoFit/>
              </a:bodyPr>
              <a:lstStyle/>
              <a:p>
                <a:pPr lvl="0" algn="r">
                  <a:lnSpc>
                    <a:spcPct val="114000"/>
                  </a:lnSpc>
                  <a:defRPr/>
                </a:pPr>
                <a:r>
                  <a:rPr lang="en-US"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rPr>
                  <a:t>Time</a:t>
                </a:r>
                <a:endParaRPr lang="id-ID"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endParaRPr>
              </a:p>
            </p:txBody>
          </p:sp>
        </p:grpSp>
      </p:grpSp>
      <p:sp>
        <p:nvSpPr>
          <p:cNvPr id="83" name="Rectangle 82"/>
          <p:cNvSpPr/>
          <p:nvPr/>
        </p:nvSpPr>
        <p:spPr>
          <a:xfrm>
            <a:off x="4978973" y="1109015"/>
            <a:ext cx="2234054" cy="338554"/>
          </a:xfrm>
          <a:prstGeom prst="rect">
            <a:avLst/>
          </a:prstGeom>
        </p:spPr>
        <p:txBody>
          <a:bodyPr wrap="square">
            <a:spAutoFit/>
          </a:bodyPr>
          <a:lstStyle/>
          <a:p>
            <a:pPr algn="ctr"/>
            <a:r>
              <a:rPr lang="en-US" sz="1600" dirty="0">
                <a:solidFill>
                  <a:schemeClr val="tx1">
                    <a:lumMod val="75000"/>
                    <a:lumOff val="25000"/>
                  </a:schemeClr>
                </a:solidFill>
                <a:ea typeface="Roboto" panose="02000000000000000000" pitchFamily="2" charset="0"/>
                <a:cs typeface="Open Sans Light" panose="020B0306030504020204" pitchFamily="34" charset="0"/>
              </a:rPr>
              <a:t>Lauren</a:t>
            </a:r>
          </a:p>
        </p:txBody>
      </p:sp>
      <p:sp>
        <p:nvSpPr>
          <p:cNvPr id="50" name="Shape 5084">
            <a:extLst>
              <a:ext uri="{FF2B5EF4-FFF2-40B4-BE49-F238E27FC236}">
                <a16:creationId xmlns:a16="http://schemas.microsoft.com/office/drawing/2014/main" id="{C7AFC3EE-C900-4219-B50B-8D2E3C3B11E9}"/>
              </a:ext>
            </a:extLst>
          </p:cNvPr>
          <p:cNvSpPr/>
          <p:nvPr/>
        </p:nvSpPr>
        <p:spPr>
          <a:xfrm>
            <a:off x="4443216" y="3675495"/>
            <a:ext cx="336352" cy="358904"/>
          </a:xfrm>
          <a:custGeom>
            <a:avLst/>
            <a:gdLst/>
            <a:ahLst/>
            <a:cxnLst/>
            <a:rect l="0" t="0" r="0" b="0"/>
            <a:pathLst>
              <a:path w="120000" h="120000" extrusionOk="0">
                <a:moveTo>
                  <a:pt x="59999" y="0"/>
                </a:moveTo>
                <a:lnTo>
                  <a:pt x="59999" y="0"/>
                </a:lnTo>
                <a:cubicBezTo>
                  <a:pt x="27532" y="0"/>
                  <a:pt x="0" y="25960"/>
                  <a:pt x="0" y="58807"/>
                </a:cubicBezTo>
                <a:cubicBezTo>
                  <a:pt x="0" y="91655"/>
                  <a:pt x="27532" y="119735"/>
                  <a:pt x="59999" y="119735"/>
                </a:cubicBezTo>
                <a:cubicBezTo>
                  <a:pt x="92207" y="119735"/>
                  <a:pt x="119740" y="91655"/>
                  <a:pt x="119740" y="58807"/>
                </a:cubicBezTo>
                <a:cubicBezTo>
                  <a:pt x="119740" y="25960"/>
                  <a:pt x="92207" y="0"/>
                  <a:pt x="59999" y="0"/>
                </a:cubicBezTo>
                <a:close/>
                <a:moveTo>
                  <a:pt x="59999" y="105695"/>
                </a:moveTo>
                <a:lnTo>
                  <a:pt x="59999" y="105695"/>
                </a:lnTo>
                <a:cubicBezTo>
                  <a:pt x="34545" y="105695"/>
                  <a:pt x="13766" y="84503"/>
                  <a:pt x="13766" y="58807"/>
                </a:cubicBezTo>
                <a:cubicBezTo>
                  <a:pt x="13766" y="32847"/>
                  <a:pt x="34545" y="11920"/>
                  <a:pt x="59999" y="11920"/>
                </a:cubicBezTo>
                <a:cubicBezTo>
                  <a:pt x="85194" y="11920"/>
                  <a:pt x="105974" y="32847"/>
                  <a:pt x="105974" y="58807"/>
                </a:cubicBezTo>
                <a:cubicBezTo>
                  <a:pt x="105974" y="84503"/>
                  <a:pt x="85194" y="105695"/>
                  <a:pt x="59999" y="105695"/>
                </a:cubicBezTo>
                <a:close/>
              </a:path>
            </a:pathLst>
          </a:custGeom>
          <a:solidFill>
            <a:schemeClr val="bg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51" name="Shape 5085">
            <a:extLst>
              <a:ext uri="{FF2B5EF4-FFF2-40B4-BE49-F238E27FC236}">
                <a16:creationId xmlns:a16="http://schemas.microsoft.com/office/drawing/2014/main" id="{61F516BF-23B2-4FAB-83A7-6B7DB9D8EEA6}"/>
              </a:ext>
            </a:extLst>
          </p:cNvPr>
          <p:cNvSpPr/>
          <p:nvPr/>
        </p:nvSpPr>
        <p:spPr>
          <a:xfrm>
            <a:off x="4582983" y="3756183"/>
            <a:ext cx="107858" cy="179679"/>
          </a:xfrm>
          <a:custGeom>
            <a:avLst/>
            <a:gdLst/>
            <a:ahLst/>
            <a:cxnLst/>
            <a:rect l="0" t="0" r="0" b="0"/>
            <a:pathLst>
              <a:path w="120000" h="120000" extrusionOk="0">
                <a:moveTo>
                  <a:pt x="40373" y="0"/>
                </a:moveTo>
                <a:lnTo>
                  <a:pt x="0" y="0"/>
                </a:lnTo>
                <a:lnTo>
                  <a:pt x="0" y="71891"/>
                </a:lnTo>
                <a:lnTo>
                  <a:pt x="99813" y="119459"/>
                </a:lnTo>
                <a:lnTo>
                  <a:pt x="118878" y="105405"/>
                </a:lnTo>
                <a:lnTo>
                  <a:pt x="40373" y="61621"/>
                </a:lnTo>
                <a:lnTo>
                  <a:pt x="40373" y="0"/>
                </a:lnTo>
              </a:path>
            </a:pathLst>
          </a:custGeom>
          <a:solidFill>
            <a:schemeClr val="bg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55" name="Shape 4748">
            <a:extLst>
              <a:ext uri="{FF2B5EF4-FFF2-40B4-BE49-F238E27FC236}">
                <a16:creationId xmlns:a16="http://schemas.microsoft.com/office/drawing/2014/main" id="{49ACCF97-699A-49E8-B3F4-2CD8A227A465}"/>
              </a:ext>
            </a:extLst>
          </p:cNvPr>
          <p:cNvSpPr/>
          <p:nvPr/>
        </p:nvSpPr>
        <p:spPr>
          <a:xfrm>
            <a:off x="7708592" y="3748582"/>
            <a:ext cx="334138" cy="218030"/>
          </a:xfrm>
          <a:custGeom>
            <a:avLst/>
            <a:gdLst/>
            <a:ahLst/>
            <a:cxnLst/>
            <a:rect l="0" t="0" r="0" b="0"/>
            <a:pathLst>
              <a:path w="120000" h="120000" extrusionOk="0">
                <a:moveTo>
                  <a:pt x="114088" y="68144"/>
                </a:moveTo>
                <a:lnTo>
                  <a:pt x="114088" y="68144"/>
                </a:lnTo>
                <a:cubicBezTo>
                  <a:pt x="39014" y="68144"/>
                  <a:pt x="39014" y="68144"/>
                  <a:pt x="39014" y="68144"/>
                </a:cubicBezTo>
                <a:cubicBezTo>
                  <a:pt x="36256" y="68144"/>
                  <a:pt x="33300" y="65817"/>
                  <a:pt x="33300" y="58504"/>
                </a:cubicBezTo>
                <a:cubicBezTo>
                  <a:pt x="33300" y="53850"/>
                  <a:pt x="36256" y="49196"/>
                  <a:pt x="39014" y="49196"/>
                </a:cubicBezTo>
                <a:cubicBezTo>
                  <a:pt x="114088" y="49196"/>
                  <a:pt x="114088" y="49196"/>
                  <a:pt x="114088" y="49196"/>
                </a:cubicBezTo>
                <a:cubicBezTo>
                  <a:pt x="117044" y="49196"/>
                  <a:pt x="119802" y="53850"/>
                  <a:pt x="119802" y="58504"/>
                </a:cubicBezTo>
                <a:cubicBezTo>
                  <a:pt x="119802" y="65817"/>
                  <a:pt x="117044" y="68144"/>
                  <a:pt x="114088" y="68144"/>
                </a:cubicBezTo>
                <a:close/>
                <a:moveTo>
                  <a:pt x="114088" y="18614"/>
                </a:moveTo>
                <a:lnTo>
                  <a:pt x="114088" y="18614"/>
                </a:lnTo>
                <a:cubicBezTo>
                  <a:pt x="39014" y="18614"/>
                  <a:pt x="39014" y="18614"/>
                  <a:pt x="39014" y="18614"/>
                </a:cubicBezTo>
                <a:cubicBezTo>
                  <a:pt x="36256" y="18614"/>
                  <a:pt x="33300" y="13961"/>
                  <a:pt x="33300" y="9307"/>
                </a:cubicBezTo>
                <a:cubicBezTo>
                  <a:pt x="33300" y="4653"/>
                  <a:pt x="36256" y="0"/>
                  <a:pt x="39014" y="0"/>
                </a:cubicBezTo>
                <a:cubicBezTo>
                  <a:pt x="114088" y="0"/>
                  <a:pt x="114088" y="0"/>
                  <a:pt x="114088" y="0"/>
                </a:cubicBezTo>
                <a:cubicBezTo>
                  <a:pt x="117044" y="0"/>
                  <a:pt x="119802" y="4653"/>
                  <a:pt x="119802" y="9307"/>
                </a:cubicBezTo>
                <a:cubicBezTo>
                  <a:pt x="119802" y="13961"/>
                  <a:pt x="117044" y="18614"/>
                  <a:pt x="114088" y="18614"/>
                </a:cubicBezTo>
                <a:close/>
                <a:moveTo>
                  <a:pt x="16748" y="119667"/>
                </a:moveTo>
                <a:lnTo>
                  <a:pt x="16748" y="119667"/>
                </a:lnTo>
                <a:cubicBezTo>
                  <a:pt x="5517" y="119667"/>
                  <a:pt x="5517" y="119667"/>
                  <a:pt x="5517" y="119667"/>
                </a:cubicBezTo>
                <a:cubicBezTo>
                  <a:pt x="2758" y="119667"/>
                  <a:pt x="0" y="115013"/>
                  <a:pt x="0" y="110360"/>
                </a:cubicBezTo>
                <a:cubicBezTo>
                  <a:pt x="0" y="103379"/>
                  <a:pt x="2758" y="101052"/>
                  <a:pt x="5517" y="101052"/>
                </a:cubicBezTo>
                <a:cubicBezTo>
                  <a:pt x="16748" y="101052"/>
                  <a:pt x="16748" y="101052"/>
                  <a:pt x="16748" y="101052"/>
                </a:cubicBezTo>
                <a:cubicBezTo>
                  <a:pt x="20886" y="101052"/>
                  <a:pt x="22266" y="103379"/>
                  <a:pt x="22266" y="110360"/>
                </a:cubicBezTo>
                <a:cubicBezTo>
                  <a:pt x="22266" y="115013"/>
                  <a:pt x="20886" y="119667"/>
                  <a:pt x="16748" y="119667"/>
                </a:cubicBezTo>
                <a:close/>
                <a:moveTo>
                  <a:pt x="16748" y="68144"/>
                </a:moveTo>
                <a:lnTo>
                  <a:pt x="16748" y="68144"/>
                </a:lnTo>
                <a:cubicBezTo>
                  <a:pt x="5517" y="68144"/>
                  <a:pt x="5517" y="68144"/>
                  <a:pt x="5517" y="68144"/>
                </a:cubicBezTo>
                <a:cubicBezTo>
                  <a:pt x="2758" y="68144"/>
                  <a:pt x="0" y="65817"/>
                  <a:pt x="0" y="58504"/>
                </a:cubicBezTo>
                <a:cubicBezTo>
                  <a:pt x="0" y="53850"/>
                  <a:pt x="2758" y="49196"/>
                  <a:pt x="5517" y="49196"/>
                </a:cubicBezTo>
                <a:cubicBezTo>
                  <a:pt x="16748" y="49196"/>
                  <a:pt x="16748" y="49196"/>
                  <a:pt x="16748" y="49196"/>
                </a:cubicBezTo>
                <a:cubicBezTo>
                  <a:pt x="20886" y="49196"/>
                  <a:pt x="22266" y="53850"/>
                  <a:pt x="22266" y="58504"/>
                </a:cubicBezTo>
                <a:cubicBezTo>
                  <a:pt x="22266" y="65817"/>
                  <a:pt x="20886" y="68144"/>
                  <a:pt x="16748" y="68144"/>
                </a:cubicBezTo>
                <a:close/>
                <a:moveTo>
                  <a:pt x="16748" y="18614"/>
                </a:moveTo>
                <a:lnTo>
                  <a:pt x="16748" y="18614"/>
                </a:lnTo>
                <a:cubicBezTo>
                  <a:pt x="5517" y="18614"/>
                  <a:pt x="5517" y="18614"/>
                  <a:pt x="5517" y="18614"/>
                </a:cubicBezTo>
                <a:cubicBezTo>
                  <a:pt x="2758" y="18614"/>
                  <a:pt x="0" y="13961"/>
                  <a:pt x="0" y="9307"/>
                </a:cubicBezTo>
                <a:cubicBezTo>
                  <a:pt x="0" y="4653"/>
                  <a:pt x="2758" y="0"/>
                  <a:pt x="5517" y="0"/>
                </a:cubicBezTo>
                <a:cubicBezTo>
                  <a:pt x="16748" y="0"/>
                  <a:pt x="16748" y="0"/>
                  <a:pt x="16748" y="0"/>
                </a:cubicBezTo>
                <a:cubicBezTo>
                  <a:pt x="20886" y="0"/>
                  <a:pt x="22266" y="4653"/>
                  <a:pt x="22266" y="9307"/>
                </a:cubicBezTo>
                <a:cubicBezTo>
                  <a:pt x="22266" y="13961"/>
                  <a:pt x="20886" y="18614"/>
                  <a:pt x="16748" y="18614"/>
                </a:cubicBezTo>
                <a:close/>
                <a:moveTo>
                  <a:pt x="39014" y="119667"/>
                </a:moveTo>
                <a:lnTo>
                  <a:pt x="39014" y="119667"/>
                </a:lnTo>
                <a:cubicBezTo>
                  <a:pt x="36256" y="119667"/>
                  <a:pt x="33300" y="115013"/>
                  <a:pt x="33300" y="110360"/>
                </a:cubicBezTo>
                <a:cubicBezTo>
                  <a:pt x="33300" y="103379"/>
                  <a:pt x="36256" y="101052"/>
                  <a:pt x="39014" y="101052"/>
                </a:cubicBezTo>
                <a:cubicBezTo>
                  <a:pt x="114088" y="101052"/>
                  <a:pt x="114088" y="101052"/>
                  <a:pt x="114088" y="101052"/>
                </a:cubicBezTo>
                <a:cubicBezTo>
                  <a:pt x="117044" y="101052"/>
                  <a:pt x="119802" y="103379"/>
                  <a:pt x="119802" y="110360"/>
                </a:cubicBezTo>
                <a:cubicBezTo>
                  <a:pt x="119802" y="115013"/>
                  <a:pt x="117044" y="119667"/>
                  <a:pt x="114088" y="119667"/>
                </a:cubicBezTo>
                <a:cubicBezTo>
                  <a:pt x="39014" y="119667"/>
                  <a:pt x="39014" y="119667"/>
                  <a:pt x="39014" y="119667"/>
                </a:cubicBezTo>
                <a:close/>
              </a:path>
            </a:pathLst>
          </a:custGeom>
          <a:solidFill>
            <a:schemeClr val="bg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Tree>
    <p:extLst>
      <p:ext uri="{BB962C8B-B14F-4D97-AF65-F5344CB8AC3E}">
        <p14:creationId xmlns:p14="http://schemas.microsoft.com/office/powerpoint/2010/main" val="787496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35"/>
                                        </p:tgtEl>
                                        <p:attrNameLst>
                                          <p:attrName>style.visibility</p:attrName>
                                        </p:attrNameLst>
                                      </p:cBhvr>
                                      <p:to>
                                        <p:strVal val="visible"/>
                                      </p:to>
                                    </p:set>
                                    <p:anim calcmode="lin" valueType="num">
                                      <p:cBhvr additive="base">
                                        <p:cTn id="7" dur="500"/>
                                        <p:tgtEl>
                                          <p:spTgt spid="235"/>
                                        </p:tgtEl>
                                        <p:attrNameLst>
                                          <p:attrName>ppt_y</p:attrName>
                                        </p:attrNameLst>
                                      </p:cBhvr>
                                      <p:tavLst>
                                        <p:tav tm="0">
                                          <p:val>
                                            <p:strVal val="#ppt_y+#ppt_h*1.125000"/>
                                          </p:val>
                                        </p:tav>
                                        <p:tav tm="100000">
                                          <p:val>
                                            <p:strVal val="#ppt_y"/>
                                          </p:val>
                                        </p:tav>
                                      </p:tavLst>
                                    </p:anim>
                                    <p:animEffect transition="in" filter="wipe(up)">
                                      <p:cBhvr>
                                        <p:cTn id="8" dur="500"/>
                                        <p:tgtEl>
                                          <p:spTgt spid="23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additive="base">
                                        <p:cTn id="11" dur="500"/>
                                        <p:tgtEl>
                                          <p:spTgt spid="83"/>
                                        </p:tgtEl>
                                        <p:attrNameLst>
                                          <p:attrName>ppt_y</p:attrName>
                                        </p:attrNameLst>
                                      </p:cBhvr>
                                      <p:tavLst>
                                        <p:tav tm="0">
                                          <p:val>
                                            <p:strVal val="#ppt_y+#ppt_h*1.125000"/>
                                          </p:val>
                                        </p:tav>
                                        <p:tav tm="100000">
                                          <p:val>
                                            <p:strVal val="#ppt_y"/>
                                          </p:val>
                                        </p:tav>
                                      </p:tavLst>
                                    </p:anim>
                                    <p:animEffect transition="in" filter="wipe(up)">
                                      <p:cBhvr>
                                        <p:cTn id="12" dur="500"/>
                                        <p:tgtEl>
                                          <p:spTgt spid="83"/>
                                        </p:tgtEl>
                                      </p:cBhvr>
                                    </p:animEffect>
                                  </p:childTnLst>
                                </p:cTn>
                              </p:par>
                              <p:par>
                                <p:cTn id="13" presetID="1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ppt_y</p:attrName>
                                        </p:attrNameLst>
                                      </p:cBhvr>
                                      <p:tavLst>
                                        <p:tav tm="0">
                                          <p:val>
                                            <p:strVal val="#ppt_y+#ppt_h*1.125000"/>
                                          </p:val>
                                        </p:tav>
                                        <p:tav tm="100000">
                                          <p:val>
                                            <p:strVal val="#ppt_y"/>
                                          </p:val>
                                        </p:tav>
                                      </p:tavLst>
                                    </p:anim>
                                    <p:animEffect transition="in" filter="wipe(up)">
                                      <p:cBhvr>
                                        <p:cTn id="16" dur="500"/>
                                        <p:tgtEl>
                                          <p:spTgt spid="2"/>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p:tgtEl>
                                          <p:spTgt spid="50"/>
                                        </p:tgtEl>
                                        <p:attrNameLst>
                                          <p:attrName>ppt_y</p:attrName>
                                        </p:attrNameLst>
                                      </p:cBhvr>
                                      <p:tavLst>
                                        <p:tav tm="0">
                                          <p:val>
                                            <p:strVal val="#ppt_y+#ppt_h*1.125000"/>
                                          </p:val>
                                        </p:tav>
                                        <p:tav tm="100000">
                                          <p:val>
                                            <p:strVal val="#ppt_y"/>
                                          </p:val>
                                        </p:tav>
                                      </p:tavLst>
                                    </p:anim>
                                    <p:animEffect transition="in" filter="wipe(up)">
                                      <p:cBhvr>
                                        <p:cTn id="20" dur="500"/>
                                        <p:tgtEl>
                                          <p:spTgt spid="50"/>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p:tgtEl>
                                          <p:spTgt spid="55"/>
                                        </p:tgtEl>
                                        <p:attrNameLst>
                                          <p:attrName>ppt_y</p:attrName>
                                        </p:attrNameLst>
                                      </p:cBhvr>
                                      <p:tavLst>
                                        <p:tav tm="0">
                                          <p:val>
                                            <p:strVal val="#ppt_y+#ppt_h*1.125000"/>
                                          </p:val>
                                        </p:tav>
                                        <p:tav tm="100000">
                                          <p:val>
                                            <p:strVal val="#ppt_y"/>
                                          </p:val>
                                        </p:tav>
                                      </p:tavLst>
                                    </p:anim>
                                    <p:animEffect transition="in" filter="wipe(up)">
                                      <p:cBhvr>
                                        <p:cTn id="24" dur="500"/>
                                        <p:tgtEl>
                                          <p:spTgt spid="55"/>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p:tgtEl>
                                          <p:spTgt spid="51"/>
                                        </p:tgtEl>
                                        <p:attrNameLst>
                                          <p:attrName>ppt_y</p:attrName>
                                        </p:attrNameLst>
                                      </p:cBhvr>
                                      <p:tavLst>
                                        <p:tav tm="0">
                                          <p:val>
                                            <p:strVal val="#ppt_y+#ppt_h*1.125000"/>
                                          </p:val>
                                        </p:tav>
                                        <p:tav tm="100000">
                                          <p:val>
                                            <p:strVal val="#ppt_y"/>
                                          </p:val>
                                        </p:tav>
                                      </p:tavLst>
                                    </p:anim>
                                    <p:animEffect transition="in" filter="wipe(up)">
                                      <p:cBhvr>
                                        <p:cTn id="2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p:bldP spid="83" grpId="0"/>
      <p:bldP spid="50" grpId="0" animBg="1"/>
      <p:bldP spid="51" grpId="0" animBg="1"/>
      <p:bldP spid="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itle 4"/>
          <p:cNvSpPr txBox="1">
            <a:spLocks/>
          </p:cNvSpPr>
          <p:nvPr/>
        </p:nvSpPr>
        <p:spPr>
          <a:xfrm>
            <a:off x="3192444" y="622264"/>
            <a:ext cx="6103507" cy="7471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65000"/>
                    <a:lumOff val="35000"/>
                  </a:schemeClr>
                </a:solidFill>
                <a:latin typeface="Arial Black" panose="020B0A04020102020204" pitchFamily="34" charset="0"/>
                <a:ea typeface="Brixton" panose="020B0000000000000000" pitchFamily="34" charset="0"/>
                <a:cs typeface="Aharoni" panose="02010803020104030203" pitchFamily="2" charset="-79"/>
              </a:rPr>
              <a:t>Key Learnings</a:t>
            </a:r>
            <a:endParaRPr lang="id-ID" sz="3200" b="1" dirty="0">
              <a:solidFill>
                <a:schemeClr val="tx1">
                  <a:lumMod val="65000"/>
                  <a:lumOff val="35000"/>
                </a:schemeClr>
              </a:solidFill>
              <a:latin typeface="Arial Black" panose="020B0A04020102020204" pitchFamily="34" charset="0"/>
              <a:ea typeface="Brixton" panose="020B0000000000000000" pitchFamily="34" charset="0"/>
              <a:cs typeface="Aharoni" panose="02010803020104030203" pitchFamily="2" charset="-79"/>
            </a:endParaRPr>
          </a:p>
        </p:txBody>
      </p:sp>
      <p:grpSp>
        <p:nvGrpSpPr>
          <p:cNvPr id="2" name="Group 1"/>
          <p:cNvGrpSpPr/>
          <p:nvPr/>
        </p:nvGrpSpPr>
        <p:grpSpPr>
          <a:xfrm>
            <a:off x="751600" y="2047141"/>
            <a:ext cx="11003964" cy="4810859"/>
            <a:chOff x="413291" y="1877719"/>
            <a:chExt cx="11397709" cy="4983002"/>
          </a:xfrm>
        </p:grpSpPr>
        <p:grpSp>
          <p:nvGrpSpPr>
            <p:cNvPr id="159" name="Group 158"/>
            <p:cNvGrpSpPr/>
            <p:nvPr/>
          </p:nvGrpSpPr>
          <p:grpSpPr>
            <a:xfrm>
              <a:off x="4072973" y="1877719"/>
              <a:ext cx="4046054" cy="4983002"/>
              <a:chOff x="4250953" y="1874998"/>
              <a:chExt cx="4046054" cy="4983002"/>
            </a:xfrm>
          </p:grpSpPr>
          <p:grpSp>
            <p:nvGrpSpPr>
              <p:cNvPr id="160" name="Group 159"/>
              <p:cNvGrpSpPr/>
              <p:nvPr/>
            </p:nvGrpSpPr>
            <p:grpSpPr>
              <a:xfrm>
                <a:off x="4377322" y="1874998"/>
                <a:ext cx="3764132" cy="3762597"/>
                <a:chOff x="4199342" y="1966245"/>
                <a:chExt cx="3764132" cy="3762597"/>
              </a:xfrm>
            </p:grpSpPr>
            <p:sp>
              <p:nvSpPr>
                <p:cNvPr id="209" name="Oval 129"/>
                <p:cNvSpPr>
                  <a:spLocks noChangeArrowheads="1"/>
                </p:cNvSpPr>
                <p:nvPr/>
              </p:nvSpPr>
              <p:spPr bwMode="auto">
                <a:xfrm>
                  <a:off x="4199342" y="1966245"/>
                  <a:ext cx="3764132" cy="3762597"/>
                </a:xfrm>
                <a:prstGeom prst="ellipse">
                  <a:avLst/>
                </a:prstGeom>
                <a:noFill/>
                <a:ln w="9525" cap="rnd">
                  <a:solidFill>
                    <a:schemeClr val="tx2">
                      <a:lumMod val="20000"/>
                      <a:lumOff val="80000"/>
                    </a:schemeClr>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10" name="Oval 130"/>
                <p:cNvSpPr>
                  <a:spLocks noChangeArrowheads="1"/>
                </p:cNvSpPr>
                <p:nvPr/>
              </p:nvSpPr>
              <p:spPr bwMode="auto">
                <a:xfrm>
                  <a:off x="4480441" y="2247346"/>
                  <a:ext cx="3201165" cy="3199628"/>
                </a:xfrm>
                <a:prstGeom prst="ellipse">
                  <a:avLst/>
                </a:prstGeom>
                <a:noFill/>
                <a:ln w="9525" cap="rnd">
                  <a:solidFill>
                    <a:schemeClr val="tx2">
                      <a:lumMod val="20000"/>
                      <a:lumOff val="80000"/>
                    </a:schemeClr>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grpSp>
          <p:grpSp>
            <p:nvGrpSpPr>
              <p:cNvPr id="161" name="Group 160"/>
              <p:cNvGrpSpPr/>
              <p:nvPr/>
            </p:nvGrpSpPr>
            <p:grpSpPr>
              <a:xfrm>
                <a:off x="5303570" y="2761310"/>
                <a:ext cx="1954646" cy="4096690"/>
                <a:chOff x="5101641" y="2822878"/>
                <a:chExt cx="1925269" cy="4035122"/>
              </a:xfrm>
            </p:grpSpPr>
            <p:sp>
              <p:nvSpPr>
                <p:cNvPr id="193" name="Rectangle 132"/>
                <p:cNvSpPr>
                  <a:spLocks noChangeArrowheads="1"/>
                </p:cNvSpPr>
                <p:nvPr/>
              </p:nvSpPr>
              <p:spPr bwMode="auto">
                <a:xfrm>
                  <a:off x="5928485" y="4683089"/>
                  <a:ext cx="264772" cy="271580"/>
                </a:xfrm>
                <a:prstGeom prst="rect">
                  <a:avLst/>
                </a:prstGeom>
                <a:solidFill>
                  <a:schemeClr val="bg1">
                    <a:lumMod val="7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4" name="Freeform 133"/>
                <p:cNvSpPr>
                  <a:spLocks/>
                </p:cNvSpPr>
                <p:nvPr/>
              </p:nvSpPr>
              <p:spPr bwMode="auto">
                <a:xfrm>
                  <a:off x="6057088" y="5957776"/>
                  <a:ext cx="685381" cy="621079"/>
                </a:xfrm>
                <a:custGeom>
                  <a:avLst/>
                  <a:gdLst>
                    <a:gd name="T0" fmla="*/ 383 w 383"/>
                    <a:gd name="T1" fmla="*/ 0 h 347"/>
                    <a:gd name="T2" fmla="*/ 200 w 383"/>
                    <a:gd name="T3" fmla="*/ 198 h 347"/>
                    <a:gd name="T4" fmla="*/ 200 w 383"/>
                    <a:gd name="T5" fmla="*/ 347 h 347"/>
                    <a:gd name="T6" fmla="*/ 0 w 383"/>
                    <a:gd name="T7" fmla="*/ 347 h 347"/>
                    <a:gd name="T8" fmla="*/ 0 w 383"/>
                    <a:gd name="T9" fmla="*/ 90 h 347"/>
                    <a:gd name="T10" fmla="*/ 383 w 383"/>
                    <a:gd name="T11" fmla="*/ 0 h 347"/>
                  </a:gdLst>
                  <a:ahLst/>
                  <a:cxnLst>
                    <a:cxn ang="0">
                      <a:pos x="T0" y="T1"/>
                    </a:cxn>
                    <a:cxn ang="0">
                      <a:pos x="T2" y="T3"/>
                    </a:cxn>
                    <a:cxn ang="0">
                      <a:pos x="T4" y="T5"/>
                    </a:cxn>
                    <a:cxn ang="0">
                      <a:pos x="T6" y="T7"/>
                    </a:cxn>
                    <a:cxn ang="0">
                      <a:pos x="T8" y="T9"/>
                    </a:cxn>
                    <a:cxn ang="0">
                      <a:pos x="T10" y="T11"/>
                    </a:cxn>
                  </a:cxnLst>
                  <a:rect l="0" t="0" r="r" b="b"/>
                  <a:pathLst>
                    <a:path w="383" h="347">
                      <a:moveTo>
                        <a:pt x="383" y="0"/>
                      </a:moveTo>
                      <a:cubicBezTo>
                        <a:pt x="383" y="0"/>
                        <a:pt x="352" y="89"/>
                        <a:pt x="200" y="198"/>
                      </a:cubicBezTo>
                      <a:cubicBezTo>
                        <a:pt x="200" y="347"/>
                        <a:pt x="200" y="347"/>
                        <a:pt x="200" y="347"/>
                      </a:cubicBezTo>
                      <a:cubicBezTo>
                        <a:pt x="0" y="347"/>
                        <a:pt x="0" y="347"/>
                        <a:pt x="0" y="347"/>
                      </a:cubicBezTo>
                      <a:cubicBezTo>
                        <a:pt x="0" y="90"/>
                        <a:pt x="0" y="90"/>
                        <a:pt x="0" y="90"/>
                      </a:cubicBezTo>
                      <a:lnTo>
                        <a:pt x="383" y="0"/>
                      </a:lnTo>
                      <a:close/>
                    </a:path>
                  </a:pathLst>
                </a:custGeom>
                <a:solidFill>
                  <a:srgbClr val="F4B289"/>
                </a:solidFill>
                <a:ln>
                  <a:noFill/>
                </a:ln>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5" name="Rectangle 134"/>
                <p:cNvSpPr>
                  <a:spLocks noChangeArrowheads="1"/>
                </p:cNvSpPr>
                <p:nvPr/>
              </p:nvSpPr>
              <p:spPr bwMode="auto">
                <a:xfrm>
                  <a:off x="5792317" y="4919114"/>
                  <a:ext cx="543917" cy="1165752"/>
                </a:xfrm>
                <a:prstGeom prst="rect">
                  <a:avLst/>
                </a:prstGeom>
                <a:solidFill>
                  <a:schemeClr val="bg1">
                    <a:lumMod val="7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6" name="Freeform 135"/>
                <p:cNvSpPr>
                  <a:spLocks/>
                </p:cNvSpPr>
                <p:nvPr/>
              </p:nvSpPr>
              <p:spPr bwMode="auto">
                <a:xfrm>
                  <a:off x="6039689" y="4904741"/>
                  <a:ext cx="731527" cy="482641"/>
                </a:xfrm>
                <a:custGeom>
                  <a:avLst/>
                  <a:gdLst>
                    <a:gd name="T0" fmla="*/ 395 w 409"/>
                    <a:gd name="T1" fmla="*/ 56 h 270"/>
                    <a:gd name="T2" fmla="*/ 353 w 409"/>
                    <a:gd name="T3" fmla="*/ 150 h 270"/>
                    <a:gd name="T4" fmla="*/ 108 w 409"/>
                    <a:gd name="T5" fmla="*/ 256 h 270"/>
                    <a:gd name="T6" fmla="*/ 15 w 409"/>
                    <a:gd name="T7" fmla="*/ 213 h 270"/>
                    <a:gd name="T8" fmla="*/ 15 w 409"/>
                    <a:gd name="T9" fmla="*/ 213 h 270"/>
                    <a:gd name="T10" fmla="*/ 57 w 409"/>
                    <a:gd name="T11" fmla="*/ 119 h 270"/>
                    <a:gd name="T12" fmla="*/ 302 w 409"/>
                    <a:gd name="T13" fmla="*/ 14 h 270"/>
                    <a:gd name="T14" fmla="*/ 395 w 409"/>
                    <a:gd name="T15" fmla="*/ 56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6"/>
                      </a:moveTo>
                      <a:cubicBezTo>
                        <a:pt x="409" y="94"/>
                        <a:pt x="390" y="136"/>
                        <a:pt x="353" y="150"/>
                      </a:cubicBezTo>
                      <a:cubicBezTo>
                        <a:pt x="108" y="256"/>
                        <a:pt x="108" y="256"/>
                        <a:pt x="108" y="256"/>
                      </a:cubicBezTo>
                      <a:cubicBezTo>
                        <a:pt x="71" y="270"/>
                        <a:pt x="29" y="250"/>
                        <a:pt x="15" y="213"/>
                      </a:cubicBezTo>
                      <a:cubicBezTo>
                        <a:pt x="15" y="213"/>
                        <a:pt x="15" y="213"/>
                        <a:pt x="15" y="213"/>
                      </a:cubicBezTo>
                      <a:cubicBezTo>
                        <a:pt x="0" y="175"/>
                        <a:pt x="20" y="133"/>
                        <a:pt x="57" y="119"/>
                      </a:cubicBezTo>
                      <a:cubicBezTo>
                        <a:pt x="302" y="14"/>
                        <a:pt x="302" y="14"/>
                        <a:pt x="302" y="14"/>
                      </a:cubicBezTo>
                      <a:cubicBezTo>
                        <a:pt x="339" y="0"/>
                        <a:pt x="381" y="19"/>
                        <a:pt x="395" y="56"/>
                      </a:cubicBezTo>
                      <a:close/>
                    </a:path>
                  </a:pathLst>
                </a:custGeom>
                <a:solidFill>
                  <a:srgbClr val="F4B289"/>
                </a:solidFill>
                <a:ln>
                  <a:noFill/>
                </a:ln>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7" name="Freeform 136"/>
                <p:cNvSpPr>
                  <a:spLocks/>
                </p:cNvSpPr>
                <p:nvPr/>
              </p:nvSpPr>
              <p:spPr bwMode="auto">
                <a:xfrm>
                  <a:off x="6079027" y="5136983"/>
                  <a:ext cx="161133" cy="225434"/>
                </a:xfrm>
                <a:custGeom>
                  <a:avLst/>
                  <a:gdLst>
                    <a:gd name="T0" fmla="*/ 12 w 90"/>
                    <a:gd name="T1" fmla="*/ 78 h 126"/>
                    <a:gd name="T2" fmla="*/ 47 w 90"/>
                    <a:gd name="T3" fmla="*/ 0 h 126"/>
                    <a:gd name="T4" fmla="*/ 90 w 90"/>
                    <a:gd name="T5" fmla="*/ 114 h 126"/>
                    <a:gd name="T6" fmla="*/ 12 w 90"/>
                    <a:gd name="T7" fmla="*/ 78 h 126"/>
                  </a:gdLst>
                  <a:ahLst/>
                  <a:cxnLst>
                    <a:cxn ang="0">
                      <a:pos x="T0" y="T1"/>
                    </a:cxn>
                    <a:cxn ang="0">
                      <a:pos x="T2" y="T3"/>
                    </a:cxn>
                    <a:cxn ang="0">
                      <a:pos x="T4" y="T5"/>
                    </a:cxn>
                    <a:cxn ang="0">
                      <a:pos x="T6" y="T7"/>
                    </a:cxn>
                  </a:cxnLst>
                  <a:rect l="0" t="0" r="r" b="b"/>
                  <a:pathLst>
                    <a:path w="90" h="126">
                      <a:moveTo>
                        <a:pt x="12" y="78"/>
                      </a:moveTo>
                      <a:cubicBezTo>
                        <a:pt x="0" y="47"/>
                        <a:pt x="16" y="12"/>
                        <a:pt x="47" y="0"/>
                      </a:cubicBezTo>
                      <a:cubicBezTo>
                        <a:pt x="90" y="114"/>
                        <a:pt x="90" y="114"/>
                        <a:pt x="90" y="114"/>
                      </a:cubicBezTo>
                      <a:cubicBezTo>
                        <a:pt x="58" y="126"/>
                        <a:pt x="23" y="110"/>
                        <a:pt x="12" y="78"/>
                      </a:cubicBezTo>
                      <a:close/>
                    </a:path>
                  </a:pathLst>
                </a:custGeom>
                <a:solidFill>
                  <a:srgbClr val="FFE1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8" name="Freeform 137"/>
                <p:cNvSpPr>
                  <a:spLocks/>
                </p:cNvSpPr>
                <p:nvPr/>
              </p:nvSpPr>
              <p:spPr bwMode="auto">
                <a:xfrm>
                  <a:off x="6057088" y="5180103"/>
                  <a:ext cx="732283" cy="484911"/>
                </a:xfrm>
                <a:custGeom>
                  <a:avLst/>
                  <a:gdLst>
                    <a:gd name="T0" fmla="*/ 395 w 409"/>
                    <a:gd name="T1" fmla="*/ 57 h 271"/>
                    <a:gd name="T2" fmla="*/ 352 w 409"/>
                    <a:gd name="T3" fmla="*/ 151 h 271"/>
                    <a:gd name="T4" fmla="*/ 108 w 409"/>
                    <a:gd name="T5" fmla="*/ 256 h 271"/>
                    <a:gd name="T6" fmla="*/ 14 w 409"/>
                    <a:gd name="T7" fmla="*/ 214 h 271"/>
                    <a:gd name="T8" fmla="*/ 14 w 409"/>
                    <a:gd name="T9" fmla="*/ 214 h 271"/>
                    <a:gd name="T10" fmla="*/ 57 w 409"/>
                    <a:gd name="T11" fmla="*/ 120 h 271"/>
                    <a:gd name="T12" fmla="*/ 301 w 409"/>
                    <a:gd name="T13" fmla="*/ 15 h 271"/>
                    <a:gd name="T14" fmla="*/ 395 w 409"/>
                    <a:gd name="T15" fmla="*/ 57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1">
                      <a:moveTo>
                        <a:pt x="395" y="57"/>
                      </a:moveTo>
                      <a:cubicBezTo>
                        <a:pt x="409" y="95"/>
                        <a:pt x="390" y="137"/>
                        <a:pt x="352" y="151"/>
                      </a:cubicBezTo>
                      <a:cubicBezTo>
                        <a:pt x="108" y="256"/>
                        <a:pt x="108" y="256"/>
                        <a:pt x="108" y="256"/>
                      </a:cubicBezTo>
                      <a:cubicBezTo>
                        <a:pt x="70" y="271"/>
                        <a:pt x="28" y="251"/>
                        <a:pt x="14" y="214"/>
                      </a:cubicBezTo>
                      <a:cubicBezTo>
                        <a:pt x="14" y="214"/>
                        <a:pt x="14" y="214"/>
                        <a:pt x="14" y="214"/>
                      </a:cubicBezTo>
                      <a:cubicBezTo>
                        <a:pt x="0" y="176"/>
                        <a:pt x="19" y="134"/>
                        <a:pt x="57" y="120"/>
                      </a:cubicBezTo>
                      <a:cubicBezTo>
                        <a:pt x="301" y="15"/>
                        <a:pt x="301" y="15"/>
                        <a:pt x="301" y="15"/>
                      </a:cubicBezTo>
                      <a:cubicBezTo>
                        <a:pt x="339" y="0"/>
                        <a:pt x="381" y="20"/>
                        <a:pt x="395" y="57"/>
                      </a:cubicBezTo>
                      <a:close/>
                    </a:path>
                  </a:pathLst>
                </a:custGeom>
                <a:solidFill>
                  <a:srgbClr val="F4B289"/>
                </a:solidFill>
                <a:ln>
                  <a:noFill/>
                </a:ln>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199" name="Freeform 138"/>
                <p:cNvSpPr>
                  <a:spLocks/>
                </p:cNvSpPr>
                <p:nvPr/>
              </p:nvSpPr>
              <p:spPr bwMode="auto">
                <a:xfrm>
                  <a:off x="6094913" y="5405537"/>
                  <a:ext cx="161133" cy="225434"/>
                </a:xfrm>
                <a:custGeom>
                  <a:avLst/>
                  <a:gdLst>
                    <a:gd name="T0" fmla="*/ 12 w 90"/>
                    <a:gd name="T1" fmla="*/ 79 h 126"/>
                    <a:gd name="T2" fmla="*/ 48 w 90"/>
                    <a:gd name="T3" fmla="*/ 0 h 126"/>
                    <a:gd name="T4" fmla="*/ 90 w 90"/>
                    <a:gd name="T5" fmla="*/ 114 h 126"/>
                    <a:gd name="T6" fmla="*/ 12 w 90"/>
                    <a:gd name="T7" fmla="*/ 79 h 126"/>
                  </a:gdLst>
                  <a:ahLst/>
                  <a:cxnLst>
                    <a:cxn ang="0">
                      <a:pos x="T0" y="T1"/>
                    </a:cxn>
                    <a:cxn ang="0">
                      <a:pos x="T2" y="T3"/>
                    </a:cxn>
                    <a:cxn ang="0">
                      <a:pos x="T4" y="T5"/>
                    </a:cxn>
                    <a:cxn ang="0">
                      <a:pos x="T6" y="T7"/>
                    </a:cxn>
                  </a:cxnLst>
                  <a:rect l="0" t="0" r="r" b="b"/>
                  <a:pathLst>
                    <a:path w="90" h="126">
                      <a:moveTo>
                        <a:pt x="12" y="79"/>
                      </a:moveTo>
                      <a:cubicBezTo>
                        <a:pt x="0" y="47"/>
                        <a:pt x="16" y="12"/>
                        <a:pt x="48" y="0"/>
                      </a:cubicBezTo>
                      <a:cubicBezTo>
                        <a:pt x="90" y="114"/>
                        <a:pt x="90" y="114"/>
                        <a:pt x="90" y="114"/>
                      </a:cubicBezTo>
                      <a:cubicBezTo>
                        <a:pt x="59" y="126"/>
                        <a:pt x="24" y="110"/>
                        <a:pt x="12" y="79"/>
                      </a:cubicBezTo>
                      <a:close/>
                    </a:path>
                  </a:pathLst>
                </a:custGeom>
                <a:solidFill>
                  <a:srgbClr val="FFE1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0" name="Freeform 139"/>
                <p:cNvSpPr>
                  <a:spLocks/>
                </p:cNvSpPr>
                <p:nvPr/>
              </p:nvSpPr>
              <p:spPr bwMode="auto">
                <a:xfrm>
                  <a:off x="5463243" y="5195990"/>
                  <a:ext cx="963013" cy="1382865"/>
                </a:xfrm>
                <a:custGeom>
                  <a:avLst/>
                  <a:gdLst>
                    <a:gd name="T0" fmla="*/ 485 w 538"/>
                    <a:gd name="T1" fmla="*/ 66 h 773"/>
                    <a:gd name="T2" fmla="*/ 357 w 538"/>
                    <a:gd name="T3" fmla="*/ 9 h 773"/>
                    <a:gd name="T4" fmla="*/ 275 w 538"/>
                    <a:gd name="T5" fmla="*/ 5 h 773"/>
                    <a:gd name="T6" fmla="*/ 140 w 538"/>
                    <a:gd name="T7" fmla="*/ 5 h 773"/>
                    <a:gd name="T8" fmla="*/ 85 w 538"/>
                    <a:gd name="T9" fmla="*/ 5 h 773"/>
                    <a:gd name="T10" fmla="*/ 0 w 538"/>
                    <a:gd name="T11" fmla="*/ 80 h 773"/>
                    <a:gd name="T12" fmla="*/ 0 w 538"/>
                    <a:gd name="T13" fmla="*/ 136 h 773"/>
                    <a:gd name="T14" fmla="*/ 0 w 538"/>
                    <a:gd name="T15" fmla="*/ 540 h 773"/>
                    <a:gd name="T16" fmla="*/ 124 w 538"/>
                    <a:gd name="T17" fmla="*/ 675 h 773"/>
                    <a:gd name="T18" fmla="*/ 124 w 538"/>
                    <a:gd name="T19" fmla="*/ 773 h 773"/>
                    <a:gd name="T20" fmla="*/ 344 w 538"/>
                    <a:gd name="T21" fmla="*/ 773 h 773"/>
                    <a:gd name="T22" fmla="*/ 344 w 538"/>
                    <a:gd name="T23" fmla="*/ 596 h 773"/>
                    <a:gd name="T24" fmla="*/ 344 w 538"/>
                    <a:gd name="T25" fmla="*/ 552 h 773"/>
                    <a:gd name="T26" fmla="*/ 188 w 538"/>
                    <a:gd name="T27" fmla="*/ 148 h 773"/>
                    <a:gd name="T28" fmla="*/ 315 w 538"/>
                    <a:gd name="T29" fmla="*/ 151 h 773"/>
                    <a:gd name="T30" fmla="*/ 424 w 538"/>
                    <a:gd name="T31" fmla="*/ 198 h 773"/>
                    <a:gd name="T32" fmla="*/ 521 w 538"/>
                    <a:gd name="T33" fmla="*/ 162 h 773"/>
                    <a:gd name="T34" fmla="*/ 485 w 538"/>
                    <a:gd name="T35" fmla="*/ 66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8" h="773">
                      <a:moveTo>
                        <a:pt x="485" y="66"/>
                      </a:moveTo>
                      <a:cubicBezTo>
                        <a:pt x="357" y="9"/>
                        <a:pt x="357" y="9"/>
                        <a:pt x="357" y="9"/>
                      </a:cubicBezTo>
                      <a:cubicBezTo>
                        <a:pt x="338" y="0"/>
                        <a:pt x="284" y="5"/>
                        <a:pt x="275" y="5"/>
                      </a:cubicBezTo>
                      <a:cubicBezTo>
                        <a:pt x="140" y="5"/>
                        <a:pt x="140" y="5"/>
                        <a:pt x="140" y="5"/>
                      </a:cubicBezTo>
                      <a:cubicBezTo>
                        <a:pt x="85" y="5"/>
                        <a:pt x="85" y="5"/>
                        <a:pt x="85" y="5"/>
                      </a:cubicBezTo>
                      <a:cubicBezTo>
                        <a:pt x="41" y="5"/>
                        <a:pt x="0" y="35"/>
                        <a:pt x="0" y="80"/>
                      </a:cubicBezTo>
                      <a:cubicBezTo>
                        <a:pt x="0" y="136"/>
                        <a:pt x="0" y="136"/>
                        <a:pt x="0" y="136"/>
                      </a:cubicBezTo>
                      <a:cubicBezTo>
                        <a:pt x="0" y="540"/>
                        <a:pt x="0" y="540"/>
                        <a:pt x="0" y="540"/>
                      </a:cubicBezTo>
                      <a:cubicBezTo>
                        <a:pt x="0" y="610"/>
                        <a:pt x="56" y="669"/>
                        <a:pt x="124" y="675"/>
                      </a:cubicBezTo>
                      <a:cubicBezTo>
                        <a:pt x="124" y="773"/>
                        <a:pt x="124" y="773"/>
                        <a:pt x="124" y="773"/>
                      </a:cubicBezTo>
                      <a:cubicBezTo>
                        <a:pt x="344" y="773"/>
                        <a:pt x="344" y="773"/>
                        <a:pt x="344" y="773"/>
                      </a:cubicBezTo>
                      <a:cubicBezTo>
                        <a:pt x="344" y="596"/>
                        <a:pt x="344" y="596"/>
                        <a:pt x="344" y="596"/>
                      </a:cubicBezTo>
                      <a:cubicBezTo>
                        <a:pt x="344" y="552"/>
                        <a:pt x="344" y="552"/>
                        <a:pt x="344" y="552"/>
                      </a:cubicBezTo>
                      <a:cubicBezTo>
                        <a:pt x="344" y="303"/>
                        <a:pt x="188" y="148"/>
                        <a:pt x="188" y="148"/>
                      </a:cubicBezTo>
                      <a:cubicBezTo>
                        <a:pt x="188" y="148"/>
                        <a:pt x="283" y="147"/>
                        <a:pt x="315" y="151"/>
                      </a:cubicBezTo>
                      <a:cubicBezTo>
                        <a:pt x="349" y="155"/>
                        <a:pt x="424" y="198"/>
                        <a:pt x="424" y="198"/>
                      </a:cubicBezTo>
                      <a:cubicBezTo>
                        <a:pt x="461" y="215"/>
                        <a:pt x="504" y="199"/>
                        <a:pt x="521" y="162"/>
                      </a:cubicBezTo>
                      <a:cubicBezTo>
                        <a:pt x="538" y="126"/>
                        <a:pt x="522" y="83"/>
                        <a:pt x="485" y="66"/>
                      </a:cubicBezTo>
                      <a:close/>
                    </a:path>
                  </a:pathLst>
                </a:custGeom>
                <a:solidFill>
                  <a:srgbClr val="FCC39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1" name="Freeform 140"/>
                <p:cNvSpPr>
                  <a:spLocks/>
                </p:cNvSpPr>
                <p:nvPr/>
              </p:nvSpPr>
              <p:spPr bwMode="auto">
                <a:xfrm>
                  <a:off x="6228812" y="5329888"/>
                  <a:ext cx="164915" cy="218626"/>
                </a:xfrm>
                <a:custGeom>
                  <a:avLst/>
                  <a:gdLst>
                    <a:gd name="T0" fmla="*/ 78 w 92"/>
                    <a:gd name="T1" fmla="*/ 79 h 122"/>
                    <a:gd name="T2" fmla="*/ 0 w 92"/>
                    <a:gd name="T3" fmla="*/ 108 h 122"/>
                    <a:gd name="T4" fmla="*/ 49 w 92"/>
                    <a:gd name="T5" fmla="*/ 0 h 122"/>
                    <a:gd name="T6" fmla="*/ 78 w 92"/>
                    <a:gd name="T7" fmla="*/ 79 h 122"/>
                  </a:gdLst>
                  <a:ahLst/>
                  <a:cxnLst>
                    <a:cxn ang="0">
                      <a:pos x="T0" y="T1"/>
                    </a:cxn>
                    <a:cxn ang="0">
                      <a:pos x="T2" y="T3"/>
                    </a:cxn>
                    <a:cxn ang="0">
                      <a:pos x="T4" y="T5"/>
                    </a:cxn>
                    <a:cxn ang="0">
                      <a:pos x="T6" y="T7"/>
                    </a:cxn>
                  </a:cxnLst>
                  <a:rect l="0" t="0" r="r" b="b"/>
                  <a:pathLst>
                    <a:path w="92" h="122">
                      <a:moveTo>
                        <a:pt x="78" y="79"/>
                      </a:moveTo>
                      <a:cubicBezTo>
                        <a:pt x="65" y="109"/>
                        <a:pt x="30" y="122"/>
                        <a:pt x="0" y="108"/>
                      </a:cubicBezTo>
                      <a:cubicBezTo>
                        <a:pt x="49" y="0"/>
                        <a:pt x="49" y="0"/>
                        <a:pt x="49" y="0"/>
                      </a:cubicBezTo>
                      <a:cubicBezTo>
                        <a:pt x="79" y="14"/>
                        <a:pt x="92" y="49"/>
                        <a:pt x="78" y="79"/>
                      </a:cubicBezTo>
                      <a:close/>
                    </a:path>
                  </a:pathLst>
                </a:custGeom>
                <a:solidFill>
                  <a:srgbClr val="FFE1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2" name="Rectangle 141"/>
                <p:cNvSpPr>
                  <a:spLocks noChangeArrowheads="1"/>
                </p:cNvSpPr>
                <p:nvPr/>
              </p:nvSpPr>
              <p:spPr bwMode="auto">
                <a:xfrm>
                  <a:off x="5628158" y="6556917"/>
                  <a:ext cx="865425" cy="301083"/>
                </a:xfrm>
                <a:prstGeom prst="rect">
                  <a:avLst/>
                </a:prstGeom>
                <a:solidFill>
                  <a:schemeClr val="tx1">
                    <a:lumMod val="75000"/>
                    <a:lumOff val="2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3" name="Rectangle 142"/>
                <p:cNvSpPr>
                  <a:spLocks noChangeArrowheads="1"/>
                </p:cNvSpPr>
                <p:nvPr/>
              </p:nvSpPr>
              <p:spPr bwMode="auto">
                <a:xfrm>
                  <a:off x="6079027" y="6556917"/>
                  <a:ext cx="414557" cy="301083"/>
                </a:xfrm>
                <a:prstGeom prst="rect">
                  <a:avLst/>
                </a:prstGeom>
                <a:solidFill>
                  <a:schemeClr val="tx1">
                    <a:lumMod val="95000"/>
                    <a:lumOff val="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4" name="Freeform 143"/>
                <p:cNvSpPr>
                  <a:spLocks/>
                </p:cNvSpPr>
                <p:nvPr/>
              </p:nvSpPr>
              <p:spPr bwMode="auto">
                <a:xfrm>
                  <a:off x="6066166" y="5456979"/>
                  <a:ext cx="732283" cy="483398"/>
                </a:xfrm>
                <a:custGeom>
                  <a:avLst/>
                  <a:gdLst>
                    <a:gd name="T0" fmla="*/ 395 w 409"/>
                    <a:gd name="T1" fmla="*/ 57 h 270"/>
                    <a:gd name="T2" fmla="*/ 352 w 409"/>
                    <a:gd name="T3" fmla="*/ 151 h 270"/>
                    <a:gd name="T4" fmla="*/ 107 w 409"/>
                    <a:gd name="T5" fmla="*/ 256 h 270"/>
                    <a:gd name="T6" fmla="*/ 14 w 409"/>
                    <a:gd name="T7" fmla="*/ 214 h 270"/>
                    <a:gd name="T8" fmla="*/ 14 w 409"/>
                    <a:gd name="T9" fmla="*/ 214 h 270"/>
                    <a:gd name="T10" fmla="*/ 56 w 409"/>
                    <a:gd name="T11" fmla="*/ 120 h 270"/>
                    <a:gd name="T12" fmla="*/ 301 w 409"/>
                    <a:gd name="T13" fmla="*/ 14 h 270"/>
                    <a:gd name="T14" fmla="*/ 395 w 409"/>
                    <a:gd name="T15" fmla="*/ 57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7"/>
                      </a:moveTo>
                      <a:cubicBezTo>
                        <a:pt x="409" y="95"/>
                        <a:pt x="389" y="137"/>
                        <a:pt x="352" y="151"/>
                      </a:cubicBezTo>
                      <a:cubicBezTo>
                        <a:pt x="107" y="256"/>
                        <a:pt x="107" y="256"/>
                        <a:pt x="107" y="256"/>
                      </a:cubicBezTo>
                      <a:cubicBezTo>
                        <a:pt x="70" y="270"/>
                        <a:pt x="28" y="251"/>
                        <a:pt x="14" y="214"/>
                      </a:cubicBezTo>
                      <a:cubicBezTo>
                        <a:pt x="14" y="214"/>
                        <a:pt x="14" y="214"/>
                        <a:pt x="14" y="214"/>
                      </a:cubicBezTo>
                      <a:cubicBezTo>
                        <a:pt x="0" y="176"/>
                        <a:pt x="19" y="134"/>
                        <a:pt x="56" y="120"/>
                      </a:cubicBezTo>
                      <a:cubicBezTo>
                        <a:pt x="301" y="14"/>
                        <a:pt x="301" y="14"/>
                        <a:pt x="301" y="14"/>
                      </a:cubicBezTo>
                      <a:cubicBezTo>
                        <a:pt x="339" y="0"/>
                        <a:pt x="380" y="19"/>
                        <a:pt x="395" y="57"/>
                      </a:cubicBezTo>
                      <a:close/>
                    </a:path>
                  </a:pathLst>
                </a:custGeom>
                <a:solidFill>
                  <a:srgbClr val="F4B289"/>
                </a:solidFill>
                <a:ln>
                  <a:noFill/>
                </a:ln>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5" name="Freeform 144"/>
                <p:cNvSpPr>
                  <a:spLocks/>
                </p:cNvSpPr>
                <p:nvPr/>
              </p:nvSpPr>
              <p:spPr bwMode="auto">
                <a:xfrm>
                  <a:off x="6096426" y="5691491"/>
                  <a:ext cx="155837" cy="216356"/>
                </a:xfrm>
                <a:custGeom>
                  <a:avLst/>
                  <a:gdLst>
                    <a:gd name="T0" fmla="*/ 12 w 87"/>
                    <a:gd name="T1" fmla="*/ 76 h 121"/>
                    <a:gd name="T2" fmla="*/ 46 w 87"/>
                    <a:gd name="T3" fmla="*/ 0 h 121"/>
                    <a:gd name="T4" fmla="*/ 87 w 87"/>
                    <a:gd name="T5" fmla="*/ 110 h 121"/>
                    <a:gd name="T6" fmla="*/ 12 w 87"/>
                    <a:gd name="T7" fmla="*/ 76 h 121"/>
                  </a:gdLst>
                  <a:ahLst/>
                  <a:cxnLst>
                    <a:cxn ang="0">
                      <a:pos x="T0" y="T1"/>
                    </a:cxn>
                    <a:cxn ang="0">
                      <a:pos x="T2" y="T3"/>
                    </a:cxn>
                    <a:cxn ang="0">
                      <a:pos x="T4" y="T5"/>
                    </a:cxn>
                    <a:cxn ang="0">
                      <a:pos x="T6" y="T7"/>
                    </a:cxn>
                  </a:cxnLst>
                  <a:rect l="0" t="0" r="r" b="b"/>
                  <a:pathLst>
                    <a:path w="87" h="121">
                      <a:moveTo>
                        <a:pt x="12" y="76"/>
                      </a:moveTo>
                      <a:cubicBezTo>
                        <a:pt x="0" y="45"/>
                        <a:pt x="16" y="11"/>
                        <a:pt x="46" y="0"/>
                      </a:cubicBezTo>
                      <a:cubicBezTo>
                        <a:pt x="87" y="110"/>
                        <a:pt x="87" y="110"/>
                        <a:pt x="87" y="110"/>
                      </a:cubicBezTo>
                      <a:cubicBezTo>
                        <a:pt x="57" y="121"/>
                        <a:pt x="23" y="106"/>
                        <a:pt x="12" y="76"/>
                      </a:cubicBezTo>
                      <a:close/>
                    </a:path>
                  </a:pathLst>
                </a:custGeom>
                <a:solidFill>
                  <a:srgbClr val="FFE1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6" name="Freeform 145"/>
                <p:cNvSpPr>
                  <a:spLocks/>
                </p:cNvSpPr>
                <p:nvPr/>
              </p:nvSpPr>
              <p:spPr bwMode="auto">
                <a:xfrm>
                  <a:off x="6057088" y="5743689"/>
                  <a:ext cx="732283" cy="482641"/>
                </a:xfrm>
                <a:custGeom>
                  <a:avLst/>
                  <a:gdLst>
                    <a:gd name="T0" fmla="*/ 395 w 409"/>
                    <a:gd name="T1" fmla="*/ 57 h 270"/>
                    <a:gd name="T2" fmla="*/ 352 w 409"/>
                    <a:gd name="T3" fmla="*/ 150 h 270"/>
                    <a:gd name="T4" fmla="*/ 108 w 409"/>
                    <a:gd name="T5" fmla="*/ 256 h 270"/>
                    <a:gd name="T6" fmla="*/ 14 w 409"/>
                    <a:gd name="T7" fmla="*/ 213 h 270"/>
                    <a:gd name="T8" fmla="*/ 14 w 409"/>
                    <a:gd name="T9" fmla="*/ 213 h 270"/>
                    <a:gd name="T10" fmla="*/ 57 w 409"/>
                    <a:gd name="T11" fmla="*/ 120 h 270"/>
                    <a:gd name="T12" fmla="*/ 301 w 409"/>
                    <a:gd name="T13" fmla="*/ 14 h 270"/>
                    <a:gd name="T14" fmla="*/ 395 w 409"/>
                    <a:gd name="T15" fmla="*/ 57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70">
                      <a:moveTo>
                        <a:pt x="395" y="57"/>
                      </a:moveTo>
                      <a:cubicBezTo>
                        <a:pt x="409" y="94"/>
                        <a:pt x="390" y="136"/>
                        <a:pt x="352" y="150"/>
                      </a:cubicBezTo>
                      <a:cubicBezTo>
                        <a:pt x="108" y="256"/>
                        <a:pt x="108" y="256"/>
                        <a:pt x="108" y="256"/>
                      </a:cubicBezTo>
                      <a:cubicBezTo>
                        <a:pt x="70" y="270"/>
                        <a:pt x="28" y="251"/>
                        <a:pt x="14" y="213"/>
                      </a:cubicBezTo>
                      <a:cubicBezTo>
                        <a:pt x="14" y="213"/>
                        <a:pt x="14" y="213"/>
                        <a:pt x="14" y="213"/>
                      </a:cubicBezTo>
                      <a:cubicBezTo>
                        <a:pt x="0" y="176"/>
                        <a:pt x="19" y="134"/>
                        <a:pt x="57" y="120"/>
                      </a:cubicBezTo>
                      <a:cubicBezTo>
                        <a:pt x="301" y="14"/>
                        <a:pt x="301" y="14"/>
                        <a:pt x="301" y="14"/>
                      </a:cubicBezTo>
                      <a:cubicBezTo>
                        <a:pt x="339" y="0"/>
                        <a:pt x="381" y="19"/>
                        <a:pt x="395" y="57"/>
                      </a:cubicBezTo>
                      <a:close/>
                    </a:path>
                  </a:pathLst>
                </a:custGeom>
                <a:solidFill>
                  <a:srgbClr val="F4B289"/>
                </a:solidFill>
                <a:ln>
                  <a:noFill/>
                </a:ln>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7" name="Freeform 146"/>
                <p:cNvSpPr>
                  <a:spLocks/>
                </p:cNvSpPr>
                <p:nvPr/>
              </p:nvSpPr>
              <p:spPr bwMode="auto">
                <a:xfrm>
                  <a:off x="6096426" y="5977445"/>
                  <a:ext cx="155837" cy="216356"/>
                </a:xfrm>
                <a:custGeom>
                  <a:avLst/>
                  <a:gdLst>
                    <a:gd name="T0" fmla="*/ 12 w 87"/>
                    <a:gd name="T1" fmla="*/ 75 h 121"/>
                    <a:gd name="T2" fmla="*/ 46 w 87"/>
                    <a:gd name="T3" fmla="*/ 0 h 121"/>
                    <a:gd name="T4" fmla="*/ 87 w 87"/>
                    <a:gd name="T5" fmla="*/ 110 h 121"/>
                    <a:gd name="T6" fmla="*/ 12 w 87"/>
                    <a:gd name="T7" fmla="*/ 75 h 121"/>
                  </a:gdLst>
                  <a:ahLst/>
                  <a:cxnLst>
                    <a:cxn ang="0">
                      <a:pos x="T0" y="T1"/>
                    </a:cxn>
                    <a:cxn ang="0">
                      <a:pos x="T2" y="T3"/>
                    </a:cxn>
                    <a:cxn ang="0">
                      <a:pos x="T4" y="T5"/>
                    </a:cxn>
                    <a:cxn ang="0">
                      <a:pos x="T6" y="T7"/>
                    </a:cxn>
                  </a:cxnLst>
                  <a:rect l="0" t="0" r="r" b="b"/>
                  <a:pathLst>
                    <a:path w="87" h="121">
                      <a:moveTo>
                        <a:pt x="12" y="75"/>
                      </a:moveTo>
                      <a:cubicBezTo>
                        <a:pt x="0" y="45"/>
                        <a:pt x="16" y="11"/>
                        <a:pt x="46" y="0"/>
                      </a:cubicBezTo>
                      <a:cubicBezTo>
                        <a:pt x="87" y="110"/>
                        <a:pt x="87" y="110"/>
                        <a:pt x="87" y="110"/>
                      </a:cubicBezTo>
                      <a:cubicBezTo>
                        <a:pt x="57" y="121"/>
                        <a:pt x="23" y="106"/>
                        <a:pt x="12" y="75"/>
                      </a:cubicBezTo>
                      <a:close/>
                    </a:path>
                  </a:pathLst>
                </a:custGeom>
                <a:solidFill>
                  <a:srgbClr val="FFE1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sp>
              <p:nvSpPr>
                <p:cNvPr id="208" name="Freeform 147"/>
                <p:cNvSpPr>
                  <a:spLocks noEditPoints="1"/>
                </p:cNvSpPr>
                <p:nvPr/>
              </p:nvSpPr>
              <p:spPr bwMode="auto">
                <a:xfrm>
                  <a:off x="5101641" y="2822878"/>
                  <a:ext cx="1925269" cy="1924513"/>
                </a:xfrm>
                <a:custGeom>
                  <a:avLst/>
                  <a:gdLst>
                    <a:gd name="T0" fmla="*/ 538 w 1076"/>
                    <a:gd name="T1" fmla="*/ 1076 h 1076"/>
                    <a:gd name="T2" fmla="*/ 0 w 1076"/>
                    <a:gd name="T3" fmla="*/ 538 h 1076"/>
                    <a:gd name="T4" fmla="*/ 538 w 1076"/>
                    <a:gd name="T5" fmla="*/ 0 h 1076"/>
                    <a:gd name="T6" fmla="*/ 1076 w 1076"/>
                    <a:gd name="T7" fmla="*/ 538 h 1076"/>
                    <a:gd name="T8" fmla="*/ 538 w 1076"/>
                    <a:gd name="T9" fmla="*/ 1076 h 1076"/>
                    <a:gd name="T10" fmla="*/ 538 w 1076"/>
                    <a:gd name="T11" fmla="*/ 80 h 1076"/>
                    <a:gd name="T12" fmla="*/ 80 w 1076"/>
                    <a:gd name="T13" fmla="*/ 538 h 1076"/>
                    <a:gd name="T14" fmla="*/ 538 w 1076"/>
                    <a:gd name="T15" fmla="*/ 996 h 1076"/>
                    <a:gd name="T16" fmla="*/ 996 w 1076"/>
                    <a:gd name="T17" fmla="*/ 538 h 1076"/>
                    <a:gd name="T18" fmla="*/ 538 w 1076"/>
                    <a:gd name="T19" fmla="*/ 8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1076">
                      <a:moveTo>
                        <a:pt x="538" y="1076"/>
                      </a:moveTo>
                      <a:cubicBezTo>
                        <a:pt x="241" y="1076"/>
                        <a:pt x="0" y="835"/>
                        <a:pt x="0" y="538"/>
                      </a:cubicBezTo>
                      <a:cubicBezTo>
                        <a:pt x="0" y="242"/>
                        <a:pt x="241" y="0"/>
                        <a:pt x="538" y="0"/>
                      </a:cubicBezTo>
                      <a:cubicBezTo>
                        <a:pt x="835" y="0"/>
                        <a:pt x="1076" y="242"/>
                        <a:pt x="1076" y="538"/>
                      </a:cubicBezTo>
                      <a:cubicBezTo>
                        <a:pt x="1076" y="835"/>
                        <a:pt x="835" y="1076"/>
                        <a:pt x="538" y="1076"/>
                      </a:cubicBezTo>
                      <a:close/>
                      <a:moveTo>
                        <a:pt x="538" y="80"/>
                      </a:moveTo>
                      <a:cubicBezTo>
                        <a:pt x="286" y="80"/>
                        <a:pt x="80" y="286"/>
                        <a:pt x="80" y="538"/>
                      </a:cubicBezTo>
                      <a:cubicBezTo>
                        <a:pt x="80" y="791"/>
                        <a:pt x="286" y="996"/>
                        <a:pt x="538" y="996"/>
                      </a:cubicBezTo>
                      <a:cubicBezTo>
                        <a:pt x="791" y="996"/>
                        <a:pt x="996" y="791"/>
                        <a:pt x="996" y="538"/>
                      </a:cubicBezTo>
                      <a:cubicBezTo>
                        <a:pt x="996" y="286"/>
                        <a:pt x="791" y="80"/>
                        <a:pt x="538" y="80"/>
                      </a:cubicBezTo>
                      <a:close/>
                    </a:path>
                  </a:pathLst>
                </a:custGeom>
                <a:solidFill>
                  <a:schemeClr val="bg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i="1">
                    <a:solidFill>
                      <a:schemeClr val="tx1">
                        <a:lumMod val="75000"/>
                        <a:lumOff val="25000"/>
                      </a:schemeClr>
                    </a:solidFill>
                    <a:latin typeface="Century Gothic" panose="020B0502020202020204" pitchFamily="34" charset="0"/>
                  </a:endParaRPr>
                </a:p>
              </p:txBody>
            </p:sp>
          </p:grpSp>
          <p:sp>
            <p:nvSpPr>
              <p:cNvPr id="162" name="TextBox 161"/>
              <p:cNvSpPr txBox="1"/>
              <p:nvPr/>
            </p:nvSpPr>
            <p:spPr>
              <a:xfrm>
                <a:off x="5404354" y="3405031"/>
                <a:ext cx="1724739" cy="669458"/>
              </a:xfrm>
              <a:prstGeom prst="rect">
                <a:avLst/>
              </a:prstGeom>
              <a:noFill/>
            </p:spPr>
            <p:txBody>
              <a:bodyPr wrap="square" rtlCol="0">
                <a:spAutoFit/>
              </a:bodyPr>
              <a:lstStyle/>
              <a:p>
                <a:pPr algn="ctr"/>
                <a:r>
                  <a:rPr lang="en-US"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rPr>
                  <a:t>SQL </a:t>
                </a:r>
              </a:p>
              <a:p>
                <a:pPr algn="ctr"/>
                <a:r>
                  <a:rPr lang="en-US"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rPr>
                  <a:t>Project</a:t>
                </a:r>
                <a:endParaRPr lang="id-ID"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endParaRPr>
              </a:p>
            </p:txBody>
          </p:sp>
          <p:sp>
            <p:nvSpPr>
              <p:cNvPr id="192" name="AutoShape 59"/>
              <p:cNvSpPr>
                <a:spLocks/>
              </p:cNvSpPr>
              <p:nvPr/>
            </p:nvSpPr>
            <p:spPr bwMode="auto">
              <a:xfrm>
                <a:off x="7338457" y="2430485"/>
                <a:ext cx="254256" cy="253822"/>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grpSp>
            <p:nvGrpSpPr>
              <p:cNvPr id="188" name="Group 187"/>
              <p:cNvGrpSpPr/>
              <p:nvPr/>
            </p:nvGrpSpPr>
            <p:grpSpPr>
              <a:xfrm>
                <a:off x="4986755" y="4812707"/>
                <a:ext cx="190474" cy="254256"/>
                <a:chOff x="2639219" y="3510757"/>
                <a:chExt cx="348456" cy="465138"/>
              </a:xfrm>
              <a:solidFill>
                <a:schemeClr val="bg1"/>
              </a:solidFill>
            </p:grpSpPr>
            <p:sp>
              <p:nvSpPr>
                <p:cNvPr id="189" name="AutoShape 115"/>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sp>
              <p:nvSpPr>
                <p:cNvPr id="190"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grpSp>
          <p:sp>
            <p:nvSpPr>
              <p:cNvPr id="182" name="Oval 181"/>
              <p:cNvSpPr>
                <a:spLocks noChangeArrowheads="1"/>
              </p:cNvSpPr>
              <p:nvPr/>
            </p:nvSpPr>
            <p:spPr bwMode="auto">
              <a:xfrm>
                <a:off x="7623389" y="3412137"/>
                <a:ext cx="673618" cy="672958"/>
              </a:xfrm>
              <a:prstGeom prst="ellipse">
                <a:avLst/>
              </a:prstGeom>
              <a:solidFill>
                <a:srgbClr val="5FAEE7"/>
              </a:solidFill>
              <a:ln w="38100" cap="flat">
                <a:solidFill>
                  <a:srgbClr val="5FAEE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i="1" dirty="0">
                  <a:solidFill>
                    <a:schemeClr val="bg1"/>
                  </a:solidFill>
                  <a:latin typeface="Century Gothic" panose="020B0502020202020204" pitchFamily="34" charset="0"/>
                </a:endParaRPr>
              </a:p>
            </p:txBody>
          </p:sp>
          <p:grpSp>
            <p:nvGrpSpPr>
              <p:cNvPr id="178" name="Group 177"/>
              <p:cNvGrpSpPr/>
              <p:nvPr/>
            </p:nvGrpSpPr>
            <p:grpSpPr>
              <a:xfrm>
                <a:off x="4955081" y="2430485"/>
                <a:ext cx="253822" cy="253822"/>
                <a:chOff x="4427654" y="3049909"/>
                <a:chExt cx="464344" cy="464344"/>
              </a:xfrm>
              <a:solidFill>
                <a:schemeClr val="bg1"/>
              </a:solidFill>
            </p:grpSpPr>
            <p:sp>
              <p:nvSpPr>
                <p:cNvPr id="179" name="AutoShape 123"/>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sp>
              <p:nvSpPr>
                <p:cNvPr id="180" name="AutoShape 124"/>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sp>
              <p:nvSpPr>
                <p:cNvPr id="181" name="AutoShape 125"/>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grpSp>
          <p:sp>
            <p:nvSpPr>
              <p:cNvPr id="173" name="Oval 200"/>
              <p:cNvSpPr>
                <a:spLocks noChangeArrowheads="1"/>
              </p:cNvSpPr>
              <p:nvPr/>
            </p:nvSpPr>
            <p:spPr bwMode="auto">
              <a:xfrm>
                <a:off x="4250953" y="3412137"/>
                <a:ext cx="673618" cy="672958"/>
              </a:xfrm>
              <a:prstGeom prst="ellipse">
                <a:avLst/>
              </a:prstGeom>
              <a:solidFill>
                <a:srgbClr val="8639DE"/>
              </a:solidFill>
              <a:ln w="38100" cap="flat">
                <a:solidFill>
                  <a:srgbClr val="8639D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i="1" dirty="0">
                  <a:solidFill>
                    <a:schemeClr val="tx1">
                      <a:lumMod val="75000"/>
                      <a:lumOff val="25000"/>
                    </a:schemeClr>
                  </a:solidFill>
                  <a:latin typeface="Century Gothic" panose="020B0502020202020204" pitchFamily="34" charset="0"/>
                </a:endParaRPr>
              </a:p>
            </p:txBody>
          </p:sp>
          <p:grpSp>
            <p:nvGrpSpPr>
              <p:cNvPr id="170" name="Group 169"/>
              <p:cNvGrpSpPr/>
              <p:nvPr/>
            </p:nvGrpSpPr>
            <p:grpSpPr>
              <a:xfrm>
                <a:off x="7338457" y="4812925"/>
                <a:ext cx="254256" cy="253822"/>
                <a:chOff x="2581275" y="2582069"/>
                <a:chExt cx="465138" cy="464344"/>
              </a:xfrm>
              <a:solidFill>
                <a:schemeClr val="bg1"/>
              </a:solidFill>
            </p:grpSpPr>
            <p:sp>
              <p:nvSpPr>
                <p:cNvPr id="171" name="AutoShape 128"/>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sp>
              <p:nvSpPr>
                <p:cNvPr id="172" name="AutoShape 129"/>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b="1" i="1" dirty="0">
                    <a:solidFill>
                      <a:schemeClr val="tx1">
                        <a:lumMod val="75000"/>
                        <a:lumOff val="25000"/>
                      </a:schemeClr>
                    </a:solidFill>
                    <a:effectLst>
                      <a:outerShdw blurRad="38100" dist="38100" dir="2700000" algn="tl">
                        <a:srgbClr val="000000"/>
                      </a:outerShdw>
                    </a:effectLst>
                    <a:latin typeface="Century Gothic" panose="020B0502020202020204" pitchFamily="34" charset="0"/>
                    <a:sym typeface="Gill Sans" charset="0"/>
                  </a:endParaRPr>
                </a:p>
              </p:txBody>
            </p:sp>
          </p:grpSp>
        </p:grpSp>
        <p:cxnSp>
          <p:nvCxnSpPr>
            <p:cNvPr id="211" name="Straight Connector 210"/>
            <p:cNvCxnSpPr/>
            <p:nvPr/>
          </p:nvCxnSpPr>
          <p:spPr>
            <a:xfrm flipH="1">
              <a:off x="3092516" y="3765238"/>
              <a:ext cx="580263" cy="0"/>
            </a:xfrm>
            <a:prstGeom prst="line">
              <a:avLst/>
            </a:prstGeom>
            <a:ln>
              <a:solidFill>
                <a:srgbClr val="5FAEE7"/>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8544621" y="3765238"/>
              <a:ext cx="580263" cy="0"/>
            </a:xfrm>
            <a:prstGeom prst="line">
              <a:avLst/>
            </a:prstGeom>
            <a:ln>
              <a:solidFill>
                <a:srgbClr val="5FAEE7"/>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20" name="Group 219"/>
            <p:cNvGrpSpPr/>
            <p:nvPr/>
          </p:nvGrpSpPr>
          <p:grpSpPr>
            <a:xfrm>
              <a:off x="9263377" y="3255923"/>
              <a:ext cx="2547623" cy="821286"/>
              <a:chOff x="8968102" y="2087000"/>
              <a:chExt cx="2547623" cy="821286"/>
            </a:xfrm>
          </p:grpSpPr>
          <p:sp>
            <p:nvSpPr>
              <p:cNvPr id="221" name="Rectangle 220"/>
              <p:cNvSpPr/>
              <p:nvPr/>
            </p:nvSpPr>
            <p:spPr>
              <a:xfrm>
                <a:off x="8968102" y="2410310"/>
                <a:ext cx="2547623" cy="497976"/>
              </a:xfrm>
              <a:prstGeom prst="rect">
                <a:avLst/>
              </a:prstGeom>
            </p:spPr>
            <p:txBody>
              <a:bodyPr wrap="square">
                <a:spAutoFit/>
              </a:bodyPr>
              <a:lstStyle/>
              <a:p>
                <a:pPr>
                  <a:lnSpc>
                    <a:spcPct val="150000"/>
                  </a:lnSpc>
                  <a:buClr>
                    <a:srgbClr val="E24848"/>
                  </a:buClr>
                  <a:defRPr/>
                </a:pPr>
                <a:r>
                  <a:rPr lang="en-US" sz="900" b="1" i="1" noProof="1">
                    <a:solidFill>
                      <a:schemeClr val="tx1">
                        <a:lumMod val="75000"/>
                        <a:lumOff val="25000"/>
                      </a:schemeClr>
                    </a:solidFill>
                    <a:latin typeface="Century Gothic" panose="020B0502020202020204" pitchFamily="34" charset="0"/>
                    <a:ea typeface="Open Sans Light" panose="020B0306030504020204" pitchFamily="34" charset="0"/>
                    <a:cs typeface="Open Sans Light" panose="020B0306030504020204" pitchFamily="34" charset="0"/>
                  </a:rPr>
                  <a:t>The importance of created_at and updated_at.</a:t>
                </a:r>
              </a:p>
            </p:txBody>
          </p:sp>
          <p:sp>
            <p:nvSpPr>
              <p:cNvPr id="222" name="Rectangle 221"/>
              <p:cNvSpPr/>
              <p:nvPr/>
            </p:nvSpPr>
            <p:spPr>
              <a:xfrm>
                <a:off x="8968102" y="2087000"/>
                <a:ext cx="2547623" cy="392510"/>
              </a:xfrm>
              <a:prstGeom prst="rect">
                <a:avLst/>
              </a:prstGeom>
            </p:spPr>
            <p:txBody>
              <a:bodyPr wrap="square">
                <a:spAutoFit/>
              </a:bodyPr>
              <a:lstStyle/>
              <a:p>
                <a:pPr lvl="0">
                  <a:lnSpc>
                    <a:spcPct val="114000"/>
                  </a:lnSpc>
                  <a:defRPr/>
                </a:pPr>
                <a:r>
                  <a:rPr lang="id-ID" b="1" i="1" dirty="0" err="1">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rPr>
                  <a:t>Timestamps</a:t>
                </a:r>
                <a:endParaRPr lang="id-ID"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endParaRPr>
              </a:p>
            </p:txBody>
          </p:sp>
        </p:grpSp>
        <p:grpSp>
          <p:nvGrpSpPr>
            <p:cNvPr id="229" name="Group 228"/>
            <p:cNvGrpSpPr/>
            <p:nvPr/>
          </p:nvGrpSpPr>
          <p:grpSpPr>
            <a:xfrm>
              <a:off x="413291" y="3252144"/>
              <a:ext cx="2547623" cy="581890"/>
              <a:chOff x="8968102" y="2087000"/>
              <a:chExt cx="2547623" cy="581890"/>
            </a:xfrm>
          </p:grpSpPr>
          <p:sp>
            <p:nvSpPr>
              <p:cNvPr id="230" name="Rectangle 229"/>
              <p:cNvSpPr/>
              <p:nvPr/>
            </p:nvSpPr>
            <p:spPr>
              <a:xfrm>
                <a:off x="8968102" y="2332301"/>
                <a:ext cx="2547623" cy="336589"/>
              </a:xfrm>
              <a:prstGeom prst="rect">
                <a:avLst/>
              </a:prstGeom>
            </p:spPr>
            <p:txBody>
              <a:bodyPr wrap="square">
                <a:spAutoFit/>
              </a:bodyPr>
              <a:lstStyle/>
              <a:p>
                <a:pPr algn="r">
                  <a:lnSpc>
                    <a:spcPct val="200000"/>
                  </a:lnSpc>
                  <a:buClr>
                    <a:srgbClr val="E24848"/>
                  </a:buClr>
                  <a:defRPr/>
                </a:pPr>
                <a:r>
                  <a:rPr lang="en-US" sz="900" b="1" i="1" noProof="1">
                    <a:solidFill>
                      <a:schemeClr val="tx1">
                        <a:lumMod val="75000"/>
                        <a:lumOff val="25000"/>
                      </a:schemeClr>
                    </a:solidFill>
                    <a:latin typeface="Century Gothic" panose="020B0502020202020204" pitchFamily="34" charset="0"/>
                    <a:ea typeface="Open Sans Light" panose="020B0306030504020204" pitchFamily="34" charset="0"/>
                    <a:cs typeface="Open Sans Light" panose="020B0306030504020204" pitchFamily="34" charset="0"/>
                  </a:rPr>
                  <a:t>Using id for the join, instead of table_id.</a:t>
                </a:r>
              </a:p>
            </p:txBody>
          </p:sp>
          <p:sp>
            <p:nvSpPr>
              <p:cNvPr id="231" name="Rectangle 230"/>
              <p:cNvSpPr/>
              <p:nvPr/>
            </p:nvSpPr>
            <p:spPr>
              <a:xfrm>
                <a:off x="8968102" y="2087000"/>
                <a:ext cx="2547623" cy="392509"/>
              </a:xfrm>
              <a:prstGeom prst="rect">
                <a:avLst/>
              </a:prstGeom>
            </p:spPr>
            <p:txBody>
              <a:bodyPr wrap="square">
                <a:spAutoFit/>
              </a:bodyPr>
              <a:lstStyle/>
              <a:p>
                <a:pPr lvl="0" algn="r">
                  <a:lnSpc>
                    <a:spcPct val="114000"/>
                  </a:lnSpc>
                  <a:defRPr/>
                </a:pPr>
                <a:r>
                  <a:rPr lang="en-US"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rPr>
                  <a:t>Database Schema</a:t>
                </a:r>
                <a:endParaRPr lang="id-ID" b="1" i="1" dirty="0">
                  <a:solidFill>
                    <a:schemeClr val="tx1">
                      <a:lumMod val="75000"/>
                      <a:lumOff val="25000"/>
                    </a:schemeClr>
                  </a:solidFill>
                  <a:latin typeface="Century Gothic" panose="020B0502020202020204" pitchFamily="34" charset="0"/>
                  <a:ea typeface="Lato" panose="020F0502020204030203" pitchFamily="34" charset="0"/>
                  <a:cs typeface="Lato" panose="020F0502020204030203" pitchFamily="34" charset="0"/>
                </a:endParaRPr>
              </a:p>
            </p:txBody>
          </p:sp>
        </p:grpSp>
      </p:grpSp>
      <p:sp>
        <p:nvSpPr>
          <p:cNvPr id="83" name="Rectangle 82"/>
          <p:cNvSpPr/>
          <p:nvPr/>
        </p:nvSpPr>
        <p:spPr>
          <a:xfrm>
            <a:off x="4978973" y="1109015"/>
            <a:ext cx="2234054" cy="338554"/>
          </a:xfrm>
          <a:prstGeom prst="rect">
            <a:avLst/>
          </a:prstGeom>
        </p:spPr>
        <p:txBody>
          <a:bodyPr wrap="square">
            <a:spAutoFit/>
          </a:bodyPr>
          <a:lstStyle/>
          <a:p>
            <a:pPr algn="ctr"/>
            <a:r>
              <a:rPr lang="en-US" sz="1600" dirty="0" err="1">
                <a:solidFill>
                  <a:schemeClr val="tx1">
                    <a:lumMod val="75000"/>
                    <a:lumOff val="25000"/>
                  </a:schemeClr>
                </a:solidFill>
                <a:ea typeface="Roboto" panose="02000000000000000000" pitchFamily="2" charset="0"/>
                <a:cs typeface="Open Sans Light" panose="020B0306030504020204" pitchFamily="34" charset="0"/>
              </a:rPr>
              <a:t>Xander</a:t>
            </a:r>
            <a:endParaRPr lang="en-US" sz="1600" dirty="0">
              <a:solidFill>
                <a:schemeClr val="tx1">
                  <a:lumMod val="75000"/>
                  <a:lumOff val="25000"/>
                </a:schemeClr>
              </a:solidFill>
              <a:ea typeface="Roboto" panose="02000000000000000000" pitchFamily="2" charset="0"/>
              <a:cs typeface="Open Sans Light" panose="020B0306030504020204" pitchFamily="34" charset="0"/>
            </a:endParaRPr>
          </a:p>
        </p:txBody>
      </p:sp>
      <p:sp>
        <p:nvSpPr>
          <p:cNvPr id="50" name="Shape 4833">
            <a:extLst>
              <a:ext uri="{FF2B5EF4-FFF2-40B4-BE49-F238E27FC236}">
                <a16:creationId xmlns:a16="http://schemas.microsoft.com/office/drawing/2014/main" id="{CB213658-0710-3644-8D3B-0E2844592E0B}"/>
              </a:ext>
            </a:extLst>
          </p:cNvPr>
          <p:cNvSpPr/>
          <p:nvPr/>
        </p:nvSpPr>
        <p:spPr>
          <a:xfrm>
            <a:off x="7709138" y="3687801"/>
            <a:ext cx="324034" cy="339594"/>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solidFill>
          <a:ln>
            <a:noFill/>
          </a:ln>
        </p:spPr>
        <p:txBody>
          <a:bodyPr lIns="45713" tIns="22850" rIns="45713" bIns="22850" anchor="ctr" anchorCtr="0">
            <a:noAutofit/>
          </a:bodyPr>
          <a:lstStyle/>
          <a:p>
            <a:endParaRPr>
              <a:solidFill>
                <a:schemeClr val="bg1"/>
              </a:solidFill>
              <a:latin typeface="Roboto"/>
              <a:ea typeface="Roboto"/>
              <a:cs typeface="Roboto"/>
              <a:sym typeface="Roboto"/>
            </a:endParaRPr>
          </a:p>
        </p:txBody>
      </p:sp>
      <p:sp>
        <p:nvSpPr>
          <p:cNvPr id="51" name="Shape 5157">
            <a:extLst>
              <a:ext uri="{FF2B5EF4-FFF2-40B4-BE49-F238E27FC236}">
                <a16:creationId xmlns:a16="http://schemas.microsoft.com/office/drawing/2014/main" id="{F5B14F1C-2378-DB42-B29A-44B6422726EE}"/>
              </a:ext>
            </a:extLst>
          </p:cNvPr>
          <p:cNvSpPr/>
          <p:nvPr/>
        </p:nvSpPr>
        <p:spPr>
          <a:xfrm>
            <a:off x="4477458" y="3710951"/>
            <a:ext cx="243056" cy="289463"/>
          </a:xfrm>
          <a:custGeom>
            <a:avLst/>
            <a:gdLst/>
            <a:ahLst/>
            <a:cxnLst/>
            <a:rect l="0" t="0" r="0" b="0"/>
            <a:pathLst>
              <a:path w="120000" h="120000" extrusionOk="0">
                <a:moveTo>
                  <a:pt x="116957" y="78068"/>
                </a:moveTo>
                <a:lnTo>
                  <a:pt x="116957" y="78068"/>
                </a:lnTo>
                <a:cubicBezTo>
                  <a:pt x="110873" y="88000"/>
                  <a:pt x="86873" y="95172"/>
                  <a:pt x="60169" y="95172"/>
                </a:cubicBezTo>
                <a:cubicBezTo>
                  <a:pt x="32788" y="95172"/>
                  <a:pt x="12169" y="88000"/>
                  <a:pt x="3042" y="78068"/>
                </a:cubicBezTo>
                <a:cubicBezTo>
                  <a:pt x="3042" y="75862"/>
                  <a:pt x="0" y="78068"/>
                  <a:pt x="0" y="78068"/>
                </a:cubicBezTo>
                <a:cubicBezTo>
                  <a:pt x="0" y="80551"/>
                  <a:pt x="0" y="92689"/>
                  <a:pt x="0" y="92689"/>
                </a:cubicBezTo>
                <a:cubicBezTo>
                  <a:pt x="0" y="105103"/>
                  <a:pt x="27042" y="119724"/>
                  <a:pt x="60169" y="119724"/>
                </a:cubicBezTo>
                <a:cubicBezTo>
                  <a:pt x="92957" y="119724"/>
                  <a:pt x="119661" y="105103"/>
                  <a:pt x="119661" y="92689"/>
                </a:cubicBezTo>
                <a:cubicBezTo>
                  <a:pt x="119661" y="92689"/>
                  <a:pt x="119661" y="80551"/>
                  <a:pt x="119661" y="78068"/>
                </a:cubicBezTo>
                <a:cubicBezTo>
                  <a:pt x="119661" y="78068"/>
                  <a:pt x="116957" y="75862"/>
                  <a:pt x="116957" y="78068"/>
                </a:cubicBezTo>
                <a:close/>
                <a:moveTo>
                  <a:pt x="116957" y="44137"/>
                </a:moveTo>
                <a:lnTo>
                  <a:pt x="116957" y="44137"/>
                </a:lnTo>
                <a:cubicBezTo>
                  <a:pt x="110873" y="51310"/>
                  <a:pt x="86873" y="58758"/>
                  <a:pt x="60169" y="58758"/>
                </a:cubicBezTo>
                <a:cubicBezTo>
                  <a:pt x="32788" y="58758"/>
                  <a:pt x="12169" y="51310"/>
                  <a:pt x="3042" y="44137"/>
                </a:cubicBezTo>
                <a:cubicBezTo>
                  <a:pt x="3042" y="41655"/>
                  <a:pt x="0" y="44137"/>
                  <a:pt x="0" y="44137"/>
                </a:cubicBezTo>
                <a:lnTo>
                  <a:pt x="0" y="61241"/>
                </a:lnTo>
                <a:cubicBezTo>
                  <a:pt x="0" y="70896"/>
                  <a:pt x="27042" y="80551"/>
                  <a:pt x="60169" y="80551"/>
                </a:cubicBezTo>
                <a:cubicBezTo>
                  <a:pt x="92957" y="80551"/>
                  <a:pt x="119661" y="70896"/>
                  <a:pt x="119661" y="61241"/>
                </a:cubicBezTo>
                <a:lnTo>
                  <a:pt x="119661" y="44137"/>
                </a:lnTo>
                <a:cubicBezTo>
                  <a:pt x="119661" y="44137"/>
                  <a:pt x="116957" y="41655"/>
                  <a:pt x="116957" y="44137"/>
                </a:cubicBezTo>
                <a:close/>
                <a:moveTo>
                  <a:pt x="60169" y="0"/>
                </a:moveTo>
                <a:lnTo>
                  <a:pt x="60169" y="0"/>
                </a:lnTo>
                <a:cubicBezTo>
                  <a:pt x="27042" y="0"/>
                  <a:pt x="0" y="7172"/>
                  <a:pt x="0" y="17103"/>
                </a:cubicBezTo>
                <a:cubicBezTo>
                  <a:pt x="0" y="26758"/>
                  <a:pt x="0" y="26758"/>
                  <a:pt x="0" y="26758"/>
                </a:cubicBezTo>
                <a:cubicBezTo>
                  <a:pt x="0" y="36689"/>
                  <a:pt x="27042" y="44137"/>
                  <a:pt x="60169" y="44137"/>
                </a:cubicBezTo>
                <a:cubicBezTo>
                  <a:pt x="92957" y="44137"/>
                  <a:pt x="119661" y="36689"/>
                  <a:pt x="119661" y="26758"/>
                </a:cubicBezTo>
                <a:cubicBezTo>
                  <a:pt x="119661" y="17103"/>
                  <a:pt x="119661" y="17103"/>
                  <a:pt x="119661" y="17103"/>
                </a:cubicBezTo>
                <a:cubicBezTo>
                  <a:pt x="119661" y="7172"/>
                  <a:pt x="92957" y="0"/>
                  <a:pt x="60169" y="0"/>
                </a:cubicBezTo>
                <a:close/>
              </a:path>
            </a:pathLst>
          </a:custGeom>
          <a:solidFill>
            <a:schemeClr val="bg1"/>
          </a:solidFill>
          <a:ln>
            <a:noFill/>
          </a:ln>
        </p:spPr>
        <p:txBody>
          <a:bodyPr lIns="45700" tIns="22850" rIns="45700" bIns="22850" anchor="ctr" anchorCtr="0">
            <a:noAutofit/>
          </a:bodyPr>
          <a:lstStyle/>
          <a:p>
            <a:endParaRPr>
              <a:solidFill>
                <a:schemeClr val="dk1"/>
              </a:solidFill>
              <a:latin typeface="Roboto"/>
              <a:ea typeface="Roboto"/>
              <a:cs typeface="Roboto"/>
              <a:sym typeface="Roboto"/>
            </a:endParaRPr>
          </a:p>
        </p:txBody>
      </p:sp>
    </p:spTree>
    <p:extLst>
      <p:ext uri="{BB962C8B-B14F-4D97-AF65-F5344CB8AC3E}">
        <p14:creationId xmlns:p14="http://schemas.microsoft.com/office/powerpoint/2010/main" val="42297190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35"/>
                                        </p:tgtEl>
                                        <p:attrNameLst>
                                          <p:attrName>style.visibility</p:attrName>
                                        </p:attrNameLst>
                                      </p:cBhvr>
                                      <p:to>
                                        <p:strVal val="visible"/>
                                      </p:to>
                                    </p:set>
                                    <p:anim calcmode="lin" valueType="num">
                                      <p:cBhvr additive="base">
                                        <p:cTn id="7" dur="500"/>
                                        <p:tgtEl>
                                          <p:spTgt spid="235"/>
                                        </p:tgtEl>
                                        <p:attrNameLst>
                                          <p:attrName>ppt_y</p:attrName>
                                        </p:attrNameLst>
                                      </p:cBhvr>
                                      <p:tavLst>
                                        <p:tav tm="0">
                                          <p:val>
                                            <p:strVal val="#ppt_y+#ppt_h*1.125000"/>
                                          </p:val>
                                        </p:tav>
                                        <p:tav tm="100000">
                                          <p:val>
                                            <p:strVal val="#ppt_y"/>
                                          </p:val>
                                        </p:tav>
                                      </p:tavLst>
                                    </p:anim>
                                    <p:animEffect transition="in" filter="wipe(up)">
                                      <p:cBhvr>
                                        <p:cTn id="8" dur="500"/>
                                        <p:tgtEl>
                                          <p:spTgt spid="23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additive="base">
                                        <p:cTn id="11" dur="500"/>
                                        <p:tgtEl>
                                          <p:spTgt spid="83"/>
                                        </p:tgtEl>
                                        <p:attrNameLst>
                                          <p:attrName>ppt_y</p:attrName>
                                        </p:attrNameLst>
                                      </p:cBhvr>
                                      <p:tavLst>
                                        <p:tav tm="0">
                                          <p:val>
                                            <p:strVal val="#ppt_y+#ppt_h*1.125000"/>
                                          </p:val>
                                        </p:tav>
                                        <p:tav tm="100000">
                                          <p:val>
                                            <p:strVal val="#ppt_y"/>
                                          </p:val>
                                        </p:tav>
                                      </p:tavLst>
                                    </p:anim>
                                    <p:animEffect transition="in" filter="wipe(up)">
                                      <p:cBhvr>
                                        <p:cTn id="12" dur="500"/>
                                        <p:tgtEl>
                                          <p:spTgt spid="83"/>
                                        </p:tgtEl>
                                      </p:cBhvr>
                                    </p:animEffect>
                                  </p:childTnLst>
                                </p:cTn>
                              </p:par>
                              <p:par>
                                <p:cTn id="13" presetID="1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ppt_y</p:attrName>
                                        </p:attrNameLst>
                                      </p:cBhvr>
                                      <p:tavLst>
                                        <p:tav tm="0">
                                          <p:val>
                                            <p:strVal val="#ppt_y+#ppt_h*1.125000"/>
                                          </p:val>
                                        </p:tav>
                                        <p:tav tm="100000">
                                          <p:val>
                                            <p:strVal val="#ppt_y"/>
                                          </p:val>
                                        </p:tav>
                                      </p:tavLst>
                                    </p:anim>
                                    <p:animEffect transition="in" filter="wipe(up)">
                                      <p:cBhvr>
                                        <p:cTn id="16" dur="500"/>
                                        <p:tgtEl>
                                          <p:spTgt spid="2"/>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p:tgtEl>
                                          <p:spTgt spid="51"/>
                                        </p:tgtEl>
                                        <p:attrNameLst>
                                          <p:attrName>ppt_y</p:attrName>
                                        </p:attrNameLst>
                                      </p:cBhvr>
                                      <p:tavLst>
                                        <p:tav tm="0">
                                          <p:val>
                                            <p:strVal val="#ppt_y+#ppt_h*1.125000"/>
                                          </p:val>
                                        </p:tav>
                                        <p:tav tm="100000">
                                          <p:val>
                                            <p:strVal val="#ppt_y"/>
                                          </p:val>
                                        </p:tav>
                                      </p:tavLst>
                                    </p:anim>
                                    <p:animEffect transition="in" filter="wipe(up)">
                                      <p:cBhvr>
                                        <p:cTn id="20" dur="500"/>
                                        <p:tgtEl>
                                          <p:spTgt spid="51"/>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p:tgtEl>
                                          <p:spTgt spid="50"/>
                                        </p:tgtEl>
                                        <p:attrNameLst>
                                          <p:attrName>ppt_y</p:attrName>
                                        </p:attrNameLst>
                                      </p:cBhvr>
                                      <p:tavLst>
                                        <p:tav tm="0">
                                          <p:val>
                                            <p:strVal val="#ppt_y+#ppt_h*1.125000"/>
                                          </p:val>
                                        </p:tav>
                                        <p:tav tm="100000">
                                          <p:val>
                                            <p:strVal val="#ppt_y"/>
                                          </p:val>
                                        </p:tav>
                                      </p:tavLst>
                                    </p:anim>
                                    <p:animEffect transition="in" filter="wipe(up)">
                                      <p:cBhvr>
                                        <p:cTn id="2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p:bldP spid="83" grpId="0"/>
      <p:bldP spid="50" grpId="0" animBg="1"/>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6858000"/>
          </a:xfrm>
          <a:prstGeom prst="rect">
            <a:avLst/>
          </a:prstGeom>
          <a:gradFill>
            <a:gsLst>
              <a:gs pos="0">
                <a:srgbClr val="5FAEE7">
                  <a:alpha val="75000"/>
                </a:srgbClr>
              </a:gs>
              <a:gs pos="54000">
                <a:srgbClr val="6D7FEB">
                  <a:alpha val="80000"/>
                </a:srgbClr>
              </a:gs>
              <a:gs pos="100000">
                <a:srgbClr val="8639DE">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picture containing sky, outdoor, mountain, man&#10;&#10;Description generated with very high confidence">
            <a:extLst>
              <a:ext uri="{FF2B5EF4-FFF2-40B4-BE49-F238E27FC236}">
                <a16:creationId xmlns:a16="http://schemas.microsoft.com/office/drawing/2014/main" id="{D557662D-A19D-44CD-AFBC-8194D60E7B2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96" b="7796"/>
          <a:stretch>
            <a:fillRect/>
          </a:stretch>
        </p:blipFill>
        <p:spPr>
          <a:xfrm>
            <a:off x="0" y="0"/>
            <a:ext cx="12192000" cy="6858000"/>
          </a:xfrm>
        </p:spPr>
      </p:pic>
      <p:sp>
        <p:nvSpPr>
          <p:cNvPr id="7" name="TextBox 6"/>
          <p:cNvSpPr txBox="1"/>
          <p:nvPr/>
        </p:nvSpPr>
        <p:spPr>
          <a:xfrm>
            <a:off x="4013374" y="2580808"/>
            <a:ext cx="4959176" cy="1415772"/>
          </a:xfrm>
          <a:prstGeom prst="rect">
            <a:avLst/>
          </a:prstGeom>
          <a:noFill/>
        </p:spPr>
        <p:txBody>
          <a:bodyPr wrap="square" rtlCol="0">
            <a:spAutoFit/>
          </a:bodyPr>
          <a:lstStyle/>
          <a:p>
            <a:r>
              <a:rPr lang="id-ID" sz="4400" b="1" dirty="0">
                <a:solidFill>
                  <a:schemeClr val="bg1"/>
                </a:solidFill>
                <a:latin typeface="Aharoni" panose="02010803020104030203" pitchFamily="2" charset="-79"/>
                <a:ea typeface="Lato" panose="020F0502020204030203" pitchFamily="34" charset="0"/>
                <a:cs typeface="Aharoni" panose="02010803020104030203" pitchFamily="2" charset="-79"/>
              </a:rPr>
              <a:t>THANK YOU</a:t>
            </a:r>
          </a:p>
          <a:p>
            <a:endParaRPr lang="id-ID" sz="1400" b="1" dirty="0">
              <a:solidFill>
                <a:schemeClr val="bg1"/>
              </a:solidFill>
              <a:latin typeface="Aharoni" panose="02010803020104030203" pitchFamily="2" charset="-79"/>
              <a:ea typeface="Lato" panose="020F0502020204030203" pitchFamily="34" charset="0"/>
              <a:cs typeface="Aharoni" panose="02010803020104030203" pitchFamily="2" charset="-79"/>
            </a:endParaRPr>
          </a:p>
          <a:p>
            <a:r>
              <a:rPr lang="id-ID" sz="2000" b="1" dirty="0" err="1">
                <a:solidFill>
                  <a:schemeClr val="bg1"/>
                </a:solidFill>
                <a:latin typeface="Aharoni" panose="02010803020104030203" pitchFamily="2" charset="-79"/>
                <a:ea typeface="Lato" panose="020F0502020204030203" pitchFamily="34" charset="0"/>
                <a:cs typeface="Aharoni" panose="02010803020104030203" pitchFamily="2" charset="-79"/>
              </a:rPr>
              <a:t>Questions</a:t>
            </a:r>
            <a:r>
              <a:rPr lang="id-ID" sz="2800" b="1" dirty="0">
                <a:solidFill>
                  <a:schemeClr val="bg1"/>
                </a:solidFill>
                <a:latin typeface="Aharoni" panose="02010803020104030203" pitchFamily="2" charset="-79"/>
                <a:ea typeface="Lato" panose="020F0502020204030203" pitchFamily="34" charset="0"/>
                <a:cs typeface="Aharoni" panose="02010803020104030203" pitchFamily="2" charset="-79"/>
              </a:rPr>
              <a:t>?</a:t>
            </a:r>
            <a:endParaRPr lang="id-ID" sz="2000" b="1" dirty="0">
              <a:solidFill>
                <a:schemeClr val="bg1"/>
              </a:solidFill>
              <a:latin typeface="Aharoni" panose="02010803020104030203" pitchFamily="2" charset="-79"/>
              <a:ea typeface="Lato" panose="020F0502020204030203" pitchFamily="34" charset="0"/>
              <a:cs typeface="Aharoni" panose="02010803020104030203" pitchFamily="2" charset="-79"/>
            </a:endParaRPr>
          </a:p>
        </p:txBody>
      </p:sp>
      <p:cxnSp>
        <p:nvCxnSpPr>
          <p:cNvPr id="8" name="Straight Connector 7"/>
          <p:cNvCxnSpPr/>
          <p:nvPr/>
        </p:nvCxnSpPr>
        <p:spPr>
          <a:xfrm flipV="1">
            <a:off x="3895501" y="2462322"/>
            <a:ext cx="0" cy="151975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9926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42"/>
        <p:cNvGrpSpPr/>
        <p:nvPr/>
      </p:nvGrpSpPr>
      <p:grpSpPr>
        <a:xfrm>
          <a:off x="0" y="0"/>
          <a:ext cx="0" cy="0"/>
          <a:chOff x="0" y="0"/>
          <a:chExt cx="0" cy="0"/>
        </a:xfrm>
      </p:grpSpPr>
      <p:grpSp>
        <p:nvGrpSpPr>
          <p:cNvPr id="11743" name="Shape 11743"/>
          <p:cNvGrpSpPr/>
          <p:nvPr/>
        </p:nvGrpSpPr>
        <p:grpSpPr>
          <a:xfrm>
            <a:off x="853357" y="2205150"/>
            <a:ext cx="10463212" cy="4652850"/>
            <a:chOff x="354013" y="731838"/>
            <a:chExt cx="7053262" cy="3136900"/>
          </a:xfrm>
          <a:solidFill>
            <a:schemeClr val="bg1">
              <a:lumMod val="85000"/>
            </a:schemeClr>
          </a:solidFill>
        </p:grpSpPr>
        <p:sp>
          <p:nvSpPr>
            <p:cNvPr id="11744" name="Shape 11744"/>
            <p:cNvSpPr/>
            <p:nvPr/>
          </p:nvSpPr>
          <p:spPr>
            <a:xfrm>
              <a:off x="4070350" y="3074988"/>
              <a:ext cx="157163" cy="190500"/>
            </a:xfrm>
            <a:custGeom>
              <a:avLst/>
              <a:gdLst/>
              <a:ahLst/>
              <a:cxnLst/>
              <a:rect l="0" t="0" r="0" b="0"/>
              <a:pathLst>
                <a:path w="120000" h="120000" extrusionOk="0">
                  <a:moveTo>
                    <a:pt x="8551" y="105454"/>
                  </a:moveTo>
                  <a:lnTo>
                    <a:pt x="8551" y="105454"/>
                  </a:lnTo>
                  <a:cubicBezTo>
                    <a:pt x="8551" y="105454"/>
                    <a:pt x="8551" y="105454"/>
                    <a:pt x="8551" y="112727"/>
                  </a:cubicBezTo>
                  <a:lnTo>
                    <a:pt x="8551" y="112727"/>
                  </a:lnTo>
                  <a:lnTo>
                    <a:pt x="8551" y="112727"/>
                  </a:lnTo>
                  <a:cubicBezTo>
                    <a:pt x="8551" y="112727"/>
                    <a:pt x="8551" y="112727"/>
                    <a:pt x="8551" y="119772"/>
                  </a:cubicBezTo>
                  <a:cubicBezTo>
                    <a:pt x="17103" y="119772"/>
                    <a:pt x="17103" y="119772"/>
                    <a:pt x="17103" y="119772"/>
                  </a:cubicBezTo>
                  <a:lnTo>
                    <a:pt x="17103" y="112727"/>
                  </a:lnTo>
                  <a:cubicBezTo>
                    <a:pt x="25655" y="112727"/>
                    <a:pt x="25655" y="112727"/>
                    <a:pt x="25655" y="112727"/>
                  </a:cubicBezTo>
                  <a:cubicBezTo>
                    <a:pt x="25655" y="112727"/>
                    <a:pt x="25655" y="112727"/>
                    <a:pt x="34206" y="112727"/>
                  </a:cubicBezTo>
                  <a:cubicBezTo>
                    <a:pt x="34206" y="98636"/>
                    <a:pt x="34206" y="98636"/>
                    <a:pt x="42758" y="98636"/>
                  </a:cubicBezTo>
                  <a:lnTo>
                    <a:pt x="42758" y="98636"/>
                  </a:lnTo>
                  <a:lnTo>
                    <a:pt x="51310" y="98636"/>
                  </a:lnTo>
                  <a:cubicBezTo>
                    <a:pt x="51310" y="98636"/>
                    <a:pt x="51310" y="98636"/>
                    <a:pt x="59586" y="98636"/>
                  </a:cubicBezTo>
                  <a:cubicBezTo>
                    <a:pt x="59586" y="105454"/>
                    <a:pt x="59586" y="105454"/>
                    <a:pt x="59586" y="105454"/>
                  </a:cubicBezTo>
                  <a:cubicBezTo>
                    <a:pt x="59586" y="105454"/>
                    <a:pt x="68413" y="98636"/>
                    <a:pt x="76965" y="98636"/>
                  </a:cubicBezTo>
                  <a:lnTo>
                    <a:pt x="76965" y="98636"/>
                  </a:lnTo>
                  <a:lnTo>
                    <a:pt x="76965" y="98636"/>
                  </a:lnTo>
                  <a:cubicBezTo>
                    <a:pt x="76965" y="91590"/>
                    <a:pt x="76965" y="91590"/>
                    <a:pt x="76965" y="91590"/>
                  </a:cubicBezTo>
                  <a:cubicBezTo>
                    <a:pt x="85517" y="84545"/>
                    <a:pt x="85517" y="84545"/>
                    <a:pt x="94068" y="84545"/>
                  </a:cubicBezTo>
                  <a:lnTo>
                    <a:pt x="94068" y="84545"/>
                  </a:lnTo>
                  <a:lnTo>
                    <a:pt x="94068" y="84545"/>
                  </a:lnTo>
                  <a:cubicBezTo>
                    <a:pt x="94068" y="77272"/>
                    <a:pt x="94068" y="77272"/>
                    <a:pt x="94068" y="70454"/>
                  </a:cubicBezTo>
                  <a:cubicBezTo>
                    <a:pt x="102620" y="70454"/>
                    <a:pt x="102620" y="70454"/>
                    <a:pt x="102620" y="70454"/>
                  </a:cubicBezTo>
                  <a:cubicBezTo>
                    <a:pt x="102620" y="70454"/>
                    <a:pt x="102620" y="70454"/>
                    <a:pt x="111172" y="63409"/>
                  </a:cubicBezTo>
                  <a:lnTo>
                    <a:pt x="111172" y="63409"/>
                  </a:lnTo>
                  <a:lnTo>
                    <a:pt x="111172" y="63409"/>
                  </a:lnTo>
                  <a:cubicBezTo>
                    <a:pt x="111172" y="56363"/>
                    <a:pt x="119724" y="56363"/>
                    <a:pt x="119724" y="56363"/>
                  </a:cubicBezTo>
                  <a:lnTo>
                    <a:pt x="119724" y="56363"/>
                  </a:lnTo>
                  <a:lnTo>
                    <a:pt x="119724" y="56363"/>
                  </a:lnTo>
                  <a:cubicBezTo>
                    <a:pt x="119724" y="56363"/>
                    <a:pt x="111172" y="56363"/>
                    <a:pt x="111172" y="49090"/>
                  </a:cubicBezTo>
                  <a:cubicBezTo>
                    <a:pt x="102620" y="42272"/>
                    <a:pt x="102620" y="42272"/>
                    <a:pt x="102620" y="35227"/>
                  </a:cubicBezTo>
                  <a:cubicBezTo>
                    <a:pt x="102620" y="35227"/>
                    <a:pt x="102620" y="35227"/>
                    <a:pt x="94068" y="35227"/>
                  </a:cubicBezTo>
                  <a:cubicBezTo>
                    <a:pt x="94068" y="28181"/>
                    <a:pt x="94068" y="28181"/>
                    <a:pt x="94068" y="28181"/>
                  </a:cubicBezTo>
                  <a:cubicBezTo>
                    <a:pt x="94068" y="28181"/>
                    <a:pt x="85517" y="28181"/>
                    <a:pt x="85517" y="20909"/>
                  </a:cubicBezTo>
                  <a:cubicBezTo>
                    <a:pt x="76965" y="20909"/>
                    <a:pt x="76965" y="14090"/>
                    <a:pt x="76965" y="14090"/>
                  </a:cubicBezTo>
                  <a:lnTo>
                    <a:pt x="76965" y="7045"/>
                  </a:lnTo>
                  <a:lnTo>
                    <a:pt x="76965" y="7045"/>
                  </a:lnTo>
                  <a:lnTo>
                    <a:pt x="76965" y="7045"/>
                  </a:lnTo>
                  <a:cubicBezTo>
                    <a:pt x="68413" y="7045"/>
                    <a:pt x="68413" y="0"/>
                    <a:pt x="68413" y="0"/>
                  </a:cubicBezTo>
                  <a:lnTo>
                    <a:pt x="68413" y="0"/>
                  </a:lnTo>
                  <a:lnTo>
                    <a:pt x="59586" y="0"/>
                  </a:lnTo>
                  <a:lnTo>
                    <a:pt x="51310" y="7045"/>
                  </a:lnTo>
                  <a:lnTo>
                    <a:pt x="51310" y="7045"/>
                  </a:lnTo>
                  <a:lnTo>
                    <a:pt x="51310" y="7045"/>
                  </a:lnTo>
                  <a:cubicBezTo>
                    <a:pt x="42758" y="7045"/>
                    <a:pt x="42758" y="7045"/>
                    <a:pt x="42758" y="7045"/>
                  </a:cubicBezTo>
                  <a:lnTo>
                    <a:pt x="42758" y="0"/>
                  </a:lnTo>
                  <a:lnTo>
                    <a:pt x="42758" y="0"/>
                  </a:lnTo>
                  <a:lnTo>
                    <a:pt x="42758" y="0"/>
                  </a:lnTo>
                  <a:cubicBezTo>
                    <a:pt x="34206" y="0"/>
                    <a:pt x="34206" y="0"/>
                    <a:pt x="25655" y="7045"/>
                  </a:cubicBezTo>
                  <a:lnTo>
                    <a:pt x="17103" y="7045"/>
                  </a:lnTo>
                  <a:cubicBezTo>
                    <a:pt x="17103" y="56363"/>
                    <a:pt x="17103" y="56363"/>
                    <a:pt x="17103" y="56363"/>
                  </a:cubicBezTo>
                  <a:cubicBezTo>
                    <a:pt x="0" y="56363"/>
                    <a:pt x="0" y="56363"/>
                    <a:pt x="0" y="56363"/>
                  </a:cubicBezTo>
                  <a:cubicBezTo>
                    <a:pt x="0" y="91590"/>
                    <a:pt x="0" y="91590"/>
                    <a:pt x="0" y="91590"/>
                  </a:cubicBezTo>
                  <a:lnTo>
                    <a:pt x="0" y="91590"/>
                  </a:lnTo>
                  <a:lnTo>
                    <a:pt x="0" y="91590"/>
                  </a:lnTo>
                  <a:cubicBezTo>
                    <a:pt x="8551" y="98636"/>
                    <a:pt x="8551" y="98636"/>
                    <a:pt x="8551" y="105454"/>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45" name="Shape 11745"/>
            <p:cNvSpPr/>
            <p:nvPr/>
          </p:nvSpPr>
          <p:spPr>
            <a:xfrm>
              <a:off x="3902075" y="2740025"/>
              <a:ext cx="1588" cy="11113"/>
            </a:xfrm>
            <a:custGeom>
              <a:avLst/>
              <a:gdLst/>
              <a:ahLst/>
              <a:cxnLst/>
              <a:rect l="0" t="0" r="0" b="0"/>
              <a:pathLst>
                <a:path w="120000" h="120000" extrusionOk="0">
                  <a:moveTo>
                    <a:pt x="0" y="116250"/>
                  </a:moveTo>
                  <a:lnTo>
                    <a:pt x="0" y="116250"/>
                  </a:lnTo>
                  <a:lnTo>
                    <a:pt x="0" y="116250"/>
                  </a:lnTo>
                  <a:cubicBezTo>
                    <a:pt x="0" y="0"/>
                    <a:pt x="0" y="0"/>
                    <a:pt x="0" y="0"/>
                  </a:cubicBezTo>
                  <a:cubicBezTo>
                    <a:pt x="0" y="116250"/>
                    <a:pt x="0" y="116250"/>
                    <a:pt x="0" y="11625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46" name="Shape 11746"/>
            <p:cNvSpPr/>
            <p:nvPr/>
          </p:nvSpPr>
          <p:spPr>
            <a:xfrm>
              <a:off x="3902075" y="2571750"/>
              <a:ext cx="123825" cy="179388"/>
            </a:xfrm>
            <a:custGeom>
              <a:avLst/>
              <a:gdLst/>
              <a:ahLst/>
              <a:cxnLst/>
              <a:rect l="0" t="0" r="0" b="0"/>
              <a:pathLst>
                <a:path w="120000" h="120000" extrusionOk="0">
                  <a:moveTo>
                    <a:pt x="21754" y="119758"/>
                  </a:moveTo>
                  <a:lnTo>
                    <a:pt x="21754" y="119758"/>
                  </a:lnTo>
                  <a:cubicBezTo>
                    <a:pt x="21754" y="112273"/>
                    <a:pt x="21754" y="112273"/>
                    <a:pt x="21754" y="112273"/>
                  </a:cubicBezTo>
                  <a:cubicBezTo>
                    <a:pt x="32631" y="112273"/>
                    <a:pt x="32631" y="112273"/>
                    <a:pt x="32631" y="112273"/>
                  </a:cubicBezTo>
                  <a:lnTo>
                    <a:pt x="32631" y="112273"/>
                  </a:lnTo>
                  <a:lnTo>
                    <a:pt x="43508" y="112273"/>
                  </a:lnTo>
                  <a:lnTo>
                    <a:pt x="43508" y="112273"/>
                  </a:lnTo>
                  <a:lnTo>
                    <a:pt x="43508" y="112273"/>
                  </a:lnTo>
                  <a:lnTo>
                    <a:pt x="43508" y="112273"/>
                  </a:lnTo>
                  <a:lnTo>
                    <a:pt x="43508" y="112273"/>
                  </a:lnTo>
                  <a:cubicBezTo>
                    <a:pt x="54385" y="112273"/>
                    <a:pt x="54385" y="112273"/>
                    <a:pt x="54385" y="112273"/>
                  </a:cubicBezTo>
                  <a:lnTo>
                    <a:pt x="65263" y="112273"/>
                  </a:lnTo>
                  <a:lnTo>
                    <a:pt x="65263" y="104788"/>
                  </a:lnTo>
                  <a:lnTo>
                    <a:pt x="76140" y="104788"/>
                  </a:lnTo>
                  <a:lnTo>
                    <a:pt x="76140" y="97303"/>
                  </a:lnTo>
                  <a:lnTo>
                    <a:pt x="76140" y="89818"/>
                  </a:lnTo>
                  <a:lnTo>
                    <a:pt x="76140" y="89818"/>
                  </a:lnTo>
                  <a:cubicBezTo>
                    <a:pt x="76140" y="82334"/>
                    <a:pt x="76140" y="82334"/>
                    <a:pt x="76140" y="74849"/>
                  </a:cubicBezTo>
                  <a:cubicBezTo>
                    <a:pt x="87017" y="74849"/>
                    <a:pt x="87017" y="74849"/>
                    <a:pt x="87017" y="74849"/>
                  </a:cubicBezTo>
                  <a:lnTo>
                    <a:pt x="87017" y="74849"/>
                  </a:lnTo>
                  <a:cubicBezTo>
                    <a:pt x="87017" y="74849"/>
                    <a:pt x="87017" y="74849"/>
                    <a:pt x="87017" y="67364"/>
                  </a:cubicBezTo>
                  <a:lnTo>
                    <a:pt x="87017" y="67364"/>
                  </a:lnTo>
                  <a:cubicBezTo>
                    <a:pt x="87017" y="67364"/>
                    <a:pt x="87017" y="59879"/>
                    <a:pt x="97894" y="59879"/>
                  </a:cubicBezTo>
                  <a:lnTo>
                    <a:pt x="97894" y="59879"/>
                  </a:lnTo>
                  <a:lnTo>
                    <a:pt x="97894" y="59879"/>
                  </a:lnTo>
                  <a:lnTo>
                    <a:pt x="97894" y="59879"/>
                  </a:lnTo>
                  <a:lnTo>
                    <a:pt x="97894" y="52394"/>
                  </a:lnTo>
                  <a:cubicBezTo>
                    <a:pt x="108771" y="44909"/>
                    <a:pt x="108771" y="37424"/>
                    <a:pt x="108771" y="37424"/>
                  </a:cubicBezTo>
                  <a:cubicBezTo>
                    <a:pt x="108771" y="22454"/>
                    <a:pt x="108771" y="14969"/>
                    <a:pt x="119649" y="7484"/>
                  </a:cubicBezTo>
                  <a:lnTo>
                    <a:pt x="119649" y="7484"/>
                  </a:lnTo>
                  <a:cubicBezTo>
                    <a:pt x="119649" y="7484"/>
                    <a:pt x="119649" y="0"/>
                    <a:pt x="108771" y="0"/>
                  </a:cubicBezTo>
                  <a:lnTo>
                    <a:pt x="108771" y="0"/>
                  </a:lnTo>
                  <a:lnTo>
                    <a:pt x="97894" y="0"/>
                  </a:lnTo>
                  <a:lnTo>
                    <a:pt x="97894" y="0"/>
                  </a:lnTo>
                  <a:cubicBezTo>
                    <a:pt x="87017" y="14969"/>
                    <a:pt x="87017" y="14969"/>
                    <a:pt x="87017" y="14969"/>
                  </a:cubicBezTo>
                  <a:cubicBezTo>
                    <a:pt x="87017" y="22454"/>
                    <a:pt x="87017" y="22454"/>
                    <a:pt x="87017" y="22454"/>
                  </a:cubicBezTo>
                  <a:lnTo>
                    <a:pt x="87017" y="22454"/>
                  </a:lnTo>
                  <a:cubicBezTo>
                    <a:pt x="87017" y="29939"/>
                    <a:pt x="87017" y="29939"/>
                    <a:pt x="87017" y="29939"/>
                  </a:cubicBezTo>
                  <a:cubicBezTo>
                    <a:pt x="76140" y="29939"/>
                    <a:pt x="76140" y="29939"/>
                    <a:pt x="76140" y="29939"/>
                  </a:cubicBezTo>
                  <a:cubicBezTo>
                    <a:pt x="65263" y="44909"/>
                    <a:pt x="65263" y="44909"/>
                    <a:pt x="65263" y="44909"/>
                  </a:cubicBezTo>
                  <a:cubicBezTo>
                    <a:pt x="76140" y="29939"/>
                    <a:pt x="76140" y="29939"/>
                    <a:pt x="76140" y="29939"/>
                  </a:cubicBezTo>
                  <a:cubicBezTo>
                    <a:pt x="65263" y="29939"/>
                    <a:pt x="65263" y="29939"/>
                    <a:pt x="65263" y="29939"/>
                  </a:cubicBezTo>
                  <a:lnTo>
                    <a:pt x="54385" y="29939"/>
                  </a:lnTo>
                  <a:lnTo>
                    <a:pt x="54385" y="29939"/>
                  </a:lnTo>
                  <a:lnTo>
                    <a:pt x="54385" y="29939"/>
                  </a:lnTo>
                  <a:cubicBezTo>
                    <a:pt x="54385" y="37424"/>
                    <a:pt x="54385" y="37424"/>
                    <a:pt x="54385" y="44909"/>
                  </a:cubicBezTo>
                  <a:lnTo>
                    <a:pt x="54385" y="44909"/>
                  </a:lnTo>
                  <a:lnTo>
                    <a:pt x="54385" y="44909"/>
                  </a:lnTo>
                  <a:cubicBezTo>
                    <a:pt x="54385" y="44909"/>
                    <a:pt x="54385" y="52394"/>
                    <a:pt x="43508" y="52394"/>
                  </a:cubicBezTo>
                  <a:cubicBezTo>
                    <a:pt x="54385" y="52394"/>
                    <a:pt x="54385" y="59879"/>
                    <a:pt x="54385" y="59879"/>
                  </a:cubicBezTo>
                  <a:cubicBezTo>
                    <a:pt x="54385" y="59879"/>
                    <a:pt x="54385" y="59879"/>
                    <a:pt x="54385" y="67364"/>
                  </a:cubicBezTo>
                  <a:lnTo>
                    <a:pt x="54385" y="74849"/>
                  </a:lnTo>
                  <a:lnTo>
                    <a:pt x="54385" y="82334"/>
                  </a:lnTo>
                  <a:cubicBezTo>
                    <a:pt x="54385" y="89818"/>
                    <a:pt x="43508" y="89818"/>
                    <a:pt x="43508" y="97303"/>
                  </a:cubicBezTo>
                  <a:lnTo>
                    <a:pt x="43508" y="97303"/>
                  </a:lnTo>
                  <a:lnTo>
                    <a:pt x="43508" y="97303"/>
                  </a:lnTo>
                  <a:cubicBezTo>
                    <a:pt x="32631" y="97303"/>
                    <a:pt x="32631" y="97303"/>
                    <a:pt x="32631" y="97303"/>
                  </a:cubicBezTo>
                  <a:lnTo>
                    <a:pt x="32631" y="97303"/>
                  </a:lnTo>
                  <a:cubicBezTo>
                    <a:pt x="21754" y="97303"/>
                    <a:pt x="21754" y="97303"/>
                    <a:pt x="21754" y="97303"/>
                  </a:cubicBezTo>
                  <a:lnTo>
                    <a:pt x="21754" y="97303"/>
                  </a:lnTo>
                  <a:lnTo>
                    <a:pt x="21754" y="97303"/>
                  </a:lnTo>
                  <a:lnTo>
                    <a:pt x="21754" y="97303"/>
                  </a:lnTo>
                  <a:lnTo>
                    <a:pt x="21754" y="97303"/>
                  </a:lnTo>
                  <a:lnTo>
                    <a:pt x="10877" y="97303"/>
                  </a:lnTo>
                  <a:cubicBezTo>
                    <a:pt x="0" y="97303"/>
                    <a:pt x="0" y="97303"/>
                    <a:pt x="0" y="97303"/>
                  </a:cubicBezTo>
                  <a:cubicBezTo>
                    <a:pt x="10877" y="104788"/>
                    <a:pt x="10877" y="104788"/>
                    <a:pt x="10877" y="104788"/>
                  </a:cubicBezTo>
                  <a:cubicBezTo>
                    <a:pt x="10877" y="119758"/>
                    <a:pt x="10877" y="119758"/>
                    <a:pt x="10877" y="119758"/>
                  </a:cubicBezTo>
                  <a:cubicBezTo>
                    <a:pt x="21754" y="112273"/>
                    <a:pt x="21754" y="112273"/>
                    <a:pt x="21754" y="112273"/>
                  </a:cubicBezTo>
                  <a:lnTo>
                    <a:pt x="21754" y="119758"/>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47" name="Shape 11747"/>
            <p:cNvSpPr/>
            <p:nvPr/>
          </p:nvSpPr>
          <p:spPr>
            <a:xfrm>
              <a:off x="3870325" y="2616200"/>
              <a:ext cx="11113" cy="1588"/>
            </a:xfrm>
            <a:custGeom>
              <a:avLst/>
              <a:gdLst/>
              <a:ahLst/>
              <a:cxnLst/>
              <a:rect l="0" t="0" r="0" b="0"/>
              <a:pathLst>
                <a:path w="120000" h="120000" extrusionOk="0">
                  <a:moveTo>
                    <a:pt x="116363" y="0"/>
                  </a:moveTo>
                  <a:lnTo>
                    <a:pt x="116363" y="0"/>
                  </a:lnTo>
                  <a:cubicBezTo>
                    <a:pt x="0" y="0"/>
                    <a:pt x="0" y="0"/>
                    <a:pt x="0" y="0"/>
                  </a:cubicBezTo>
                  <a:lnTo>
                    <a:pt x="0" y="0"/>
                  </a:lnTo>
                  <a:cubicBezTo>
                    <a:pt x="116363" y="0"/>
                    <a:pt x="116363" y="0"/>
                    <a:pt x="116363"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48" name="Shape 11748"/>
            <p:cNvSpPr/>
            <p:nvPr/>
          </p:nvSpPr>
          <p:spPr>
            <a:xfrm>
              <a:off x="3679825" y="2114550"/>
              <a:ext cx="290513" cy="246063"/>
            </a:xfrm>
            <a:custGeom>
              <a:avLst/>
              <a:gdLst/>
              <a:ahLst/>
              <a:cxnLst/>
              <a:rect l="0" t="0" r="0" b="0"/>
              <a:pathLst>
                <a:path w="120000" h="120000" extrusionOk="0">
                  <a:moveTo>
                    <a:pt x="50769" y="103308"/>
                  </a:moveTo>
                  <a:lnTo>
                    <a:pt x="50769" y="103308"/>
                  </a:lnTo>
                  <a:lnTo>
                    <a:pt x="50769" y="108755"/>
                  </a:lnTo>
                  <a:lnTo>
                    <a:pt x="50769" y="108755"/>
                  </a:lnTo>
                  <a:lnTo>
                    <a:pt x="50769" y="108755"/>
                  </a:lnTo>
                  <a:cubicBezTo>
                    <a:pt x="55384" y="108755"/>
                    <a:pt x="55384" y="108755"/>
                    <a:pt x="60000" y="108755"/>
                  </a:cubicBezTo>
                  <a:lnTo>
                    <a:pt x="60000" y="108755"/>
                  </a:lnTo>
                  <a:lnTo>
                    <a:pt x="60000" y="108755"/>
                  </a:lnTo>
                  <a:cubicBezTo>
                    <a:pt x="60000" y="108755"/>
                    <a:pt x="60000" y="108755"/>
                    <a:pt x="64764" y="108755"/>
                  </a:cubicBezTo>
                  <a:lnTo>
                    <a:pt x="64764" y="108755"/>
                  </a:lnTo>
                  <a:cubicBezTo>
                    <a:pt x="64764" y="114202"/>
                    <a:pt x="69230" y="114202"/>
                    <a:pt x="69230" y="114202"/>
                  </a:cubicBezTo>
                  <a:lnTo>
                    <a:pt x="69230" y="114202"/>
                  </a:lnTo>
                  <a:cubicBezTo>
                    <a:pt x="69230" y="114202"/>
                    <a:pt x="73846" y="114202"/>
                    <a:pt x="73846" y="108755"/>
                  </a:cubicBezTo>
                  <a:lnTo>
                    <a:pt x="73846" y="108755"/>
                  </a:lnTo>
                  <a:cubicBezTo>
                    <a:pt x="73846" y="108755"/>
                    <a:pt x="73846" y="108755"/>
                    <a:pt x="78461" y="108755"/>
                  </a:cubicBezTo>
                  <a:cubicBezTo>
                    <a:pt x="78461" y="108755"/>
                    <a:pt x="78461" y="108755"/>
                    <a:pt x="78461" y="103308"/>
                  </a:cubicBezTo>
                  <a:cubicBezTo>
                    <a:pt x="83225" y="103308"/>
                    <a:pt x="83076" y="103308"/>
                    <a:pt x="87543" y="103308"/>
                  </a:cubicBezTo>
                  <a:lnTo>
                    <a:pt x="92158" y="108755"/>
                  </a:lnTo>
                  <a:lnTo>
                    <a:pt x="92158" y="108755"/>
                  </a:lnTo>
                  <a:lnTo>
                    <a:pt x="92158" y="108755"/>
                  </a:lnTo>
                  <a:lnTo>
                    <a:pt x="92158" y="108755"/>
                  </a:lnTo>
                  <a:cubicBezTo>
                    <a:pt x="92158" y="108755"/>
                    <a:pt x="96774" y="108755"/>
                    <a:pt x="96774" y="103308"/>
                  </a:cubicBezTo>
                  <a:lnTo>
                    <a:pt x="101389" y="103308"/>
                  </a:lnTo>
                  <a:lnTo>
                    <a:pt x="101389" y="103308"/>
                  </a:lnTo>
                  <a:lnTo>
                    <a:pt x="101389" y="98038"/>
                  </a:lnTo>
                  <a:lnTo>
                    <a:pt x="101389" y="98038"/>
                  </a:lnTo>
                  <a:cubicBezTo>
                    <a:pt x="101389" y="87144"/>
                    <a:pt x="101389" y="87144"/>
                    <a:pt x="101389" y="87144"/>
                  </a:cubicBezTo>
                  <a:cubicBezTo>
                    <a:pt x="101389" y="92415"/>
                    <a:pt x="101389" y="92415"/>
                    <a:pt x="101389" y="92415"/>
                  </a:cubicBezTo>
                  <a:cubicBezTo>
                    <a:pt x="101389" y="87144"/>
                    <a:pt x="106004" y="81698"/>
                    <a:pt x="110620" y="81698"/>
                  </a:cubicBezTo>
                  <a:lnTo>
                    <a:pt x="110620" y="81698"/>
                  </a:lnTo>
                  <a:cubicBezTo>
                    <a:pt x="110620" y="76427"/>
                    <a:pt x="115235" y="76427"/>
                    <a:pt x="115235" y="76427"/>
                  </a:cubicBezTo>
                  <a:lnTo>
                    <a:pt x="115235" y="70805"/>
                  </a:lnTo>
                  <a:lnTo>
                    <a:pt x="115235" y="70805"/>
                  </a:lnTo>
                  <a:cubicBezTo>
                    <a:pt x="115235" y="70805"/>
                    <a:pt x="119851" y="70805"/>
                    <a:pt x="119851" y="65358"/>
                  </a:cubicBezTo>
                  <a:cubicBezTo>
                    <a:pt x="119851" y="59912"/>
                    <a:pt x="119851" y="54641"/>
                    <a:pt x="119851" y="43572"/>
                  </a:cubicBezTo>
                  <a:cubicBezTo>
                    <a:pt x="119851" y="38125"/>
                    <a:pt x="119851" y="38125"/>
                    <a:pt x="119851" y="32855"/>
                  </a:cubicBezTo>
                  <a:lnTo>
                    <a:pt x="115235" y="27232"/>
                  </a:lnTo>
                  <a:lnTo>
                    <a:pt x="115235" y="27232"/>
                  </a:lnTo>
                  <a:cubicBezTo>
                    <a:pt x="115235" y="21786"/>
                    <a:pt x="115235" y="21786"/>
                    <a:pt x="115235" y="16339"/>
                  </a:cubicBezTo>
                  <a:lnTo>
                    <a:pt x="115235" y="16339"/>
                  </a:lnTo>
                  <a:lnTo>
                    <a:pt x="115235" y="16339"/>
                  </a:lnTo>
                  <a:lnTo>
                    <a:pt x="115235" y="16339"/>
                  </a:lnTo>
                  <a:cubicBezTo>
                    <a:pt x="115235" y="16339"/>
                    <a:pt x="115235" y="16339"/>
                    <a:pt x="115235" y="11068"/>
                  </a:cubicBezTo>
                  <a:cubicBezTo>
                    <a:pt x="110620" y="11068"/>
                    <a:pt x="110620" y="11068"/>
                    <a:pt x="110620" y="11068"/>
                  </a:cubicBezTo>
                  <a:lnTo>
                    <a:pt x="110620" y="11068"/>
                  </a:lnTo>
                  <a:lnTo>
                    <a:pt x="110620" y="11068"/>
                  </a:lnTo>
                  <a:cubicBezTo>
                    <a:pt x="106004" y="11068"/>
                    <a:pt x="106004" y="11068"/>
                    <a:pt x="106004" y="11068"/>
                  </a:cubicBezTo>
                  <a:lnTo>
                    <a:pt x="101389" y="5446"/>
                  </a:lnTo>
                  <a:cubicBezTo>
                    <a:pt x="101389" y="5446"/>
                    <a:pt x="96774" y="5446"/>
                    <a:pt x="96774" y="0"/>
                  </a:cubicBezTo>
                  <a:lnTo>
                    <a:pt x="92158" y="0"/>
                  </a:lnTo>
                  <a:cubicBezTo>
                    <a:pt x="83225" y="11068"/>
                    <a:pt x="83225" y="11068"/>
                    <a:pt x="83225" y="11068"/>
                  </a:cubicBezTo>
                  <a:lnTo>
                    <a:pt x="83225" y="11068"/>
                  </a:lnTo>
                  <a:cubicBezTo>
                    <a:pt x="78461" y="11068"/>
                    <a:pt x="60000" y="27232"/>
                    <a:pt x="60000" y="27232"/>
                  </a:cubicBezTo>
                  <a:cubicBezTo>
                    <a:pt x="55384" y="32855"/>
                    <a:pt x="55384" y="32855"/>
                    <a:pt x="50769" y="38125"/>
                  </a:cubicBezTo>
                  <a:lnTo>
                    <a:pt x="50769" y="38125"/>
                  </a:lnTo>
                  <a:cubicBezTo>
                    <a:pt x="46302" y="43572"/>
                    <a:pt x="41538" y="49019"/>
                    <a:pt x="41538" y="49019"/>
                  </a:cubicBezTo>
                  <a:cubicBezTo>
                    <a:pt x="36923" y="49019"/>
                    <a:pt x="32307" y="49019"/>
                    <a:pt x="32307" y="49019"/>
                  </a:cubicBezTo>
                  <a:cubicBezTo>
                    <a:pt x="32307" y="54641"/>
                    <a:pt x="32307" y="59912"/>
                    <a:pt x="32307" y="65358"/>
                  </a:cubicBezTo>
                  <a:lnTo>
                    <a:pt x="32307" y="70805"/>
                  </a:lnTo>
                  <a:lnTo>
                    <a:pt x="32307" y="70805"/>
                  </a:lnTo>
                  <a:cubicBezTo>
                    <a:pt x="27841" y="81698"/>
                    <a:pt x="27841" y="87144"/>
                    <a:pt x="27841" y="87144"/>
                  </a:cubicBezTo>
                  <a:lnTo>
                    <a:pt x="27841" y="87144"/>
                  </a:lnTo>
                  <a:cubicBezTo>
                    <a:pt x="23076" y="92415"/>
                    <a:pt x="23076" y="92415"/>
                    <a:pt x="18461" y="92415"/>
                  </a:cubicBezTo>
                  <a:lnTo>
                    <a:pt x="18461" y="92415"/>
                  </a:lnTo>
                  <a:cubicBezTo>
                    <a:pt x="18461" y="92415"/>
                    <a:pt x="18461" y="92415"/>
                    <a:pt x="13846" y="92415"/>
                  </a:cubicBezTo>
                  <a:cubicBezTo>
                    <a:pt x="13846" y="92415"/>
                    <a:pt x="13846" y="92415"/>
                    <a:pt x="9379" y="92415"/>
                  </a:cubicBezTo>
                  <a:lnTo>
                    <a:pt x="9379" y="92415"/>
                  </a:lnTo>
                  <a:lnTo>
                    <a:pt x="4615" y="92415"/>
                  </a:lnTo>
                  <a:cubicBezTo>
                    <a:pt x="4615" y="92415"/>
                    <a:pt x="4615" y="92415"/>
                    <a:pt x="4615" y="98038"/>
                  </a:cubicBezTo>
                  <a:cubicBezTo>
                    <a:pt x="4615" y="98038"/>
                    <a:pt x="4615" y="98038"/>
                    <a:pt x="0" y="98038"/>
                  </a:cubicBezTo>
                  <a:lnTo>
                    <a:pt x="0" y="98038"/>
                  </a:lnTo>
                  <a:lnTo>
                    <a:pt x="0" y="98038"/>
                  </a:lnTo>
                  <a:lnTo>
                    <a:pt x="0" y="103308"/>
                  </a:lnTo>
                  <a:lnTo>
                    <a:pt x="0" y="103308"/>
                  </a:lnTo>
                  <a:lnTo>
                    <a:pt x="4615" y="103308"/>
                  </a:lnTo>
                  <a:lnTo>
                    <a:pt x="4615" y="108755"/>
                  </a:lnTo>
                  <a:lnTo>
                    <a:pt x="4615" y="108755"/>
                  </a:lnTo>
                  <a:cubicBezTo>
                    <a:pt x="4615" y="108755"/>
                    <a:pt x="4615" y="108755"/>
                    <a:pt x="4615" y="114202"/>
                  </a:cubicBezTo>
                  <a:lnTo>
                    <a:pt x="4615" y="114202"/>
                  </a:lnTo>
                  <a:lnTo>
                    <a:pt x="4615" y="114202"/>
                  </a:lnTo>
                  <a:lnTo>
                    <a:pt x="4615" y="114202"/>
                  </a:lnTo>
                  <a:cubicBezTo>
                    <a:pt x="9379" y="114202"/>
                    <a:pt x="9379" y="114202"/>
                    <a:pt x="9379" y="114202"/>
                  </a:cubicBezTo>
                  <a:lnTo>
                    <a:pt x="9379" y="114202"/>
                  </a:lnTo>
                  <a:cubicBezTo>
                    <a:pt x="13846" y="114202"/>
                    <a:pt x="13846" y="114202"/>
                    <a:pt x="13846" y="114202"/>
                  </a:cubicBezTo>
                  <a:cubicBezTo>
                    <a:pt x="13846" y="114202"/>
                    <a:pt x="13846" y="114202"/>
                    <a:pt x="13846" y="119824"/>
                  </a:cubicBezTo>
                  <a:lnTo>
                    <a:pt x="13846" y="119824"/>
                  </a:lnTo>
                  <a:lnTo>
                    <a:pt x="18461" y="114202"/>
                  </a:lnTo>
                  <a:lnTo>
                    <a:pt x="18461" y="114202"/>
                  </a:lnTo>
                  <a:lnTo>
                    <a:pt x="18461" y="119824"/>
                  </a:lnTo>
                  <a:cubicBezTo>
                    <a:pt x="23076" y="114202"/>
                    <a:pt x="23076" y="114202"/>
                    <a:pt x="23076" y="114202"/>
                  </a:cubicBezTo>
                  <a:lnTo>
                    <a:pt x="23076" y="114202"/>
                  </a:lnTo>
                  <a:lnTo>
                    <a:pt x="23076" y="114202"/>
                  </a:lnTo>
                  <a:cubicBezTo>
                    <a:pt x="23076" y="108755"/>
                    <a:pt x="27841" y="103308"/>
                    <a:pt x="27841" y="103308"/>
                  </a:cubicBezTo>
                  <a:lnTo>
                    <a:pt x="27841" y="103308"/>
                  </a:lnTo>
                  <a:cubicBezTo>
                    <a:pt x="32307" y="103308"/>
                    <a:pt x="32307" y="103308"/>
                    <a:pt x="36923" y="103308"/>
                  </a:cubicBezTo>
                  <a:lnTo>
                    <a:pt x="36923" y="103308"/>
                  </a:lnTo>
                  <a:cubicBezTo>
                    <a:pt x="36923" y="103308"/>
                    <a:pt x="36923" y="103308"/>
                    <a:pt x="41538" y="103308"/>
                  </a:cubicBezTo>
                  <a:lnTo>
                    <a:pt x="41538" y="103308"/>
                  </a:lnTo>
                  <a:lnTo>
                    <a:pt x="41538" y="103308"/>
                  </a:lnTo>
                  <a:lnTo>
                    <a:pt x="41538" y="103308"/>
                  </a:lnTo>
                  <a:lnTo>
                    <a:pt x="41538" y="103308"/>
                  </a:lnTo>
                  <a:cubicBezTo>
                    <a:pt x="46302" y="103308"/>
                    <a:pt x="46302" y="103308"/>
                    <a:pt x="46302" y="103308"/>
                  </a:cubicBezTo>
                  <a:cubicBezTo>
                    <a:pt x="46302" y="103308"/>
                    <a:pt x="46302" y="103308"/>
                    <a:pt x="50769" y="103308"/>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49" name="Shape 11749"/>
            <p:cNvSpPr/>
            <p:nvPr/>
          </p:nvSpPr>
          <p:spPr>
            <a:xfrm>
              <a:off x="3333750" y="2036763"/>
              <a:ext cx="212725" cy="257175"/>
            </a:xfrm>
            <a:custGeom>
              <a:avLst/>
              <a:gdLst/>
              <a:ahLst/>
              <a:cxnLst/>
              <a:rect l="0" t="0" r="0" b="0"/>
              <a:pathLst>
                <a:path w="120000" h="120000" extrusionOk="0">
                  <a:moveTo>
                    <a:pt x="6508" y="67899"/>
                  </a:moveTo>
                  <a:lnTo>
                    <a:pt x="6508" y="67899"/>
                  </a:lnTo>
                  <a:cubicBezTo>
                    <a:pt x="6508" y="67899"/>
                    <a:pt x="6508" y="67899"/>
                    <a:pt x="6508" y="72941"/>
                  </a:cubicBezTo>
                  <a:cubicBezTo>
                    <a:pt x="6508" y="72941"/>
                    <a:pt x="6508" y="78151"/>
                    <a:pt x="6508" y="83361"/>
                  </a:cubicBezTo>
                  <a:cubicBezTo>
                    <a:pt x="6508" y="83361"/>
                    <a:pt x="6508" y="88739"/>
                    <a:pt x="12610" y="88739"/>
                  </a:cubicBezTo>
                  <a:cubicBezTo>
                    <a:pt x="12610" y="98991"/>
                    <a:pt x="6508" y="98991"/>
                    <a:pt x="6508" y="104201"/>
                  </a:cubicBezTo>
                  <a:lnTo>
                    <a:pt x="6508" y="104201"/>
                  </a:lnTo>
                  <a:cubicBezTo>
                    <a:pt x="12610" y="104201"/>
                    <a:pt x="12610" y="104201"/>
                    <a:pt x="12610" y="104201"/>
                  </a:cubicBezTo>
                  <a:cubicBezTo>
                    <a:pt x="18915" y="104201"/>
                    <a:pt x="18915" y="104201"/>
                    <a:pt x="18915" y="104201"/>
                  </a:cubicBezTo>
                  <a:cubicBezTo>
                    <a:pt x="25220" y="104201"/>
                    <a:pt x="25220" y="104201"/>
                    <a:pt x="31728" y="104201"/>
                  </a:cubicBezTo>
                  <a:cubicBezTo>
                    <a:pt x="31728" y="109579"/>
                    <a:pt x="31728" y="109579"/>
                    <a:pt x="31728" y="109579"/>
                  </a:cubicBezTo>
                  <a:lnTo>
                    <a:pt x="31728" y="109579"/>
                  </a:lnTo>
                  <a:cubicBezTo>
                    <a:pt x="37830" y="109579"/>
                    <a:pt x="37830" y="109579"/>
                    <a:pt x="37830" y="114621"/>
                  </a:cubicBezTo>
                  <a:cubicBezTo>
                    <a:pt x="37830" y="114621"/>
                    <a:pt x="44135" y="119831"/>
                    <a:pt x="50440" y="119831"/>
                  </a:cubicBezTo>
                  <a:cubicBezTo>
                    <a:pt x="50440" y="119831"/>
                    <a:pt x="50440" y="119831"/>
                    <a:pt x="50440" y="114621"/>
                  </a:cubicBezTo>
                  <a:lnTo>
                    <a:pt x="56949" y="114621"/>
                  </a:lnTo>
                  <a:lnTo>
                    <a:pt x="56949" y="114621"/>
                  </a:lnTo>
                  <a:lnTo>
                    <a:pt x="63050" y="114621"/>
                  </a:lnTo>
                  <a:lnTo>
                    <a:pt x="63050" y="114621"/>
                  </a:lnTo>
                  <a:lnTo>
                    <a:pt x="63050" y="114621"/>
                  </a:lnTo>
                  <a:lnTo>
                    <a:pt x="69355" y="114621"/>
                  </a:lnTo>
                  <a:lnTo>
                    <a:pt x="69355" y="114621"/>
                  </a:lnTo>
                  <a:cubicBezTo>
                    <a:pt x="69355" y="114621"/>
                    <a:pt x="69355" y="114621"/>
                    <a:pt x="75661" y="114621"/>
                  </a:cubicBezTo>
                  <a:lnTo>
                    <a:pt x="75661" y="114621"/>
                  </a:lnTo>
                  <a:lnTo>
                    <a:pt x="75661" y="114621"/>
                  </a:lnTo>
                  <a:lnTo>
                    <a:pt x="75661" y="114621"/>
                  </a:lnTo>
                  <a:cubicBezTo>
                    <a:pt x="75661" y="114621"/>
                    <a:pt x="75661" y="114621"/>
                    <a:pt x="82169" y="114621"/>
                  </a:cubicBezTo>
                  <a:lnTo>
                    <a:pt x="82169" y="114621"/>
                  </a:lnTo>
                  <a:lnTo>
                    <a:pt x="82169" y="114621"/>
                  </a:lnTo>
                  <a:lnTo>
                    <a:pt x="88271" y="114621"/>
                  </a:lnTo>
                  <a:lnTo>
                    <a:pt x="88271" y="114621"/>
                  </a:lnTo>
                  <a:lnTo>
                    <a:pt x="88271" y="114621"/>
                  </a:lnTo>
                  <a:lnTo>
                    <a:pt x="88271" y="114621"/>
                  </a:lnTo>
                  <a:lnTo>
                    <a:pt x="88271" y="114621"/>
                  </a:lnTo>
                  <a:cubicBezTo>
                    <a:pt x="119796" y="114621"/>
                    <a:pt x="119796" y="114621"/>
                    <a:pt x="119796" y="114621"/>
                  </a:cubicBezTo>
                  <a:lnTo>
                    <a:pt x="119796" y="114621"/>
                  </a:lnTo>
                  <a:cubicBezTo>
                    <a:pt x="119796" y="109579"/>
                    <a:pt x="119796" y="109579"/>
                    <a:pt x="119796" y="109579"/>
                  </a:cubicBezTo>
                  <a:cubicBezTo>
                    <a:pt x="107389" y="10588"/>
                    <a:pt x="107389" y="10588"/>
                    <a:pt x="107389" y="10588"/>
                  </a:cubicBezTo>
                  <a:cubicBezTo>
                    <a:pt x="113491" y="10588"/>
                    <a:pt x="113491" y="10588"/>
                    <a:pt x="113491" y="10588"/>
                  </a:cubicBezTo>
                  <a:cubicBezTo>
                    <a:pt x="94576" y="0"/>
                    <a:pt x="94576" y="0"/>
                    <a:pt x="94576" y="0"/>
                  </a:cubicBezTo>
                  <a:cubicBezTo>
                    <a:pt x="94576" y="10588"/>
                    <a:pt x="94576" y="10588"/>
                    <a:pt x="94576" y="10588"/>
                  </a:cubicBezTo>
                  <a:cubicBezTo>
                    <a:pt x="56949" y="10588"/>
                    <a:pt x="56949" y="10588"/>
                    <a:pt x="56949" y="10588"/>
                  </a:cubicBezTo>
                  <a:cubicBezTo>
                    <a:pt x="56949" y="36470"/>
                    <a:pt x="56949" y="36470"/>
                    <a:pt x="56949" y="36470"/>
                  </a:cubicBezTo>
                  <a:cubicBezTo>
                    <a:pt x="50440" y="36470"/>
                    <a:pt x="50440" y="36470"/>
                    <a:pt x="50440" y="36470"/>
                  </a:cubicBezTo>
                  <a:cubicBezTo>
                    <a:pt x="50440" y="36470"/>
                    <a:pt x="50440" y="36470"/>
                    <a:pt x="50440" y="41680"/>
                  </a:cubicBezTo>
                  <a:cubicBezTo>
                    <a:pt x="44135" y="41680"/>
                    <a:pt x="44135" y="41680"/>
                    <a:pt x="44135" y="41680"/>
                  </a:cubicBezTo>
                  <a:lnTo>
                    <a:pt x="44135" y="47058"/>
                  </a:lnTo>
                  <a:lnTo>
                    <a:pt x="44135" y="52100"/>
                  </a:lnTo>
                  <a:lnTo>
                    <a:pt x="44135" y="52100"/>
                  </a:lnTo>
                  <a:cubicBezTo>
                    <a:pt x="44135" y="57310"/>
                    <a:pt x="44135" y="57310"/>
                    <a:pt x="44135" y="57310"/>
                  </a:cubicBezTo>
                  <a:lnTo>
                    <a:pt x="44135" y="57310"/>
                  </a:lnTo>
                  <a:cubicBezTo>
                    <a:pt x="44135" y="62521"/>
                    <a:pt x="44135" y="62521"/>
                    <a:pt x="44135" y="62521"/>
                  </a:cubicBezTo>
                  <a:cubicBezTo>
                    <a:pt x="0" y="62521"/>
                    <a:pt x="0" y="62521"/>
                    <a:pt x="0" y="62521"/>
                  </a:cubicBezTo>
                  <a:cubicBezTo>
                    <a:pt x="6508" y="62521"/>
                    <a:pt x="6508" y="62521"/>
                    <a:pt x="6508" y="67899"/>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50" name="Shape 11750"/>
            <p:cNvSpPr/>
            <p:nvPr/>
          </p:nvSpPr>
          <p:spPr>
            <a:xfrm>
              <a:off x="3690938" y="2382838"/>
              <a:ext cx="33337" cy="112712"/>
            </a:xfrm>
            <a:custGeom>
              <a:avLst/>
              <a:gdLst/>
              <a:ahLst/>
              <a:cxnLst/>
              <a:rect l="0" t="0" r="0" b="0"/>
              <a:pathLst>
                <a:path w="120000" h="120000" extrusionOk="0">
                  <a:moveTo>
                    <a:pt x="79148" y="47692"/>
                  </a:moveTo>
                  <a:lnTo>
                    <a:pt x="79148" y="47692"/>
                  </a:lnTo>
                  <a:cubicBezTo>
                    <a:pt x="118723" y="47692"/>
                    <a:pt x="118723" y="35769"/>
                    <a:pt x="118723" y="35769"/>
                  </a:cubicBezTo>
                  <a:cubicBezTo>
                    <a:pt x="118723" y="35769"/>
                    <a:pt x="118723" y="35769"/>
                    <a:pt x="118723" y="24230"/>
                  </a:cubicBezTo>
                  <a:lnTo>
                    <a:pt x="118723" y="24230"/>
                  </a:lnTo>
                  <a:lnTo>
                    <a:pt x="118723" y="24230"/>
                  </a:lnTo>
                  <a:cubicBezTo>
                    <a:pt x="118723" y="11923"/>
                    <a:pt x="118723" y="11923"/>
                    <a:pt x="118723" y="11923"/>
                  </a:cubicBezTo>
                  <a:lnTo>
                    <a:pt x="118723" y="0"/>
                  </a:lnTo>
                  <a:lnTo>
                    <a:pt x="118723" y="0"/>
                  </a:lnTo>
                  <a:lnTo>
                    <a:pt x="118723" y="0"/>
                  </a:lnTo>
                  <a:lnTo>
                    <a:pt x="118723" y="0"/>
                  </a:lnTo>
                  <a:lnTo>
                    <a:pt x="118723" y="0"/>
                  </a:lnTo>
                  <a:lnTo>
                    <a:pt x="118723" y="0"/>
                  </a:lnTo>
                  <a:cubicBezTo>
                    <a:pt x="79148" y="0"/>
                    <a:pt x="79148" y="0"/>
                    <a:pt x="79148" y="0"/>
                  </a:cubicBezTo>
                  <a:cubicBezTo>
                    <a:pt x="79148" y="11923"/>
                    <a:pt x="79148" y="11923"/>
                    <a:pt x="79148" y="11923"/>
                  </a:cubicBezTo>
                  <a:cubicBezTo>
                    <a:pt x="0" y="11923"/>
                    <a:pt x="0" y="11923"/>
                    <a:pt x="0" y="11923"/>
                  </a:cubicBezTo>
                  <a:cubicBezTo>
                    <a:pt x="0" y="24230"/>
                    <a:pt x="0" y="24230"/>
                    <a:pt x="0" y="24230"/>
                  </a:cubicBezTo>
                  <a:lnTo>
                    <a:pt x="0" y="24230"/>
                  </a:lnTo>
                  <a:lnTo>
                    <a:pt x="0" y="24230"/>
                  </a:lnTo>
                  <a:lnTo>
                    <a:pt x="0" y="35769"/>
                  </a:lnTo>
                  <a:cubicBezTo>
                    <a:pt x="40851" y="35769"/>
                    <a:pt x="40851" y="35769"/>
                    <a:pt x="40851" y="35769"/>
                  </a:cubicBezTo>
                  <a:lnTo>
                    <a:pt x="40851" y="35769"/>
                  </a:lnTo>
                  <a:lnTo>
                    <a:pt x="40851" y="47692"/>
                  </a:lnTo>
                  <a:cubicBezTo>
                    <a:pt x="40851" y="47692"/>
                    <a:pt x="40851" y="59615"/>
                    <a:pt x="40851" y="71923"/>
                  </a:cubicBezTo>
                  <a:lnTo>
                    <a:pt x="40851" y="71923"/>
                  </a:lnTo>
                  <a:lnTo>
                    <a:pt x="40851" y="71923"/>
                  </a:lnTo>
                  <a:cubicBezTo>
                    <a:pt x="40851" y="71923"/>
                    <a:pt x="40851" y="83461"/>
                    <a:pt x="40851" y="95384"/>
                  </a:cubicBezTo>
                  <a:cubicBezTo>
                    <a:pt x="40851" y="107307"/>
                    <a:pt x="40851" y="107307"/>
                    <a:pt x="40851" y="119615"/>
                  </a:cubicBezTo>
                  <a:lnTo>
                    <a:pt x="40851" y="119615"/>
                  </a:lnTo>
                  <a:lnTo>
                    <a:pt x="40851" y="119615"/>
                  </a:lnTo>
                  <a:lnTo>
                    <a:pt x="79148" y="119615"/>
                  </a:lnTo>
                  <a:cubicBezTo>
                    <a:pt x="79148" y="119615"/>
                    <a:pt x="79148" y="119615"/>
                    <a:pt x="79148" y="107307"/>
                  </a:cubicBezTo>
                  <a:lnTo>
                    <a:pt x="79148" y="107307"/>
                  </a:lnTo>
                  <a:cubicBezTo>
                    <a:pt x="79148" y="95384"/>
                    <a:pt x="79148" y="95384"/>
                    <a:pt x="79148" y="83461"/>
                  </a:cubicBezTo>
                  <a:cubicBezTo>
                    <a:pt x="79148" y="71923"/>
                    <a:pt x="79148" y="71923"/>
                    <a:pt x="79148" y="71923"/>
                  </a:cubicBezTo>
                  <a:lnTo>
                    <a:pt x="79148" y="59615"/>
                  </a:lnTo>
                  <a:lnTo>
                    <a:pt x="79148" y="59615"/>
                  </a:lnTo>
                  <a:lnTo>
                    <a:pt x="79148" y="59615"/>
                  </a:lnTo>
                  <a:cubicBezTo>
                    <a:pt x="79148" y="47692"/>
                    <a:pt x="79148" y="47692"/>
                    <a:pt x="79148" y="47692"/>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51" name="Shape 11751"/>
            <p:cNvSpPr/>
            <p:nvPr/>
          </p:nvSpPr>
          <p:spPr>
            <a:xfrm>
              <a:off x="3435350" y="2081213"/>
              <a:ext cx="301625" cy="323850"/>
            </a:xfrm>
            <a:custGeom>
              <a:avLst/>
              <a:gdLst/>
              <a:ahLst/>
              <a:cxnLst/>
              <a:rect l="0" t="0" r="0" b="0"/>
              <a:pathLst>
                <a:path w="120000" h="120000" extrusionOk="0">
                  <a:moveTo>
                    <a:pt x="26523" y="111466"/>
                  </a:moveTo>
                  <a:lnTo>
                    <a:pt x="26523" y="111466"/>
                  </a:lnTo>
                  <a:lnTo>
                    <a:pt x="26523" y="115600"/>
                  </a:lnTo>
                  <a:lnTo>
                    <a:pt x="26523" y="115600"/>
                  </a:lnTo>
                  <a:lnTo>
                    <a:pt x="26523" y="115600"/>
                  </a:lnTo>
                  <a:lnTo>
                    <a:pt x="26523" y="115600"/>
                  </a:lnTo>
                  <a:lnTo>
                    <a:pt x="26523" y="119866"/>
                  </a:lnTo>
                  <a:cubicBezTo>
                    <a:pt x="30967" y="119866"/>
                    <a:pt x="30967" y="119866"/>
                    <a:pt x="30967" y="119866"/>
                  </a:cubicBezTo>
                  <a:lnTo>
                    <a:pt x="35555" y="119866"/>
                  </a:lnTo>
                  <a:lnTo>
                    <a:pt x="35555" y="119866"/>
                  </a:lnTo>
                  <a:lnTo>
                    <a:pt x="35555" y="119866"/>
                  </a:lnTo>
                  <a:lnTo>
                    <a:pt x="35555" y="119866"/>
                  </a:lnTo>
                  <a:cubicBezTo>
                    <a:pt x="35555" y="119866"/>
                    <a:pt x="35555" y="119866"/>
                    <a:pt x="35555" y="115600"/>
                  </a:cubicBezTo>
                  <a:cubicBezTo>
                    <a:pt x="39856" y="115600"/>
                    <a:pt x="39856" y="115600"/>
                    <a:pt x="39856" y="115600"/>
                  </a:cubicBezTo>
                  <a:lnTo>
                    <a:pt x="39856" y="115600"/>
                  </a:lnTo>
                  <a:cubicBezTo>
                    <a:pt x="44301" y="115600"/>
                    <a:pt x="44301" y="115600"/>
                    <a:pt x="44301" y="115600"/>
                  </a:cubicBezTo>
                  <a:lnTo>
                    <a:pt x="44301" y="115600"/>
                  </a:lnTo>
                  <a:lnTo>
                    <a:pt x="44301" y="115600"/>
                  </a:lnTo>
                  <a:lnTo>
                    <a:pt x="44301" y="115600"/>
                  </a:lnTo>
                  <a:lnTo>
                    <a:pt x="44301" y="115600"/>
                  </a:lnTo>
                  <a:lnTo>
                    <a:pt x="44301" y="115600"/>
                  </a:lnTo>
                  <a:lnTo>
                    <a:pt x="44301" y="111466"/>
                  </a:lnTo>
                  <a:lnTo>
                    <a:pt x="44301" y="111466"/>
                  </a:lnTo>
                  <a:lnTo>
                    <a:pt x="44301" y="111466"/>
                  </a:lnTo>
                  <a:lnTo>
                    <a:pt x="44301" y="111466"/>
                  </a:lnTo>
                  <a:lnTo>
                    <a:pt x="44301" y="111466"/>
                  </a:lnTo>
                  <a:cubicBezTo>
                    <a:pt x="44301" y="107333"/>
                    <a:pt x="44301" y="107333"/>
                    <a:pt x="48745" y="103333"/>
                  </a:cubicBezTo>
                  <a:lnTo>
                    <a:pt x="53189" y="103333"/>
                  </a:lnTo>
                  <a:lnTo>
                    <a:pt x="53189" y="103333"/>
                  </a:lnTo>
                  <a:cubicBezTo>
                    <a:pt x="53189" y="103333"/>
                    <a:pt x="53189" y="103333"/>
                    <a:pt x="53189" y="99066"/>
                  </a:cubicBezTo>
                  <a:cubicBezTo>
                    <a:pt x="53189" y="99066"/>
                    <a:pt x="53189" y="94933"/>
                    <a:pt x="57634" y="94933"/>
                  </a:cubicBezTo>
                  <a:lnTo>
                    <a:pt x="57634" y="94933"/>
                  </a:lnTo>
                  <a:cubicBezTo>
                    <a:pt x="57634" y="90800"/>
                    <a:pt x="57634" y="90800"/>
                    <a:pt x="57634" y="90800"/>
                  </a:cubicBezTo>
                  <a:cubicBezTo>
                    <a:pt x="62078" y="94933"/>
                    <a:pt x="62078" y="94933"/>
                    <a:pt x="62078" y="94933"/>
                  </a:cubicBezTo>
                  <a:cubicBezTo>
                    <a:pt x="62078" y="90800"/>
                    <a:pt x="66523" y="90800"/>
                    <a:pt x="66523" y="90800"/>
                  </a:cubicBezTo>
                  <a:lnTo>
                    <a:pt x="66523" y="90800"/>
                  </a:lnTo>
                  <a:lnTo>
                    <a:pt x="66523" y="90800"/>
                  </a:lnTo>
                  <a:lnTo>
                    <a:pt x="66523" y="90800"/>
                  </a:lnTo>
                  <a:lnTo>
                    <a:pt x="66523" y="90800"/>
                  </a:lnTo>
                  <a:lnTo>
                    <a:pt x="66523" y="86800"/>
                  </a:lnTo>
                  <a:cubicBezTo>
                    <a:pt x="71111" y="86800"/>
                    <a:pt x="71111" y="86800"/>
                    <a:pt x="71111" y="86800"/>
                  </a:cubicBezTo>
                  <a:lnTo>
                    <a:pt x="71111" y="86800"/>
                  </a:lnTo>
                  <a:cubicBezTo>
                    <a:pt x="71111" y="82533"/>
                    <a:pt x="71111" y="82533"/>
                    <a:pt x="71111" y="82533"/>
                  </a:cubicBezTo>
                  <a:cubicBezTo>
                    <a:pt x="75412" y="82533"/>
                    <a:pt x="75412" y="82533"/>
                    <a:pt x="75412" y="82533"/>
                  </a:cubicBezTo>
                  <a:cubicBezTo>
                    <a:pt x="75412" y="82533"/>
                    <a:pt x="75412" y="82533"/>
                    <a:pt x="79856" y="82533"/>
                  </a:cubicBezTo>
                  <a:lnTo>
                    <a:pt x="79856" y="82533"/>
                  </a:lnTo>
                  <a:cubicBezTo>
                    <a:pt x="84301" y="78533"/>
                    <a:pt x="84301" y="78533"/>
                    <a:pt x="88888" y="78533"/>
                  </a:cubicBezTo>
                  <a:cubicBezTo>
                    <a:pt x="88888" y="78533"/>
                    <a:pt x="88888" y="78533"/>
                    <a:pt x="93189" y="78533"/>
                  </a:cubicBezTo>
                  <a:lnTo>
                    <a:pt x="93189" y="78533"/>
                  </a:lnTo>
                  <a:lnTo>
                    <a:pt x="93189" y="78533"/>
                  </a:lnTo>
                  <a:cubicBezTo>
                    <a:pt x="93189" y="78533"/>
                    <a:pt x="93189" y="78533"/>
                    <a:pt x="97634" y="78533"/>
                  </a:cubicBezTo>
                  <a:lnTo>
                    <a:pt x="97634" y="78533"/>
                  </a:lnTo>
                  <a:cubicBezTo>
                    <a:pt x="97634" y="78533"/>
                    <a:pt x="97634" y="78533"/>
                    <a:pt x="102078" y="74400"/>
                  </a:cubicBezTo>
                  <a:lnTo>
                    <a:pt x="102078" y="74400"/>
                  </a:lnTo>
                  <a:lnTo>
                    <a:pt x="106666" y="74400"/>
                  </a:lnTo>
                  <a:lnTo>
                    <a:pt x="106666" y="74400"/>
                  </a:lnTo>
                  <a:lnTo>
                    <a:pt x="110967" y="74400"/>
                  </a:lnTo>
                  <a:cubicBezTo>
                    <a:pt x="115412" y="74400"/>
                    <a:pt x="115412" y="74400"/>
                    <a:pt x="115412" y="74400"/>
                  </a:cubicBezTo>
                  <a:lnTo>
                    <a:pt x="115412" y="74400"/>
                  </a:lnTo>
                  <a:lnTo>
                    <a:pt x="119856" y="74400"/>
                  </a:lnTo>
                  <a:lnTo>
                    <a:pt x="119856" y="74400"/>
                  </a:lnTo>
                  <a:cubicBezTo>
                    <a:pt x="119856" y="74400"/>
                    <a:pt x="119856" y="70400"/>
                    <a:pt x="119856" y="66133"/>
                  </a:cubicBezTo>
                  <a:lnTo>
                    <a:pt x="119856" y="66133"/>
                  </a:lnTo>
                  <a:cubicBezTo>
                    <a:pt x="119856" y="62000"/>
                    <a:pt x="119856" y="62000"/>
                    <a:pt x="119856" y="62000"/>
                  </a:cubicBezTo>
                  <a:cubicBezTo>
                    <a:pt x="119856" y="57866"/>
                    <a:pt x="119856" y="53866"/>
                    <a:pt x="119856" y="53866"/>
                  </a:cubicBezTo>
                  <a:lnTo>
                    <a:pt x="115412" y="53866"/>
                  </a:lnTo>
                  <a:lnTo>
                    <a:pt x="115412" y="53866"/>
                  </a:lnTo>
                  <a:cubicBezTo>
                    <a:pt x="110967" y="49600"/>
                    <a:pt x="110967" y="49600"/>
                    <a:pt x="110967" y="49600"/>
                  </a:cubicBezTo>
                  <a:cubicBezTo>
                    <a:pt x="110967" y="45466"/>
                    <a:pt x="110967" y="45466"/>
                    <a:pt x="110967" y="45466"/>
                  </a:cubicBezTo>
                  <a:lnTo>
                    <a:pt x="110967" y="45466"/>
                  </a:lnTo>
                  <a:cubicBezTo>
                    <a:pt x="110967" y="45466"/>
                    <a:pt x="110967" y="41333"/>
                    <a:pt x="106666" y="41333"/>
                  </a:cubicBezTo>
                  <a:lnTo>
                    <a:pt x="106666" y="41333"/>
                  </a:lnTo>
                  <a:cubicBezTo>
                    <a:pt x="97634" y="33066"/>
                    <a:pt x="97634" y="33066"/>
                    <a:pt x="97634" y="33066"/>
                  </a:cubicBezTo>
                  <a:lnTo>
                    <a:pt x="97634" y="33066"/>
                  </a:lnTo>
                  <a:cubicBezTo>
                    <a:pt x="48745" y="0"/>
                    <a:pt x="48745" y="0"/>
                    <a:pt x="48745" y="0"/>
                  </a:cubicBezTo>
                  <a:cubicBezTo>
                    <a:pt x="44301" y="0"/>
                    <a:pt x="44301" y="0"/>
                    <a:pt x="44301" y="0"/>
                  </a:cubicBezTo>
                  <a:cubicBezTo>
                    <a:pt x="48745" y="66133"/>
                    <a:pt x="48745" y="66133"/>
                    <a:pt x="48745" y="66133"/>
                  </a:cubicBezTo>
                  <a:cubicBezTo>
                    <a:pt x="53189" y="70400"/>
                    <a:pt x="53189" y="70400"/>
                    <a:pt x="53189" y="70400"/>
                  </a:cubicBezTo>
                  <a:cubicBezTo>
                    <a:pt x="48745" y="82533"/>
                    <a:pt x="48745" y="82533"/>
                    <a:pt x="48745" y="82533"/>
                  </a:cubicBezTo>
                  <a:cubicBezTo>
                    <a:pt x="22078" y="82533"/>
                    <a:pt x="22078" y="82533"/>
                    <a:pt x="22078" y="82533"/>
                  </a:cubicBezTo>
                  <a:lnTo>
                    <a:pt x="22078" y="82533"/>
                  </a:lnTo>
                  <a:lnTo>
                    <a:pt x="22078" y="82533"/>
                  </a:lnTo>
                  <a:cubicBezTo>
                    <a:pt x="17777" y="82533"/>
                    <a:pt x="17777" y="82533"/>
                    <a:pt x="17777" y="82533"/>
                  </a:cubicBezTo>
                  <a:lnTo>
                    <a:pt x="13189" y="82533"/>
                  </a:lnTo>
                  <a:lnTo>
                    <a:pt x="13189" y="82533"/>
                  </a:lnTo>
                  <a:lnTo>
                    <a:pt x="8745" y="82533"/>
                  </a:lnTo>
                  <a:lnTo>
                    <a:pt x="8745" y="82533"/>
                  </a:lnTo>
                  <a:cubicBezTo>
                    <a:pt x="8745" y="86800"/>
                    <a:pt x="8745" y="86800"/>
                    <a:pt x="4301" y="86800"/>
                  </a:cubicBezTo>
                  <a:lnTo>
                    <a:pt x="4301" y="86800"/>
                  </a:lnTo>
                  <a:lnTo>
                    <a:pt x="0" y="82533"/>
                  </a:lnTo>
                  <a:cubicBezTo>
                    <a:pt x="0" y="86800"/>
                    <a:pt x="0" y="86800"/>
                    <a:pt x="0" y="86800"/>
                  </a:cubicBezTo>
                  <a:lnTo>
                    <a:pt x="0" y="90800"/>
                  </a:lnTo>
                  <a:lnTo>
                    <a:pt x="0" y="90800"/>
                  </a:lnTo>
                  <a:cubicBezTo>
                    <a:pt x="0" y="94933"/>
                    <a:pt x="0" y="94933"/>
                    <a:pt x="0" y="94933"/>
                  </a:cubicBezTo>
                  <a:lnTo>
                    <a:pt x="0" y="94933"/>
                  </a:lnTo>
                  <a:lnTo>
                    <a:pt x="0" y="94933"/>
                  </a:lnTo>
                  <a:cubicBezTo>
                    <a:pt x="0" y="94933"/>
                    <a:pt x="4301" y="94933"/>
                    <a:pt x="4301" y="99066"/>
                  </a:cubicBezTo>
                  <a:cubicBezTo>
                    <a:pt x="4301" y="99066"/>
                    <a:pt x="4301" y="99066"/>
                    <a:pt x="4301" y="103333"/>
                  </a:cubicBezTo>
                  <a:lnTo>
                    <a:pt x="4301" y="103333"/>
                  </a:lnTo>
                  <a:lnTo>
                    <a:pt x="4301" y="103333"/>
                  </a:lnTo>
                  <a:lnTo>
                    <a:pt x="4301" y="103333"/>
                  </a:lnTo>
                  <a:lnTo>
                    <a:pt x="4301" y="103333"/>
                  </a:lnTo>
                  <a:lnTo>
                    <a:pt x="4301" y="103333"/>
                  </a:lnTo>
                  <a:lnTo>
                    <a:pt x="4301" y="103333"/>
                  </a:lnTo>
                  <a:lnTo>
                    <a:pt x="4301" y="103333"/>
                  </a:lnTo>
                  <a:lnTo>
                    <a:pt x="4301" y="103333"/>
                  </a:lnTo>
                  <a:cubicBezTo>
                    <a:pt x="8745" y="103333"/>
                    <a:pt x="8745" y="103333"/>
                    <a:pt x="8745" y="103333"/>
                  </a:cubicBezTo>
                  <a:lnTo>
                    <a:pt x="8745" y="103333"/>
                  </a:lnTo>
                  <a:cubicBezTo>
                    <a:pt x="8745" y="103333"/>
                    <a:pt x="8745" y="103333"/>
                    <a:pt x="13189" y="103333"/>
                  </a:cubicBezTo>
                  <a:lnTo>
                    <a:pt x="13189" y="103333"/>
                  </a:lnTo>
                  <a:lnTo>
                    <a:pt x="13189" y="103333"/>
                  </a:lnTo>
                  <a:lnTo>
                    <a:pt x="13189" y="103333"/>
                  </a:lnTo>
                  <a:lnTo>
                    <a:pt x="17777" y="103333"/>
                  </a:lnTo>
                  <a:lnTo>
                    <a:pt x="17777" y="103333"/>
                  </a:lnTo>
                  <a:cubicBezTo>
                    <a:pt x="17777" y="99066"/>
                    <a:pt x="17777" y="99066"/>
                    <a:pt x="17777" y="99066"/>
                  </a:cubicBezTo>
                  <a:lnTo>
                    <a:pt x="17777" y="99066"/>
                  </a:lnTo>
                  <a:cubicBezTo>
                    <a:pt x="22078" y="99066"/>
                    <a:pt x="22078" y="99066"/>
                    <a:pt x="22078" y="103333"/>
                  </a:cubicBezTo>
                  <a:cubicBezTo>
                    <a:pt x="22078" y="103333"/>
                    <a:pt x="22078" y="103333"/>
                    <a:pt x="22078" y="107333"/>
                  </a:cubicBezTo>
                  <a:lnTo>
                    <a:pt x="22078" y="107333"/>
                  </a:lnTo>
                  <a:lnTo>
                    <a:pt x="22078" y="107333"/>
                  </a:lnTo>
                  <a:lnTo>
                    <a:pt x="22078" y="107333"/>
                  </a:lnTo>
                  <a:cubicBezTo>
                    <a:pt x="22078" y="107333"/>
                    <a:pt x="22078" y="107333"/>
                    <a:pt x="26523" y="107333"/>
                  </a:cubicBezTo>
                  <a:lnTo>
                    <a:pt x="26523" y="111466"/>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52" name="Shape 11752"/>
            <p:cNvSpPr/>
            <p:nvPr/>
          </p:nvSpPr>
          <p:spPr>
            <a:xfrm>
              <a:off x="4706938" y="2070100"/>
              <a:ext cx="66675" cy="44450"/>
            </a:xfrm>
            <a:custGeom>
              <a:avLst/>
              <a:gdLst/>
              <a:ahLst/>
              <a:cxnLst/>
              <a:rect l="0" t="0" r="0" b="0"/>
              <a:pathLst>
                <a:path w="120000" h="120000" extrusionOk="0">
                  <a:moveTo>
                    <a:pt x="119358" y="0"/>
                  </a:moveTo>
                  <a:lnTo>
                    <a:pt x="119358" y="0"/>
                  </a:lnTo>
                  <a:lnTo>
                    <a:pt x="119358" y="0"/>
                  </a:lnTo>
                  <a:cubicBezTo>
                    <a:pt x="98823" y="29760"/>
                    <a:pt x="98823" y="29760"/>
                    <a:pt x="98823" y="29760"/>
                  </a:cubicBezTo>
                  <a:cubicBezTo>
                    <a:pt x="98823" y="60480"/>
                    <a:pt x="79572" y="89280"/>
                    <a:pt x="79572" y="89280"/>
                  </a:cubicBezTo>
                  <a:cubicBezTo>
                    <a:pt x="79572" y="89280"/>
                    <a:pt x="59679" y="89280"/>
                    <a:pt x="59679" y="60480"/>
                  </a:cubicBezTo>
                  <a:lnTo>
                    <a:pt x="59679" y="60480"/>
                  </a:lnTo>
                  <a:lnTo>
                    <a:pt x="59679" y="60480"/>
                  </a:lnTo>
                  <a:cubicBezTo>
                    <a:pt x="59679" y="89280"/>
                    <a:pt x="59679" y="89280"/>
                    <a:pt x="59679" y="89280"/>
                  </a:cubicBezTo>
                  <a:lnTo>
                    <a:pt x="59679" y="89280"/>
                  </a:lnTo>
                  <a:cubicBezTo>
                    <a:pt x="39786" y="89280"/>
                    <a:pt x="39786" y="89280"/>
                    <a:pt x="39786" y="89280"/>
                  </a:cubicBezTo>
                  <a:lnTo>
                    <a:pt x="39786" y="89280"/>
                  </a:lnTo>
                  <a:cubicBezTo>
                    <a:pt x="19251" y="89280"/>
                    <a:pt x="19251" y="89280"/>
                    <a:pt x="19251" y="89280"/>
                  </a:cubicBezTo>
                  <a:lnTo>
                    <a:pt x="19251" y="89280"/>
                  </a:lnTo>
                  <a:lnTo>
                    <a:pt x="19251" y="89280"/>
                  </a:lnTo>
                  <a:cubicBezTo>
                    <a:pt x="0" y="89280"/>
                    <a:pt x="0" y="89280"/>
                    <a:pt x="0" y="89280"/>
                  </a:cubicBezTo>
                  <a:lnTo>
                    <a:pt x="0" y="119040"/>
                  </a:lnTo>
                  <a:lnTo>
                    <a:pt x="0" y="119040"/>
                  </a:lnTo>
                  <a:cubicBezTo>
                    <a:pt x="0" y="119040"/>
                    <a:pt x="19251" y="119040"/>
                    <a:pt x="39786" y="119040"/>
                  </a:cubicBezTo>
                  <a:cubicBezTo>
                    <a:pt x="39786" y="119040"/>
                    <a:pt x="39786" y="119040"/>
                    <a:pt x="59679" y="119040"/>
                  </a:cubicBezTo>
                  <a:lnTo>
                    <a:pt x="79572" y="119040"/>
                  </a:lnTo>
                  <a:cubicBezTo>
                    <a:pt x="79572" y="119040"/>
                    <a:pt x="79572" y="89280"/>
                    <a:pt x="98823" y="89280"/>
                  </a:cubicBezTo>
                  <a:lnTo>
                    <a:pt x="98823" y="89280"/>
                  </a:lnTo>
                  <a:cubicBezTo>
                    <a:pt x="98823" y="60480"/>
                    <a:pt x="98823" y="60480"/>
                    <a:pt x="98823" y="60480"/>
                  </a:cubicBezTo>
                  <a:lnTo>
                    <a:pt x="98823" y="60480"/>
                  </a:lnTo>
                  <a:cubicBezTo>
                    <a:pt x="98823" y="60480"/>
                    <a:pt x="98823" y="29760"/>
                    <a:pt x="119358" y="29760"/>
                  </a:cubicBezTo>
                  <a:lnTo>
                    <a:pt x="119358" y="29760"/>
                  </a:lnTo>
                  <a:lnTo>
                    <a:pt x="119358" y="29760"/>
                  </a:lnTo>
                  <a:lnTo>
                    <a:pt x="119358" y="29760"/>
                  </a:lnTo>
                  <a:cubicBezTo>
                    <a:pt x="119358" y="29760"/>
                    <a:pt x="119358" y="29760"/>
                    <a:pt x="119358"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53" name="Shape 11753"/>
            <p:cNvSpPr/>
            <p:nvPr/>
          </p:nvSpPr>
          <p:spPr>
            <a:xfrm>
              <a:off x="4360863" y="1925638"/>
              <a:ext cx="401637" cy="334962"/>
            </a:xfrm>
            <a:custGeom>
              <a:avLst/>
              <a:gdLst/>
              <a:ahLst/>
              <a:cxnLst/>
              <a:rect l="0" t="0" r="0" b="0"/>
              <a:pathLst>
                <a:path w="120000" h="120000" extrusionOk="0">
                  <a:moveTo>
                    <a:pt x="50000" y="111870"/>
                  </a:moveTo>
                  <a:lnTo>
                    <a:pt x="50000" y="111870"/>
                  </a:lnTo>
                  <a:lnTo>
                    <a:pt x="50000" y="111870"/>
                  </a:lnTo>
                  <a:cubicBezTo>
                    <a:pt x="53225" y="111870"/>
                    <a:pt x="53225" y="111870"/>
                    <a:pt x="53225" y="111870"/>
                  </a:cubicBezTo>
                  <a:lnTo>
                    <a:pt x="53225" y="111870"/>
                  </a:lnTo>
                  <a:cubicBezTo>
                    <a:pt x="56666" y="111870"/>
                    <a:pt x="56666" y="111870"/>
                    <a:pt x="56666" y="111870"/>
                  </a:cubicBezTo>
                  <a:lnTo>
                    <a:pt x="56666" y="111870"/>
                  </a:lnTo>
                  <a:cubicBezTo>
                    <a:pt x="60000" y="111870"/>
                    <a:pt x="60000" y="111870"/>
                    <a:pt x="60000" y="115870"/>
                  </a:cubicBezTo>
                  <a:cubicBezTo>
                    <a:pt x="63333" y="115870"/>
                    <a:pt x="63333" y="115870"/>
                    <a:pt x="63333" y="115870"/>
                  </a:cubicBezTo>
                  <a:cubicBezTo>
                    <a:pt x="66559" y="115870"/>
                    <a:pt x="66559" y="119870"/>
                    <a:pt x="70000" y="119870"/>
                  </a:cubicBezTo>
                  <a:lnTo>
                    <a:pt x="70000" y="119870"/>
                  </a:lnTo>
                  <a:lnTo>
                    <a:pt x="70000" y="119870"/>
                  </a:lnTo>
                  <a:lnTo>
                    <a:pt x="70000" y="119870"/>
                  </a:lnTo>
                  <a:cubicBezTo>
                    <a:pt x="70000" y="115870"/>
                    <a:pt x="70000" y="115870"/>
                    <a:pt x="70000" y="115870"/>
                  </a:cubicBezTo>
                  <a:cubicBezTo>
                    <a:pt x="73333" y="115870"/>
                    <a:pt x="73333" y="111870"/>
                    <a:pt x="76666" y="111870"/>
                  </a:cubicBezTo>
                  <a:lnTo>
                    <a:pt x="79892" y="108000"/>
                  </a:lnTo>
                  <a:cubicBezTo>
                    <a:pt x="83333" y="103870"/>
                    <a:pt x="83333" y="103870"/>
                    <a:pt x="83333" y="103870"/>
                  </a:cubicBezTo>
                  <a:cubicBezTo>
                    <a:pt x="83333" y="103870"/>
                    <a:pt x="83333" y="103870"/>
                    <a:pt x="86666" y="103870"/>
                  </a:cubicBezTo>
                  <a:lnTo>
                    <a:pt x="86666" y="103870"/>
                  </a:lnTo>
                  <a:lnTo>
                    <a:pt x="86666" y="103870"/>
                  </a:lnTo>
                  <a:lnTo>
                    <a:pt x="90000" y="103870"/>
                  </a:lnTo>
                  <a:cubicBezTo>
                    <a:pt x="90000" y="103870"/>
                    <a:pt x="93225" y="103870"/>
                    <a:pt x="93225" y="99870"/>
                  </a:cubicBezTo>
                  <a:cubicBezTo>
                    <a:pt x="93225" y="99870"/>
                    <a:pt x="96666" y="99870"/>
                    <a:pt x="100000" y="99870"/>
                  </a:cubicBezTo>
                  <a:lnTo>
                    <a:pt x="100000" y="99870"/>
                  </a:lnTo>
                  <a:lnTo>
                    <a:pt x="100000" y="99870"/>
                  </a:lnTo>
                  <a:lnTo>
                    <a:pt x="100000" y="99870"/>
                  </a:lnTo>
                  <a:lnTo>
                    <a:pt x="100000" y="99870"/>
                  </a:lnTo>
                  <a:lnTo>
                    <a:pt x="100000" y="99870"/>
                  </a:lnTo>
                  <a:cubicBezTo>
                    <a:pt x="100000" y="99870"/>
                    <a:pt x="103333" y="99870"/>
                    <a:pt x="103333" y="95870"/>
                  </a:cubicBezTo>
                  <a:cubicBezTo>
                    <a:pt x="106559" y="95870"/>
                    <a:pt x="110000" y="95870"/>
                    <a:pt x="110000" y="95870"/>
                  </a:cubicBezTo>
                  <a:cubicBezTo>
                    <a:pt x="110000" y="92000"/>
                    <a:pt x="113333" y="92000"/>
                    <a:pt x="116666" y="92000"/>
                  </a:cubicBezTo>
                  <a:cubicBezTo>
                    <a:pt x="119892" y="76000"/>
                    <a:pt x="119892" y="76000"/>
                    <a:pt x="119892" y="76000"/>
                  </a:cubicBezTo>
                  <a:lnTo>
                    <a:pt x="119892" y="76000"/>
                  </a:lnTo>
                  <a:cubicBezTo>
                    <a:pt x="119892" y="76000"/>
                    <a:pt x="119892" y="76000"/>
                    <a:pt x="116666" y="76000"/>
                  </a:cubicBezTo>
                  <a:cubicBezTo>
                    <a:pt x="116666" y="76000"/>
                    <a:pt x="113333" y="76000"/>
                    <a:pt x="110000" y="76000"/>
                  </a:cubicBezTo>
                  <a:lnTo>
                    <a:pt x="110000" y="76000"/>
                  </a:lnTo>
                  <a:cubicBezTo>
                    <a:pt x="106559" y="76000"/>
                    <a:pt x="103333" y="76000"/>
                    <a:pt x="103333" y="76000"/>
                  </a:cubicBezTo>
                  <a:lnTo>
                    <a:pt x="103333" y="76000"/>
                  </a:lnTo>
                  <a:cubicBezTo>
                    <a:pt x="100000" y="76000"/>
                    <a:pt x="100000" y="71870"/>
                    <a:pt x="96666" y="67870"/>
                  </a:cubicBezTo>
                  <a:lnTo>
                    <a:pt x="96666" y="67870"/>
                  </a:lnTo>
                  <a:lnTo>
                    <a:pt x="96666" y="67870"/>
                  </a:lnTo>
                  <a:cubicBezTo>
                    <a:pt x="96666" y="63870"/>
                    <a:pt x="96666" y="63870"/>
                    <a:pt x="96666" y="63870"/>
                  </a:cubicBezTo>
                  <a:lnTo>
                    <a:pt x="96666" y="63870"/>
                  </a:lnTo>
                  <a:lnTo>
                    <a:pt x="96666" y="63870"/>
                  </a:lnTo>
                  <a:cubicBezTo>
                    <a:pt x="96666" y="63870"/>
                    <a:pt x="96666" y="63870"/>
                    <a:pt x="96666" y="60000"/>
                  </a:cubicBezTo>
                  <a:lnTo>
                    <a:pt x="96666" y="60000"/>
                  </a:lnTo>
                  <a:cubicBezTo>
                    <a:pt x="96666" y="60000"/>
                    <a:pt x="96666" y="60000"/>
                    <a:pt x="96666" y="55870"/>
                  </a:cubicBezTo>
                  <a:lnTo>
                    <a:pt x="93225" y="60000"/>
                  </a:lnTo>
                  <a:lnTo>
                    <a:pt x="93225" y="60000"/>
                  </a:lnTo>
                  <a:cubicBezTo>
                    <a:pt x="93225" y="60000"/>
                    <a:pt x="93225" y="55870"/>
                    <a:pt x="90000" y="51870"/>
                  </a:cubicBezTo>
                  <a:lnTo>
                    <a:pt x="86666" y="48000"/>
                  </a:lnTo>
                  <a:cubicBezTo>
                    <a:pt x="86666" y="48000"/>
                    <a:pt x="86666" y="48000"/>
                    <a:pt x="86666" y="44000"/>
                  </a:cubicBezTo>
                  <a:lnTo>
                    <a:pt x="86666" y="44000"/>
                  </a:lnTo>
                  <a:cubicBezTo>
                    <a:pt x="86666" y="39870"/>
                    <a:pt x="86666" y="39870"/>
                    <a:pt x="86666" y="39870"/>
                  </a:cubicBezTo>
                  <a:lnTo>
                    <a:pt x="86666" y="39870"/>
                  </a:lnTo>
                  <a:lnTo>
                    <a:pt x="86666" y="39870"/>
                  </a:lnTo>
                  <a:cubicBezTo>
                    <a:pt x="86666" y="35870"/>
                    <a:pt x="83333" y="35870"/>
                    <a:pt x="83333" y="35870"/>
                  </a:cubicBezTo>
                  <a:cubicBezTo>
                    <a:pt x="83333" y="35870"/>
                    <a:pt x="79892" y="32000"/>
                    <a:pt x="79892" y="28000"/>
                  </a:cubicBezTo>
                  <a:cubicBezTo>
                    <a:pt x="76666" y="28000"/>
                    <a:pt x="76666" y="28000"/>
                    <a:pt x="76666" y="28000"/>
                  </a:cubicBezTo>
                  <a:lnTo>
                    <a:pt x="76666" y="28000"/>
                  </a:lnTo>
                  <a:lnTo>
                    <a:pt x="76666" y="28000"/>
                  </a:lnTo>
                  <a:cubicBezTo>
                    <a:pt x="73333" y="28000"/>
                    <a:pt x="73333" y="28000"/>
                    <a:pt x="73333" y="23870"/>
                  </a:cubicBezTo>
                  <a:lnTo>
                    <a:pt x="73333" y="23870"/>
                  </a:lnTo>
                  <a:cubicBezTo>
                    <a:pt x="70000" y="23870"/>
                    <a:pt x="70000" y="23870"/>
                    <a:pt x="70000" y="23870"/>
                  </a:cubicBezTo>
                  <a:lnTo>
                    <a:pt x="70000" y="23870"/>
                  </a:lnTo>
                  <a:lnTo>
                    <a:pt x="70000" y="23870"/>
                  </a:lnTo>
                  <a:lnTo>
                    <a:pt x="70000" y="23870"/>
                  </a:lnTo>
                  <a:lnTo>
                    <a:pt x="70000" y="23870"/>
                  </a:lnTo>
                  <a:lnTo>
                    <a:pt x="70000" y="23870"/>
                  </a:lnTo>
                  <a:cubicBezTo>
                    <a:pt x="66559" y="23870"/>
                    <a:pt x="66559" y="23870"/>
                    <a:pt x="66559" y="23870"/>
                  </a:cubicBezTo>
                  <a:lnTo>
                    <a:pt x="66559" y="23870"/>
                  </a:lnTo>
                  <a:cubicBezTo>
                    <a:pt x="63333" y="23870"/>
                    <a:pt x="60000" y="23870"/>
                    <a:pt x="56666" y="23870"/>
                  </a:cubicBezTo>
                  <a:cubicBezTo>
                    <a:pt x="53225" y="19870"/>
                    <a:pt x="50000" y="16000"/>
                    <a:pt x="50000" y="12000"/>
                  </a:cubicBezTo>
                  <a:cubicBezTo>
                    <a:pt x="46666" y="12000"/>
                    <a:pt x="46666" y="12000"/>
                    <a:pt x="46666" y="12000"/>
                  </a:cubicBezTo>
                  <a:lnTo>
                    <a:pt x="43333" y="7870"/>
                  </a:lnTo>
                  <a:lnTo>
                    <a:pt x="39892" y="3870"/>
                  </a:lnTo>
                  <a:lnTo>
                    <a:pt x="39892" y="3870"/>
                  </a:lnTo>
                  <a:lnTo>
                    <a:pt x="39892" y="3870"/>
                  </a:lnTo>
                  <a:cubicBezTo>
                    <a:pt x="39892" y="3870"/>
                    <a:pt x="39892" y="3870"/>
                    <a:pt x="36666" y="3870"/>
                  </a:cubicBezTo>
                  <a:lnTo>
                    <a:pt x="36666" y="3870"/>
                  </a:lnTo>
                  <a:cubicBezTo>
                    <a:pt x="36666" y="3870"/>
                    <a:pt x="36666" y="3870"/>
                    <a:pt x="33333" y="3870"/>
                  </a:cubicBezTo>
                  <a:cubicBezTo>
                    <a:pt x="33333" y="3870"/>
                    <a:pt x="33333" y="3870"/>
                    <a:pt x="33333" y="0"/>
                  </a:cubicBezTo>
                  <a:cubicBezTo>
                    <a:pt x="33333" y="0"/>
                    <a:pt x="33333" y="0"/>
                    <a:pt x="29892" y="0"/>
                  </a:cubicBezTo>
                  <a:lnTo>
                    <a:pt x="29892" y="0"/>
                  </a:lnTo>
                  <a:cubicBezTo>
                    <a:pt x="26666" y="0"/>
                    <a:pt x="26666" y="0"/>
                    <a:pt x="26666" y="0"/>
                  </a:cubicBezTo>
                  <a:lnTo>
                    <a:pt x="23333" y="0"/>
                  </a:lnTo>
                  <a:cubicBezTo>
                    <a:pt x="23333" y="3870"/>
                    <a:pt x="23333" y="3870"/>
                    <a:pt x="23333" y="3870"/>
                  </a:cubicBezTo>
                  <a:cubicBezTo>
                    <a:pt x="23333" y="0"/>
                    <a:pt x="23333" y="0"/>
                    <a:pt x="23333" y="0"/>
                  </a:cubicBezTo>
                  <a:lnTo>
                    <a:pt x="23333" y="0"/>
                  </a:lnTo>
                  <a:cubicBezTo>
                    <a:pt x="20000" y="0"/>
                    <a:pt x="20000" y="0"/>
                    <a:pt x="20000" y="0"/>
                  </a:cubicBezTo>
                  <a:lnTo>
                    <a:pt x="20000" y="0"/>
                  </a:lnTo>
                  <a:cubicBezTo>
                    <a:pt x="20000" y="0"/>
                    <a:pt x="20000" y="0"/>
                    <a:pt x="16666" y="0"/>
                  </a:cubicBezTo>
                  <a:cubicBezTo>
                    <a:pt x="20000" y="0"/>
                    <a:pt x="20000" y="3870"/>
                    <a:pt x="20000" y="3870"/>
                  </a:cubicBezTo>
                  <a:lnTo>
                    <a:pt x="20000" y="3870"/>
                  </a:lnTo>
                  <a:lnTo>
                    <a:pt x="20000" y="3870"/>
                  </a:lnTo>
                  <a:lnTo>
                    <a:pt x="20000" y="3870"/>
                  </a:lnTo>
                  <a:cubicBezTo>
                    <a:pt x="20000" y="7870"/>
                    <a:pt x="20000" y="12000"/>
                    <a:pt x="16666" y="12000"/>
                  </a:cubicBezTo>
                  <a:lnTo>
                    <a:pt x="16666" y="12000"/>
                  </a:lnTo>
                  <a:cubicBezTo>
                    <a:pt x="16666" y="16000"/>
                    <a:pt x="13333" y="16000"/>
                    <a:pt x="13333" y="16000"/>
                  </a:cubicBezTo>
                  <a:lnTo>
                    <a:pt x="13333" y="16000"/>
                  </a:lnTo>
                  <a:lnTo>
                    <a:pt x="13333" y="16000"/>
                  </a:lnTo>
                  <a:lnTo>
                    <a:pt x="10000" y="16000"/>
                  </a:lnTo>
                  <a:cubicBezTo>
                    <a:pt x="10000" y="19870"/>
                    <a:pt x="10000" y="19870"/>
                    <a:pt x="6666" y="19870"/>
                  </a:cubicBezTo>
                  <a:lnTo>
                    <a:pt x="6666" y="19870"/>
                  </a:lnTo>
                  <a:cubicBezTo>
                    <a:pt x="6666" y="23870"/>
                    <a:pt x="6666" y="23870"/>
                    <a:pt x="3333" y="23870"/>
                  </a:cubicBezTo>
                  <a:lnTo>
                    <a:pt x="3333" y="23870"/>
                  </a:lnTo>
                  <a:lnTo>
                    <a:pt x="3333" y="23870"/>
                  </a:lnTo>
                  <a:lnTo>
                    <a:pt x="3333" y="19870"/>
                  </a:lnTo>
                  <a:lnTo>
                    <a:pt x="0" y="19870"/>
                  </a:lnTo>
                  <a:cubicBezTo>
                    <a:pt x="0" y="23870"/>
                    <a:pt x="0" y="23870"/>
                    <a:pt x="0" y="23870"/>
                  </a:cubicBezTo>
                  <a:cubicBezTo>
                    <a:pt x="3333" y="23870"/>
                    <a:pt x="3333" y="28000"/>
                    <a:pt x="3333" y="28000"/>
                  </a:cubicBezTo>
                  <a:cubicBezTo>
                    <a:pt x="6666" y="32000"/>
                    <a:pt x="6666" y="35870"/>
                    <a:pt x="10000" y="39870"/>
                  </a:cubicBezTo>
                  <a:cubicBezTo>
                    <a:pt x="10000" y="44000"/>
                    <a:pt x="10000" y="44000"/>
                    <a:pt x="10000" y="44000"/>
                  </a:cubicBezTo>
                  <a:cubicBezTo>
                    <a:pt x="10000" y="44000"/>
                    <a:pt x="13333" y="44000"/>
                    <a:pt x="13333" y="48000"/>
                  </a:cubicBezTo>
                  <a:cubicBezTo>
                    <a:pt x="13333" y="48000"/>
                    <a:pt x="16666" y="51870"/>
                    <a:pt x="16666" y="55870"/>
                  </a:cubicBezTo>
                  <a:lnTo>
                    <a:pt x="16666" y="55870"/>
                  </a:lnTo>
                  <a:cubicBezTo>
                    <a:pt x="16666" y="55870"/>
                    <a:pt x="16666" y="55870"/>
                    <a:pt x="16666" y="60000"/>
                  </a:cubicBezTo>
                  <a:cubicBezTo>
                    <a:pt x="20000" y="60000"/>
                    <a:pt x="20000" y="60000"/>
                    <a:pt x="20000" y="60000"/>
                  </a:cubicBezTo>
                  <a:cubicBezTo>
                    <a:pt x="20000" y="60000"/>
                    <a:pt x="23333" y="60000"/>
                    <a:pt x="23333" y="63870"/>
                  </a:cubicBezTo>
                  <a:cubicBezTo>
                    <a:pt x="23333" y="63870"/>
                    <a:pt x="23333" y="63870"/>
                    <a:pt x="23333" y="67870"/>
                  </a:cubicBezTo>
                  <a:cubicBezTo>
                    <a:pt x="26666" y="67870"/>
                    <a:pt x="26666" y="67870"/>
                    <a:pt x="26666" y="67870"/>
                  </a:cubicBezTo>
                  <a:cubicBezTo>
                    <a:pt x="26666" y="71870"/>
                    <a:pt x="26666" y="76000"/>
                    <a:pt x="26666" y="76000"/>
                  </a:cubicBezTo>
                  <a:lnTo>
                    <a:pt x="26666" y="76000"/>
                  </a:lnTo>
                  <a:cubicBezTo>
                    <a:pt x="26666" y="79870"/>
                    <a:pt x="26666" y="83870"/>
                    <a:pt x="26666" y="83870"/>
                  </a:cubicBezTo>
                  <a:cubicBezTo>
                    <a:pt x="29892" y="87870"/>
                    <a:pt x="33333" y="92000"/>
                    <a:pt x="33333" y="92000"/>
                  </a:cubicBezTo>
                  <a:cubicBezTo>
                    <a:pt x="36666" y="92000"/>
                    <a:pt x="36666" y="95870"/>
                    <a:pt x="39892" y="103870"/>
                  </a:cubicBezTo>
                  <a:cubicBezTo>
                    <a:pt x="39892" y="108000"/>
                    <a:pt x="39892" y="108000"/>
                    <a:pt x="43333" y="111870"/>
                  </a:cubicBezTo>
                  <a:cubicBezTo>
                    <a:pt x="43333" y="111870"/>
                    <a:pt x="46666" y="111870"/>
                    <a:pt x="46666" y="115870"/>
                  </a:cubicBezTo>
                  <a:lnTo>
                    <a:pt x="46666" y="115870"/>
                  </a:lnTo>
                  <a:cubicBezTo>
                    <a:pt x="46666" y="111870"/>
                    <a:pt x="46666" y="111870"/>
                    <a:pt x="50000" y="11187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54" name="Shape 11754"/>
            <p:cNvSpPr/>
            <p:nvPr/>
          </p:nvSpPr>
          <p:spPr>
            <a:xfrm>
              <a:off x="4338638" y="2327275"/>
              <a:ext cx="257175" cy="234950"/>
            </a:xfrm>
            <a:custGeom>
              <a:avLst/>
              <a:gdLst/>
              <a:ahLst/>
              <a:cxnLst/>
              <a:rect l="0" t="0" r="0" b="0"/>
              <a:pathLst>
                <a:path w="120000" h="120000" extrusionOk="0">
                  <a:moveTo>
                    <a:pt x="78151" y="40122"/>
                  </a:moveTo>
                  <a:lnTo>
                    <a:pt x="78151" y="40122"/>
                  </a:lnTo>
                  <a:cubicBezTo>
                    <a:pt x="78151" y="40122"/>
                    <a:pt x="78151" y="40122"/>
                    <a:pt x="72773" y="40122"/>
                  </a:cubicBezTo>
                  <a:cubicBezTo>
                    <a:pt x="72773" y="40122"/>
                    <a:pt x="67731" y="40122"/>
                    <a:pt x="67731" y="34233"/>
                  </a:cubicBezTo>
                  <a:lnTo>
                    <a:pt x="67731" y="34233"/>
                  </a:lnTo>
                  <a:lnTo>
                    <a:pt x="67731" y="28527"/>
                  </a:lnTo>
                  <a:lnTo>
                    <a:pt x="67731" y="22822"/>
                  </a:lnTo>
                  <a:cubicBezTo>
                    <a:pt x="72773" y="22822"/>
                    <a:pt x="72773" y="22822"/>
                    <a:pt x="72773" y="17300"/>
                  </a:cubicBezTo>
                  <a:lnTo>
                    <a:pt x="72773" y="17300"/>
                  </a:lnTo>
                  <a:cubicBezTo>
                    <a:pt x="72773" y="17300"/>
                    <a:pt x="72773" y="17300"/>
                    <a:pt x="67731" y="11411"/>
                  </a:cubicBezTo>
                  <a:cubicBezTo>
                    <a:pt x="67731" y="11411"/>
                    <a:pt x="67731" y="11411"/>
                    <a:pt x="62521" y="5705"/>
                  </a:cubicBezTo>
                  <a:lnTo>
                    <a:pt x="62521" y="5705"/>
                  </a:lnTo>
                  <a:cubicBezTo>
                    <a:pt x="57142" y="0"/>
                    <a:pt x="52100" y="0"/>
                    <a:pt x="52100" y="0"/>
                  </a:cubicBezTo>
                  <a:lnTo>
                    <a:pt x="52100" y="0"/>
                  </a:lnTo>
                  <a:cubicBezTo>
                    <a:pt x="46890" y="0"/>
                    <a:pt x="46890" y="0"/>
                    <a:pt x="46890" y="0"/>
                  </a:cubicBezTo>
                  <a:cubicBezTo>
                    <a:pt x="46890" y="0"/>
                    <a:pt x="46890" y="0"/>
                    <a:pt x="41680" y="0"/>
                  </a:cubicBezTo>
                  <a:lnTo>
                    <a:pt x="41680" y="0"/>
                  </a:lnTo>
                  <a:lnTo>
                    <a:pt x="41680" y="0"/>
                  </a:lnTo>
                  <a:cubicBezTo>
                    <a:pt x="36470" y="0"/>
                    <a:pt x="36470" y="0"/>
                    <a:pt x="36470" y="0"/>
                  </a:cubicBezTo>
                  <a:lnTo>
                    <a:pt x="36470" y="0"/>
                  </a:lnTo>
                  <a:lnTo>
                    <a:pt x="36470" y="0"/>
                  </a:lnTo>
                  <a:lnTo>
                    <a:pt x="36470" y="0"/>
                  </a:lnTo>
                  <a:lnTo>
                    <a:pt x="36470" y="5705"/>
                  </a:lnTo>
                  <a:lnTo>
                    <a:pt x="36470" y="5705"/>
                  </a:lnTo>
                  <a:lnTo>
                    <a:pt x="36470" y="5705"/>
                  </a:lnTo>
                  <a:cubicBezTo>
                    <a:pt x="31260" y="5705"/>
                    <a:pt x="31260" y="5705"/>
                    <a:pt x="31260" y="0"/>
                  </a:cubicBezTo>
                  <a:cubicBezTo>
                    <a:pt x="31260" y="0"/>
                    <a:pt x="31260" y="0"/>
                    <a:pt x="26050" y="0"/>
                  </a:cubicBezTo>
                  <a:lnTo>
                    <a:pt x="26050" y="5705"/>
                  </a:lnTo>
                  <a:cubicBezTo>
                    <a:pt x="26050" y="5705"/>
                    <a:pt x="26050" y="5705"/>
                    <a:pt x="26050" y="11411"/>
                  </a:cubicBezTo>
                  <a:lnTo>
                    <a:pt x="26050" y="11411"/>
                  </a:lnTo>
                  <a:lnTo>
                    <a:pt x="26050" y="11411"/>
                  </a:lnTo>
                  <a:cubicBezTo>
                    <a:pt x="26050" y="17300"/>
                    <a:pt x="26050" y="17300"/>
                    <a:pt x="26050" y="17300"/>
                  </a:cubicBezTo>
                  <a:lnTo>
                    <a:pt x="20840" y="22822"/>
                  </a:lnTo>
                  <a:lnTo>
                    <a:pt x="20840" y="22822"/>
                  </a:lnTo>
                  <a:lnTo>
                    <a:pt x="20840" y="22822"/>
                  </a:lnTo>
                  <a:lnTo>
                    <a:pt x="20840" y="22822"/>
                  </a:lnTo>
                  <a:lnTo>
                    <a:pt x="15630" y="22822"/>
                  </a:lnTo>
                  <a:cubicBezTo>
                    <a:pt x="15630" y="22822"/>
                    <a:pt x="15630" y="22822"/>
                    <a:pt x="15630" y="28527"/>
                  </a:cubicBezTo>
                  <a:lnTo>
                    <a:pt x="15630" y="40122"/>
                  </a:lnTo>
                  <a:lnTo>
                    <a:pt x="15630" y="40122"/>
                  </a:lnTo>
                  <a:cubicBezTo>
                    <a:pt x="10420" y="45644"/>
                    <a:pt x="10420" y="45644"/>
                    <a:pt x="10420" y="45644"/>
                  </a:cubicBezTo>
                  <a:lnTo>
                    <a:pt x="10420" y="45644"/>
                  </a:lnTo>
                  <a:lnTo>
                    <a:pt x="10420" y="45644"/>
                  </a:lnTo>
                  <a:lnTo>
                    <a:pt x="10420" y="45644"/>
                  </a:lnTo>
                  <a:lnTo>
                    <a:pt x="10420" y="45644"/>
                  </a:lnTo>
                  <a:lnTo>
                    <a:pt x="10420" y="45644"/>
                  </a:lnTo>
                  <a:cubicBezTo>
                    <a:pt x="10420" y="45644"/>
                    <a:pt x="10420" y="51349"/>
                    <a:pt x="5210" y="51349"/>
                  </a:cubicBezTo>
                  <a:lnTo>
                    <a:pt x="5210" y="51349"/>
                  </a:lnTo>
                  <a:lnTo>
                    <a:pt x="5210" y="51349"/>
                  </a:lnTo>
                  <a:lnTo>
                    <a:pt x="5210" y="51349"/>
                  </a:lnTo>
                  <a:cubicBezTo>
                    <a:pt x="5210" y="57055"/>
                    <a:pt x="5210" y="57055"/>
                    <a:pt x="5210" y="57055"/>
                  </a:cubicBezTo>
                  <a:lnTo>
                    <a:pt x="5210" y="57055"/>
                  </a:lnTo>
                  <a:lnTo>
                    <a:pt x="5210" y="62944"/>
                  </a:lnTo>
                  <a:cubicBezTo>
                    <a:pt x="5210" y="62944"/>
                    <a:pt x="5210" y="62944"/>
                    <a:pt x="5210" y="68466"/>
                  </a:cubicBezTo>
                  <a:cubicBezTo>
                    <a:pt x="5210" y="68466"/>
                    <a:pt x="5210" y="74171"/>
                    <a:pt x="0" y="68466"/>
                  </a:cubicBezTo>
                  <a:lnTo>
                    <a:pt x="0" y="68466"/>
                  </a:lnTo>
                  <a:cubicBezTo>
                    <a:pt x="0" y="74171"/>
                    <a:pt x="0" y="74171"/>
                    <a:pt x="0" y="74171"/>
                  </a:cubicBezTo>
                  <a:cubicBezTo>
                    <a:pt x="5210" y="74171"/>
                    <a:pt x="5210" y="74171"/>
                    <a:pt x="5210" y="74171"/>
                  </a:cubicBezTo>
                  <a:cubicBezTo>
                    <a:pt x="5210" y="79877"/>
                    <a:pt x="10420" y="79877"/>
                    <a:pt x="10420" y="79877"/>
                  </a:cubicBezTo>
                  <a:cubicBezTo>
                    <a:pt x="10420" y="85766"/>
                    <a:pt x="10420" y="85766"/>
                    <a:pt x="10420" y="91288"/>
                  </a:cubicBezTo>
                  <a:lnTo>
                    <a:pt x="10420" y="91288"/>
                  </a:lnTo>
                  <a:cubicBezTo>
                    <a:pt x="15630" y="91288"/>
                    <a:pt x="15630" y="91288"/>
                    <a:pt x="15630" y="96993"/>
                  </a:cubicBezTo>
                  <a:lnTo>
                    <a:pt x="15630" y="96993"/>
                  </a:lnTo>
                  <a:lnTo>
                    <a:pt x="15630" y="96993"/>
                  </a:lnTo>
                  <a:lnTo>
                    <a:pt x="15630" y="96993"/>
                  </a:lnTo>
                  <a:cubicBezTo>
                    <a:pt x="20840" y="96993"/>
                    <a:pt x="20840" y="102699"/>
                    <a:pt x="20840" y="102699"/>
                  </a:cubicBezTo>
                  <a:lnTo>
                    <a:pt x="20840" y="102699"/>
                  </a:lnTo>
                  <a:lnTo>
                    <a:pt x="20840" y="108404"/>
                  </a:lnTo>
                  <a:lnTo>
                    <a:pt x="20840" y="108404"/>
                  </a:lnTo>
                  <a:lnTo>
                    <a:pt x="20840" y="108404"/>
                  </a:lnTo>
                  <a:cubicBezTo>
                    <a:pt x="26050" y="108404"/>
                    <a:pt x="31260" y="108404"/>
                    <a:pt x="31260" y="108404"/>
                  </a:cubicBezTo>
                  <a:cubicBezTo>
                    <a:pt x="31260" y="114110"/>
                    <a:pt x="36470" y="114110"/>
                    <a:pt x="36470" y="114110"/>
                  </a:cubicBezTo>
                  <a:lnTo>
                    <a:pt x="36470" y="114110"/>
                  </a:lnTo>
                  <a:cubicBezTo>
                    <a:pt x="36470" y="119815"/>
                    <a:pt x="41680" y="119815"/>
                    <a:pt x="41680" y="119815"/>
                  </a:cubicBezTo>
                  <a:cubicBezTo>
                    <a:pt x="41680" y="119815"/>
                    <a:pt x="41680" y="119815"/>
                    <a:pt x="46890" y="119815"/>
                  </a:cubicBezTo>
                  <a:lnTo>
                    <a:pt x="52100" y="119815"/>
                  </a:lnTo>
                  <a:cubicBezTo>
                    <a:pt x="57142" y="114110"/>
                    <a:pt x="57142" y="114110"/>
                    <a:pt x="57142" y="114110"/>
                  </a:cubicBezTo>
                  <a:lnTo>
                    <a:pt x="57142" y="114110"/>
                  </a:lnTo>
                  <a:lnTo>
                    <a:pt x="57142" y="114110"/>
                  </a:lnTo>
                  <a:cubicBezTo>
                    <a:pt x="62521" y="108404"/>
                    <a:pt x="62521" y="108404"/>
                    <a:pt x="62521" y="108404"/>
                  </a:cubicBezTo>
                  <a:lnTo>
                    <a:pt x="62521" y="108404"/>
                  </a:lnTo>
                  <a:cubicBezTo>
                    <a:pt x="67731" y="108404"/>
                    <a:pt x="67731" y="114110"/>
                    <a:pt x="67731" y="114110"/>
                  </a:cubicBezTo>
                  <a:lnTo>
                    <a:pt x="67731" y="114110"/>
                  </a:lnTo>
                  <a:lnTo>
                    <a:pt x="67731" y="114110"/>
                  </a:lnTo>
                  <a:lnTo>
                    <a:pt x="72773" y="114110"/>
                  </a:lnTo>
                  <a:cubicBezTo>
                    <a:pt x="72773" y="108404"/>
                    <a:pt x="72773" y="108404"/>
                    <a:pt x="72773" y="108404"/>
                  </a:cubicBezTo>
                  <a:cubicBezTo>
                    <a:pt x="78151" y="108404"/>
                    <a:pt x="78151" y="108404"/>
                    <a:pt x="78151" y="108404"/>
                  </a:cubicBezTo>
                  <a:lnTo>
                    <a:pt x="78151" y="108404"/>
                  </a:lnTo>
                  <a:lnTo>
                    <a:pt x="78151" y="108404"/>
                  </a:lnTo>
                  <a:cubicBezTo>
                    <a:pt x="83361" y="108404"/>
                    <a:pt x="83361" y="108404"/>
                    <a:pt x="83361" y="108404"/>
                  </a:cubicBezTo>
                  <a:lnTo>
                    <a:pt x="83361" y="108404"/>
                  </a:lnTo>
                  <a:cubicBezTo>
                    <a:pt x="83361" y="102699"/>
                    <a:pt x="88571" y="102699"/>
                    <a:pt x="93613" y="102699"/>
                  </a:cubicBezTo>
                  <a:lnTo>
                    <a:pt x="93613" y="102699"/>
                  </a:lnTo>
                  <a:cubicBezTo>
                    <a:pt x="93613" y="102699"/>
                    <a:pt x="98991" y="102699"/>
                    <a:pt x="104201" y="102699"/>
                  </a:cubicBezTo>
                  <a:cubicBezTo>
                    <a:pt x="119831" y="74171"/>
                    <a:pt x="119831" y="74171"/>
                    <a:pt x="119831" y="74171"/>
                  </a:cubicBezTo>
                  <a:lnTo>
                    <a:pt x="114453" y="74171"/>
                  </a:lnTo>
                  <a:cubicBezTo>
                    <a:pt x="109411" y="74171"/>
                    <a:pt x="104201" y="68466"/>
                    <a:pt x="104201" y="68466"/>
                  </a:cubicBezTo>
                  <a:lnTo>
                    <a:pt x="98991" y="68466"/>
                  </a:lnTo>
                  <a:cubicBezTo>
                    <a:pt x="93613" y="68466"/>
                    <a:pt x="93613" y="68466"/>
                    <a:pt x="88571" y="62944"/>
                  </a:cubicBezTo>
                  <a:lnTo>
                    <a:pt x="88571" y="62944"/>
                  </a:lnTo>
                  <a:cubicBezTo>
                    <a:pt x="83361" y="57055"/>
                    <a:pt x="78151" y="45644"/>
                    <a:pt x="78151" y="40122"/>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55" name="Shape 11755"/>
            <p:cNvSpPr/>
            <p:nvPr/>
          </p:nvSpPr>
          <p:spPr>
            <a:xfrm>
              <a:off x="4237038" y="2851150"/>
              <a:ext cx="88900" cy="134938"/>
            </a:xfrm>
            <a:custGeom>
              <a:avLst/>
              <a:gdLst/>
              <a:ahLst/>
              <a:cxnLst/>
              <a:rect l="0" t="0" r="0" b="0"/>
              <a:pathLst>
                <a:path w="120000" h="120000" extrusionOk="0">
                  <a:moveTo>
                    <a:pt x="104578" y="19946"/>
                  </a:moveTo>
                  <a:lnTo>
                    <a:pt x="104578" y="19946"/>
                  </a:lnTo>
                  <a:lnTo>
                    <a:pt x="104578" y="19946"/>
                  </a:lnTo>
                  <a:cubicBezTo>
                    <a:pt x="104578" y="19946"/>
                    <a:pt x="104578" y="19946"/>
                    <a:pt x="89638" y="19946"/>
                  </a:cubicBezTo>
                  <a:cubicBezTo>
                    <a:pt x="89638" y="19946"/>
                    <a:pt x="74698" y="19946"/>
                    <a:pt x="74698" y="9973"/>
                  </a:cubicBezTo>
                  <a:lnTo>
                    <a:pt x="74698" y="9973"/>
                  </a:lnTo>
                  <a:cubicBezTo>
                    <a:pt x="59759" y="9973"/>
                    <a:pt x="59759" y="9973"/>
                    <a:pt x="59759" y="0"/>
                  </a:cubicBezTo>
                  <a:lnTo>
                    <a:pt x="59759" y="0"/>
                  </a:lnTo>
                  <a:cubicBezTo>
                    <a:pt x="44819" y="0"/>
                    <a:pt x="44819" y="0"/>
                    <a:pt x="44819" y="0"/>
                  </a:cubicBezTo>
                  <a:lnTo>
                    <a:pt x="44819" y="0"/>
                  </a:lnTo>
                  <a:lnTo>
                    <a:pt x="44819" y="0"/>
                  </a:lnTo>
                  <a:lnTo>
                    <a:pt x="44819" y="0"/>
                  </a:lnTo>
                  <a:lnTo>
                    <a:pt x="44819" y="0"/>
                  </a:lnTo>
                  <a:lnTo>
                    <a:pt x="44819" y="0"/>
                  </a:lnTo>
                  <a:lnTo>
                    <a:pt x="29879" y="0"/>
                  </a:lnTo>
                  <a:cubicBezTo>
                    <a:pt x="29879" y="0"/>
                    <a:pt x="29879" y="0"/>
                    <a:pt x="14939" y="0"/>
                  </a:cubicBezTo>
                  <a:lnTo>
                    <a:pt x="14939" y="0"/>
                  </a:lnTo>
                  <a:cubicBezTo>
                    <a:pt x="14939" y="9973"/>
                    <a:pt x="14939" y="9973"/>
                    <a:pt x="14939" y="9973"/>
                  </a:cubicBezTo>
                  <a:cubicBezTo>
                    <a:pt x="14939" y="9973"/>
                    <a:pt x="14939" y="9973"/>
                    <a:pt x="0" y="19946"/>
                  </a:cubicBezTo>
                  <a:lnTo>
                    <a:pt x="0" y="19946"/>
                  </a:lnTo>
                  <a:lnTo>
                    <a:pt x="0" y="29919"/>
                  </a:lnTo>
                  <a:lnTo>
                    <a:pt x="0" y="29919"/>
                  </a:lnTo>
                  <a:cubicBezTo>
                    <a:pt x="0" y="39892"/>
                    <a:pt x="0" y="39892"/>
                    <a:pt x="0" y="39892"/>
                  </a:cubicBezTo>
                  <a:cubicBezTo>
                    <a:pt x="0" y="49865"/>
                    <a:pt x="0" y="49865"/>
                    <a:pt x="0" y="49865"/>
                  </a:cubicBezTo>
                  <a:lnTo>
                    <a:pt x="0" y="59839"/>
                  </a:lnTo>
                  <a:lnTo>
                    <a:pt x="0" y="59839"/>
                  </a:lnTo>
                  <a:lnTo>
                    <a:pt x="14939" y="69812"/>
                  </a:lnTo>
                  <a:lnTo>
                    <a:pt x="14939" y="69812"/>
                  </a:lnTo>
                  <a:lnTo>
                    <a:pt x="14939" y="69812"/>
                  </a:lnTo>
                  <a:cubicBezTo>
                    <a:pt x="14939" y="59839"/>
                    <a:pt x="14939" y="59839"/>
                    <a:pt x="14939" y="59839"/>
                  </a:cubicBezTo>
                  <a:cubicBezTo>
                    <a:pt x="44819" y="59839"/>
                    <a:pt x="44819" y="59839"/>
                    <a:pt x="44819" y="59839"/>
                  </a:cubicBezTo>
                  <a:cubicBezTo>
                    <a:pt x="44819" y="119678"/>
                    <a:pt x="44819" y="119678"/>
                    <a:pt x="44819" y="119678"/>
                  </a:cubicBezTo>
                  <a:lnTo>
                    <a:pt x="44819" y="119678"/>
                  </a:lnTo>
                  <a:cubicBezTo>
                    <a:pt x="44819" y="119678"/>
                    <a:pt x="74698" y="109705"/>
                    <a:pt x="89638" y="109705"/>
                  </a:cubicBezTo>
                  <a:cubicBezTo>
                    <a:pt x="89638" y="109705"/>
                    <a:pt x="89638" y="109705"/>
                    <a:pt x="89638" y="99731"/>
                  </a:cubicBezTo>
                  <a:lnTo>
                    <a:pt x="89638" y="99731"/>
                  </a:lnTo>
                  <a:lnTo>
                    <a:pt x="89638" y="99731"/>
                  </a:lnTo>
                  <a:lnTo>
                    <a:pt x="89638" y="89758"/>
                  </a:lnTo>
                  <a:cubicBezTo>
                    <a:pt x="104578" y="89758"/>
                    <a:pt x="104578" y="89758"/>
                    <a:pt x="104578" y="89758"/>
                  </a:cubicBezTo>
                  <a:cubicBezTo>
                    <a:pt x="104578" y="89758"/>
                    <a:pt x="104578" y="89758"/>
                    <a:pt x="104578" y="79463"/>
                  </a:cubicBezTo>
                  <a:lnTo>
                    <a:pt x="104578" y="79463"/>
                  </a:lnTo>
                  <a:lnTo>
                    <a:pt x="104578" y="79463"/>
                  </a:lnTo>
                  <a:lnTo>
                    <a:pt x="104578" y="69812"/>
                  </a:lnTo>
                  <a:lnTo>
                    <a:pt x="104578" y="69812"/>
                  </a:lnTo>
                  <a:cubicBezTo>
                    <a:pt x="104578" y="69812"/>
                    <a:pt x="104578" y="69812"/>
                    <a:pt x="104578" y="59839"/>
                  </a:cubicBezTo>
                  <a:lnTo>
                    <a:pt x="104578" y="49865"/>
                  </a:lnTo>
                  <a:lnTo>
                    <a:pt x="104578" y="39892"/>
                  </a:lnTo>
                  <a:lnTo>
                    <a:pt x="104578" y="39892"/>
                  </a:lnTo>
                  <a:cubicBezTo>
                    <a:pt x="104578" y="39892"/>
                    <a:pt x="104578" y="39892"/>
                    <a:pt x="119518" y="39892"/>
                  </a:cubicBezTo>
                  <a:cubicBezTo>
                    <a:pt x="104578" y="29919"/>
                    <a:pt x="104578" y="29919"/>
                    <a:pt x="104578" y="29919"/>
                  </a:cubicBezTo>
                  <a:lnTo>
                    <a:pt x="104578" y="19946"/>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56" name="Shape 11756"/>
            <p:cNvSpPr/>
            <p:nvPr/>
          </p:nvSpPr>
          <p:spPr>
            <a:xfrm>
              <a:off x="4114800" y="2917825"/>
              <a:ext cx="146050" cy="134938"/>
            </a:xfrm>
            <a:custGeom>
              <a:avLst/>
              <a:gdLst/>
              <a:ahLst/>
              <a:cxnLst/>
              <a:rect l="0" t="0" r="0" b="0"/>
              <a:pathLst>
                <a:path w="120000" h="120000" extrusionOk="0">
                  <a:moveTo>
                    <a:pt x="110495" y="49865"/>
                  </a:moveTo>
                  <a:lnTo>
                    <a:pt x="110495" y="49865"/>
                  </a:lnTo>
                  <a:lnTo>
                    <a:pt x="110495" y="49865"/>
                  </a:lnTo>
                  <a:lnTo>
                    <a:pt x="110495" y="49865"/>
                  </a:lnTo>
                  <a:lnTo>
                    <a:pt x="110495" y="49865"/>
                  </a:lnTo>
                  <a:cubicBezTo>
                    <a:pt x="101287" y="49865"/>
                    <a:pt x="101287" y="39892"/>
                    <a:pt x="92079" y="39892"/>
                  </a:cubicBezTo>
                  <a:lnTo>
                    <a:pt x="92079" y="39892"/>
                  </a:lnTo>
                  <a:cubicBezTo>
                    <a:pt x="92079" y="29919"/>
                    <a:pt x="92079" y="29919"/>
                    <a:pt x="92079" y="29919"/>
                  </a:cubicBezTo>
                  <a:lnTo>
                    <a:pt x="92079" y="29919"/>
                  </a:lnTo>
                  <a:lnTo>
                    <a:pt x="92079" y="29919"/>
                  </a:lnTo>
                  <a:cubicBezTo>
                    <a:pt x="82871" y="19624"/>
                    <a:pt x="73663" y="19624"/>
                    <a:pt x="73663" y="19624"/>
                  </a:cubicBezTo>
                  <a:cubicBezTo>
                    <a:pt x="73663" y="19624"/>
                    <a:pt x="73663" y="19624"/>
                    <a:pt x="64455" y="19624"/>
                  </a:cubicBezTo>
                  <a:lnTo>
                    <a:pt x="64455" y="19624"/>
                  </a:lnTo>
                  <a:lnTo>
                    <a:pt x="64455" y="19624"/>
                  </a:lnTo>
                  <a:cubicBezTo>
                    <a:pt x="55247" y="19624"/>
                    <a:pt x="55247" y="19624"/>
                    <a:pt x="55247" y="19624"/>
                  </a:cubicBezTo>
                  <a:cubicBezTo>
                    <a:pt x="46039" y="19624"/>
                    <a:pt x="46039" y="9973"/>
                    <a:pt x="36831" y="9973"/>
                  </a:cubicBezTo>
                  <a:lnTo>
                    <a:pt x="36831" y="9973"/>
                  </a:lnTo>
                  <a:cubicBezTo>
                    <a:pt x="36831" y="9973"/>
                    <a:pt x="36831" y="9973"/>
                    <a:pt x="36831" y="0"/>
                  </a:cubicBezTo>
                  <a:cubicBezTo>
                    <a:pt x="36831" y="0"/>
                    <a:pt x="36831" y="0"/>
                    <a:pt x="36831" y="9973"/>
                  </a:cubicBezTo>
                  <a:cubicBezTo>
                    <a:pt x="36831" y="9973"/>
                    <a:pt x="36831" y="9973"/>
                    <a:pt x="27326" y="9973"/>
                  </a:cubicBezTo>
                  <a:lnTo>
                    <a:pt x="27326" y="9973"/>
                  </a:lnTo>
                  <a:cubicBezTo>
                    <a:pt x="27326" y="39892"/>
                    <a:pt x="27326" y="39892"/>
                    <a:pt x="27326" y="39892"/>
                  </a:cubicBezTo>
                  <a:cubicBezTo>
                    <a:pt x="0" y="39892"/>
                    <a:pt x="0" y="39892"/>
                    <a:pt x="0" y="39892"/>
                  </a:cubicBezTo>
                  <a:cubicBezTo>
                    <a:pt x="0" y="89436"/>
                    <a:pt x="0" y="89436"/>
                    <a:pt x="0" y="89436"/>
                  </a:cubicBezTo>
                  <a:cubicBezTo>
                    <a:pt x="0" y="89436"/>
                    <a:pt x="0" y="89436"/>
                    <a:pt x="0" y="99731"/>
                  </a:cubicBezTo>
                  <a:lnTo>
                    <a:pt x="0" y="99731"/>
                  </a:lnTo>
                  <a:lnTo>
                    <a:pt x="9207" y="109705"/>
                  </a:lnTo>
                  <a:lnTo>
                    <a:pt x="9207" y="109705"/>
                  </a:lnTo>
                  <a:cubicBezTo>
                    <a:pt x="18415" y="109705"/>
                    <a:pt x="27326" y="109705"/>
                    <a:pt x="27326" y="109705"/>
                  </a:cubicBezTo>
                  <a:lnTo>
                    <a:pt x="27326" y="109705"/>
                  </a:lnTo>
                  <a:cubicBezTo>
                    <a:pt x="27326" y="109705"/>
                    <a:pt x="27326" y="109705"/>
                    <a:pt x="36831" y="109705"/>
                  </a:cubicBezTo>
                  <a:lnTo>
                    <a:pt x="36831" y="109705"/>
                  </a:lnTo>
                  <a:lnTo>
                    <a:pt x="36831" y="109705"/>
                  </a:lnTo>
                  <a:lnTo>
                    <a:pt x="36831" y="109705"/>
                  </a:lnTo>
                  <a:lnTo>
                    <a:pt x="36831" y="109705"/>
                  </a:lnTo>
                  <a:lnTo>
                    <a:pt x="36831" y="109705"/>
                  </a:lnTo>
                  <a:cubicBezTo>
                    <a:pt x="36831" y="109705"/>
                    <a:pt x="36831" y="109705"/>
                    <a:pt x="46039" y="109705"/>
                  </a:cubicBezTo>
                  <a:cubicBezTo>
                    <a:pt x="46039" y="119678"/>
                    <a:pt x="46039" y="119678"/>
                    <a:pt x="46039" y="119678"/>
                  </a:cubicBezTo>
                  <a:lnTo>
                    <a:pt x="46039" y="119678"/>
                  </a:lnTo>
                  <a:lnTo>
                    <a:pt x="46039" y="119678"/>
                  </a:lnTo>
                  <a:lnTo>
                    <a:pt x="46039" y="119678"/>
                  </a:lnTo>
                  <a:lnTo>
                    <a:pt x="55247" y="119678"/>
                  </a:lnTo>
                  <a:lnTo>
                    <a:pt x="55247" y="119678"/>
                  </a:lnTo>
                  <a:lnTo>
                    <a:pt x="55247" y="119678"/>
                  </a:lnTo>
                  <a:cubicBezTo>
                    <a:pt x="55247" y="119678"/>
                    <a:pt x="55247" y="119678"/>
                    <a:pt x="64455" y="119678"/>
                  </a:cubicBezTo>
                  <a:lnTo>
                    <a:pt x="64455" y="119678"/>
                  </a:lnTo>
                  <a:lnTo>
                    <a:pt x="64455" y="119678"/>
                  </a:lnTo>
                  <a:lnTo>
                    <a:pt x="64455" y="119678"/>
                  </a:lnTo>
                  <a:lnTo>
                    <a:pt x="64455" y="119678"/>
                  </a:lnTo>
                  <a:cubicBezTo>
                    <a:pt x="64455" y="119678"/>
                    <a:pt x="64455" y="119678"/>
                    <a:pt x="73663" y="119678"/>
                  </a:cubicBezTo>
                  <a:lnTo>
                    <a:pt x="73663" y="119678"/>
                  </a:lnTo>
                  <a:lnTo>
                    <a:pt x="73663" y="119678"/>
                  </a:lnTo>
                  <a:lnTo>
                    <a:pt x="73663" y="119678"/>
                  </a:lnTo>
                  <a:cubicBezTo>
                    <a:pt x="73663" y="109705"/>
                    <a:pt x="73663" y="109705"/>
                    <a:pt x="82871" y="99731"/>
                  </a:cubicBezTo>
                  <a:lnTo>
                    <a:pt x="92079" y="99731"/>
                  </a:lnTo>
                  <a:lnTo>
                    <a:pt x="92079" y="89436"/>
                  </a:lnTo>
                  <a:lnTo>
                    <a:pt x="92079" y="89436"/>
                  </a:lnTo>
                  <a:cubicBezTo>
                    <a:pt x="110495" y="69812"/>
                    <a:pt x="110495" y="69812"/>
                    <a:pt x="110495" y="69812"/>
                  </a:cubicBezTo>
                  <a:lnTo>
                    <a:pt x="110495" y="69812"/>
                  </a:lnTo>
                  <a:cubicBezTo>
                    <a:pt x="110495" y="69812"/>
                    <a:pt x="110495" y="69812"/>
                    <a:pt x="119702" y="79785"/>
                  </a:cubicBezTo>
                  <a:cubicBezTo>
                    <a:pt x="119702" y="79785"/>
                    <a:pt x="119702" y="79785"/>
                    <a:pt x="119702" y="69812"/>
                  </a:cubicBezTo>
                  <a:lnTo>
                    <a:pt x="119702" y="69812"/>
                  </a:lnTo>
                  <a:lnTo>
                    <a:pt x="119702" y="59839"/>
                  </a:lnTo>
                  <a:lnTo>
                    <a:pt x="119702" y="59839"/>
                  </a:lnTo>
                  <a:cubicBezTo>
                    <a:pt x="110495" y="49865"/>
                    <a:pt x="110495" y="49865"/>
                    <a:pt x="110495" y="49865"/>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57" name="Shape 11757"/>
            <p:cNvSpPr/>
            <p:nvPr/>
          </p:nvSpPr>
          <p:spPr>
            <a:xfrm>
              <a:off x="4349750" y="2549525"/>
              <a:ext cx="134938" cy="190500"/>
            </a:xfrm>
            <a:custGeom>
              <a:avLst/>
              <a:gdLst/>
              <a:ahLst/>
              <a:cxnLst/>
              <a:rect l="0" t="0" r="0" b="0"/>
              <a:pathLst>
                <a:path w="120000" h="120000" extrusionOk="0">
                  <a:moveTo>
                    <a:pt x="109705" y="77500"/>
                  </a:moveTo>
                  <a:lnTo>
                    <a:pt x="109705" y="77500"/>
                  </a:lnTo>
                  <a:lnTo>
                    <a:pt x="109705" y="77500"/>
                  </a:lnTo>
                  <a:lnTo>
                    <a:pt x="109705" y="77500"/>
                  </a:lnTo>
                  <a:cubicBezTo>
                    <a:pt x="109705" y="77500"/>
                    <a:pt x="109705" y="49318"/>
                    <a:pt x="109705" y="35227"/>
                  </a:cubicBezTo>
                  <a:cubicBezTo>
                    <a:pt x="109705" y="28181"/>
                    <a:pt x="109705" y="28181"/>
                    <a:pt x="109705" y="28181"/>
                  </a:cubicBezTo>
                  <a:cubicBezTo>
                    <a:pt x="109705" y="21136"/>
                    <a:pt x="109705" y="14090"/>
                    <a:pt x="119678" y="14090"/>
                  </a:cubicBezTo>
                  <a:lnTo>
                    <a:pt x="119678" y="14090"/>
                  </a:lnTo>
                  <a:lnTo>
                    <a:pt x="119678" y="14090"/>
                  </a:lnTo>
                  <a:lnTo>
                    <a:pt x="119678" y="14090"/>
                  </a:lnTo>
                  <a:lnTo>
                    <a:pt x="119678" y="14090"/>
                  </a:lnTo>
                  <a:lnTo>
                    <a:pt x="119678" y="14090"/>
                  </a:lnTo>
                  <a:cubicBezTo>
                    <a:pt x="109705" y="14090"/>
                    <a:pt x="109705" y="14090"/>
                    <a:pt x="109705" y="7045"/>
                  </a:cubicBezTo>
                  <a:lnTo>
                    <a:pt x="109705" y="7045"/>
                  </a:lnTo>
                  <a:cubicBezTo>
                    <a:pt x="109705" y="7045"/>
                    <a:pt x="109705" y="7045"/>
                    <a:pt x="109705" y="14090"/>
                  </a:cubicBezTo>
                  <a:cubicBezTo>
                    <a:pt x="99410" y="21136"/>
                    <a:pt x="99410" y="21136"/>
                    <a:pt x="99410" y="21136"/>
                  </a:cubicBezTo>
                  <a:cubicBezTo>
                    <a:pt x="89758" y="21136"/>
                    <a:pt x="89758" y="21136"/>
                    <a:pt x="89758" y="21136"/>
                  </a:cubicBezTo>
                  <a:cubicBezTo>
                    <a:pt x="79785" y="21136"/>
                    <a:pt x="69812" y="21136"/>
                    <a:pt x="59839" y="21136"/>
                  </a:cubicBezTo>
                  <a:lnTo>
                    <a:pt x="59839" y="21136"/>
                  </a:lnTo>
                  <a:cubicBezTo>
                    <a:pt x="59839" y="21136"/>
                    <a:pt x="59839" y="14090"/>
                    <a:pt x="49865" y="14090"/>
                  </a:cubicBezTo>
                  <a:lnTo>
                    <a:pt x="49865" y="14090"/>
                  </a:lnTo>
                  <a:cubicBezTo>
                    <a:pt x="49865" y="7045"/>
                    <a:pt x="49865" y="7045"/>
                    <a:pt x="39892" y="7045"/>
                  </a:cubicBezTo>
                  <a:cubicBezTo>
                    <a:pt x="39892" y="7045"/>
                    <a:pt x="39892" y="7045"/>
                    <a:pt x="29919" y="7045"/>
                  </a:cubicBezTo>
                  <a:lnTo>
                    <a:pt x="29919" y="7045"/>
                  </a:lnTo>
                  <a:lnTo>
                    <a:pt x="29919" y="7045"/>
                  </a:lnTo>
                  <a:lnTo>
                    <a:pt x="29919" y="7045"/>
                  </a:lnTo>
                  <a:cubicBezTo>
                    <a:pt x="29919" y="14090"/>
                    <a:pt x="29919" y="14090"/>
                    <a:pt x="29919" y="14090"/>
                  </a:cubicBezTo>
                  <a:cubicBezTo>
                    <a:pt x="19946" y="0"/>
                    <a:pt x="19946" y="0"/>
                    <a:pt x="19946" y="0"/>
                  </a:cubicBezTo>
                  <a:lnTo>
                    <a:pt x="19946" y="0"/>
                  </a:lnTo>
                  <a:lnTo>
                    <a:pt x="19946" y="0"/>
                  </a:lnTo>
                  <a:cubicBezTo>
                    <a:pt x="19946" y="0"/>
                    <a:pt x="19946" y="0"/>
                    <a:pt x="9973" y="0"/>
                  </a:cubicBezTo>
                  <a:cubicBezTo>
                    <a:pt x="9973" y="0"/>
                    <a:pt x="9973" y="0"/>
                    <a:pt x="0" y="0"/>
                  </a:cubicBezTo>
                  <a:lnTo>
                    <a:pt x="0" y="0"/>
                  </a:lnTo>
                  <a:lnTo>
                    <a:pt x="0" y="0"/>
                  </a:lnTo>
                  <a:cubicBezTo>
                    <a:pt x="0" y="7045"/>
                    <a:pt x="9973" y="7045"/>
                    <a:pt x="9973" y="7045"/>
                  </a:cubicBezTo>
                  <a:lnTo>
                    <a:pt x="9973" y="7045"/>
                  </a:lnTo>
                  <a:cubicBezTo>
                    <a:pt x="9973" y="14090"/>
                    <a:pt x="9973" y="14090"/>
                    <a:pt x="9973" y="14090"/>
                  </a:cubicBezTo>
                  <a:cubicBezTo>
                    <a:pt x="9973" y="14090"/>
                    <a:pt x="9973" y="14090"/>
                    <a:pt x="9973" y="21136"/>
                  </a:cubicBezTo>
                  <a:lnTo>
                    <a:pt x="9973" y="21136"/>
                  </a:lnTo>
                  <a:lnTo>
                    <a:pt x="19946" y="35227"/>
                  </a:lnTo>
                  <a:lnTo>
                    <a:pt x="19946" y="35227"/>
                  </a:lnTo>
                  <a:cubicBezTo>
                    <a:pt x="19946" y="42272"/>
                    <a:pt x="19946" y="42272"/>
                    <a:pt x="19946" y="42272"/>
                  </a:cubicBezTo>
                  <a:lnTo>
                    <a:pt x="19946" y="42272"/>
                  </a:lnTo>
                  <a:cubicBezTo>
                    <a:pt x="9973" y="49318"/>
                    <a:pt x="9973" y="49318"/>
                    <a:pt x="9973" y="49318"/>
                  </a:cubicBezTo>
                  <a:cubicBezTo>
                    <a:pt x="9973" y="49318"/>
                    <a:pt x="9973" y="49318"/>
                    <a:pt x="9973" y="56363"/>
                  </a:cubicBezTo>
                  <a:cubicBezTo>
                    <a:pt x="0" y="56363"/>
                    <a:pt x="0" y="56363"/>
                    <a:pt x="0" y="63409"/>
                  </a:cubicBezTo>
                  <a:cubicBezTo>
                    <a:pt x="0" y="63409"/>
                    <a:pt x="0" y="70454"/>
                    <a:pt x="0" y="77500"/>
                  </a:cubicBezTo>
                  <a:cubicBezTo>
                    <a:pt x="69812" y="105681"/>
                    <a:pt x="69812" y="105681"/>
                    <a:pt x="69812" y="105681"/>
                  </a:cubicBezTo>
                  <a:cubicBezTo>
                    <a:pt x="69812" y="112727"/>
                    <a:pt x="69812" y="112727"/>
                    <a:pt x="69812" y="112727"/>
                  </a:cubicBezTo>
                  <a:cubicBezTo>
                    <a:pt x="79785" y="119772"/>
                    <a:pt x="79785" y="119772"/>
                    <a:pt x="79785" y="119772"/>
                  </a:cubicBezTo>
                  <a:cubicBezTo>
                    <a:pt x="89758" y="119772"/>
                    <a:pt x="89758" y="119772"/>
                    <a:pt x="89758" y="119772"/>
                  </a:cubicBezTo>
                  <a:cubicBezTo>
                    <a:pt x="89758" y="112727"/>
                    <a:pt x="89758" y="112727"/>
                    <a:pt x="89758" y="105681"/>
                  </a:cubicBezTo>
                  <a:cubicBezTo>
                    <a:pt x="89758" y="105681"/>
                    <a:pt x="89758" y="105681"/>
                    <a:pt x="99410" y="105681"/>
                  </a:cubicBezTo>
                  <a:lnTo>
                    <a:pt x="99410" y="105681"/>
                  </a:lnTo>
                  <a:lnTo>
                    <a:pt x="99410" y="105681"/>
                  </a:lnTo>
                  <a:cubicBezTo>
                    <a:pt x="99410" y="98636"/>
                    <a:pt x="99410" y="98636"/>
                    <a:pt x="109705" y="98636"/>
                  </a:cubicBezTo>
                  <a:lnTo>
                    <a:pt x="109705" y="98636"/>
                  </a:lnTo>
                  <a:cubicBezTo>
                    <a:pt x="109705" y="91590"/>
                    <a:pt x="109705" y="91590"/>
                    <a:pt x="119678" y="91590"/>
                  </a:cubicBezTo>
                  <a:cubicBezTo>
                    <a:pt x="119678" y="84545"/>
                    <a:pt x="119678" y="84545"/>
                    <a:pt x="119678" y="84545"/>
                  </a:cubicBezTo>
                  <a:lnTo>
                    <a:pt x="119678" y="84545"/>
                  </a:lnTo>
                  <a:cubicBezTo>
                    <a:pt x="119678" y="84545"/>
                    <a:pt x="109705" y="84545"/>
                    <a:pt x="109705" y="7750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58" name="Shape 11758"/>
            <p:cNvSpPr/>
            <p:nvPr/>
          </p:nvSpPr>
          <p:spPr>
            <a:xfrm>
              <a:off x="4181475" y="3017838"/>
              <a:ext cx="134938" cy="134937"/>
            </a:xfrm>
            <a:custGeom>
              <a:avLst/>
              <a:gdLst/>
              <a:ahLst/>
              <a:cxnLst/>
              <a:rect l="0" t="0" r="0" b="0"/>
              <a:pathLst>
                <a:path w="120000" h="120000" extrusionOk="0">
                  <a:moveTo>
                    <a:pt x="109705" y="70134"/>
                  </a:moveTo>
                  <a:lnTo>
                    <a:pt x="109705" y="70134"/>
                  </a:lnTo>
                  <a:lnTo>
                    <a:pt x="109705" y="60160"/>
                  </a:lnTo>
                  <a:lnTo>
                    <a:pt x="109705" y="60160"/>
                  </a:lnTo>
                  <a:lnTo>
                    <a:pt x="109705" y="50187"/>
                  </a:lnTo>
                  <a:lnTo>
                    <a:pt x="119678" y="50187"/>
                  </a:lnTo>
                  <a:lnTo>
                    <a:pt x="119678" y="50187"/>
                  </a:lnTo>
                  <a:lnTo>
                    <a:pt x="119678" y="50187"/>
                  </a:lnTo>
                  <a:cubicBezTo>
                    <a:pt x="109705" y="39892"/>
                    <a:pt x="109705" y="39892"/>
                    <a:pt x="109705" y="30241"/>
                  </a:cubicBezTo>
                  <a:lnTo>
                    <a:pt x="109705" y="30241"/>
                  </a:lnTo>
                  <a:lnTo>
                    <a:pt x="109705" y="20268"/>
                  </a:lnTo>
                  <a:lnTo>
                    <a:pt x="109705" y="20268"/>
                  </a:lnTo>
                  <a:cubicBezTo>
                    <a:pt x="109705" y="20268"/>
                    <a:pt x="109705" y="20268"/>
                    <a:pt x="99731" y="20268"/>
                  </a:cubicBezTo>
                  <a:cubicBezTo>
                    <a:pt x="99731" y="20268"/>
                    <a:pt x="99731" y="10294"/>
                    <a:pt x="89758" y="10294"/>
                  </a:cubicBezTo>
                  <a:lnTo>
                    <a:pt x="89758" y="10294"/>
                  </a:lnTo>
                  <a:cubicBezTo>
                    <a:pt x="89758" y="10294"/>
                    <a:pt x="89758" y="10294"/>
                    <a:pt x="79785" y="10294"/>
                  </a:cubicBezTo>
                  <a:lnTo>
                    <a:pt x="79785" y="10294"/>
                  </a:lnTo>
                  <a:lnTo>
                    <a:pt x="79785" y="10294"/>
                  </a:lnTo>
                  <a:lnTo>
                    <a:pt x="79785" y="10294"/>
                  </a:lnTo>
                  <a:lnTo>
                    <a:pt x="79785" y="10294"/>
                  </a:lnTo>
                  <a:cubicBezTo>
                    <a:pt x="79785" y="10294"/>
                    <a:pt x="69812" y="10294"/>
                    <a:pt x="69812" y="0"/>
                  </a:cubicBezTo>
                  <a:lnTo>
                    <a:pt x="69812" y="0"/>
                  </a:lnTo>
                  <a:lnTo>
                    <a:pt x="59839" y="0"/>
                  </a:lnTo>
                  <a:lnTo>
                    <a:pt x="59839" y="0"/>
                  </a:lnTo>
                  <a:lnTo>
                    <a:pt x="59839" y="10294"/>
                  </a:lnTo>
                  <a:cubicBezTo>
                    <a:pt x="59839" y="10294"/>
                    <a:pt x="59839" y="20268"/>
                    <a:pt x="49865" y="20268"/>
                  </a:cubicBezTo>
                  <a:lnTo>
                    <a:pt x="49865" y="20268"/>
                  </a:lnTo>
                  <a:lnTo>
                    <a:pt x="39892" y="30241"/>
                  </a:lnTo>
                  <a:cubicBezTo>
                    <a:pt x="29919" y="30241"/>
                    <a:pt x="29919" y="30241"/>
                    <a:pt x="29919" y="30241"/>
                  </a:cubicBezTo>
                  <a:lnTo>
                    <a:pt x="29919" y="39892"/>
                  </a:lnTo>
                  <a:lnTo>
                    <a:pt x="29919" y="39892"/>
                  </a:lnTo>
                  <a:cubicBezTo>
                    <a:pt x="29919" y="39892"/>
                    <a:pt x="29919" y="50187"/>
                    <a:pt x="19946" y="50187"/>
                  </a:cubicBezTo>
                  <a:lnTo>
                    <a:pt x="19946" y="50187"/>
                  </a:lnTo>
                  <a:lnTo>
                    <a:pt x="19946" y="50187"/>
                  </a:lnTo>
                  <a:cubicBezTo>
                    <a:pt x="9973" y="50187"/>
                    <a:pt x="9973" y="50187"/>
                    <a:pt x="9973" y="50187"/>
                  </a:cubicBezTo>
                  <a:lnTo>
                    <a:pt x="9973" y="50187"/>
                  </a:lnTo>
                  <a:lnTo>
                    <a:pt x="9973" y="50187"/>
                  </a:lnTo>
                  <a:cubicBezTo>
                    <a:pt x="0" y="50187"/>
                    <a:pt x="0" y="50187"/>
                    <a:pt x="0" y="50187"/>
                  </a:cubicBezTo>
                  <a:lnTo>
                    <a:pt x="0" y="50187"/>
                  </a:lnTo>
                  <a:cubicBezTo>
                    <a:pt x="0" y="50187"/>
                    <a:pt x="0" y="50187"/>
                    <a:pt x="0" y="60160"/>
                  </a:cubicBezTo>
                  <a:lnTo>
                    <a:pt x="0" y="60160"/>
                  </a:lnTo>
                  <a:cubicBezTo>
                    <a:pt x="0" y="60160"/>
                    <a:pt x="0" y="60160"/>
                    <a:pt x="9973" y="60160"/>
                  </a:cubicBezTo>
                  <a:cubicBezTo>
                    <a:pt x="9973" y="70134"/>
                    <a:pt x="9973" y="70134"/>
                    <a:pt x="9973" y="70134"/>
                  </a:cubicBezTo>
                  <a:lnTo>
                    <a:pt x="19946" y="70134"/>
                  </a:lnTo>
                  <a:cubicBezTo>
                    <a:pt x="19946" y="70134"/>
                    <a:pt x="29919" y="79785"/>
                    <a:pt x="29919" y="90080"/>
                  </a:cubicBezTo>
                  <a:lnTo>
                    <a:pt x="29919" y="90080"/>
                  </a:lnTo>
                  <a:cubicBezTo>
                    <a:pt x="39892" y="90080"/>
                    <a:pt x="39892" y="100053"/>
                    <a:pt x="39892" y="100053"/>
                  </a:cubicBezTo>
                  <a:lnTo>
                    <a:pt x="39892" y="110026"/>
                  </a:lnTo>
                  <a:lnTo>
                    <a:pt x="39892" y="110026"/>
                  </a:lnTo>
                  <a:lnTo>
                    <a:pt x="39892" y="110026"/>
                  </a:lnTo>
                  <a:lnTo>
                    <a:pt x="39892" y="110026"/>
                  </a:lnTo>
                  <a:cubicBezTo>
                    <a:pt x="49865" y="110026"/>
                    <a:pt x="49865" y="110026"/>
                    <a:pt x="49865" y="110026"/>
                  </a:cubicBezTo>
                  <a:cubicBezTo>
                    <a:pt x="59839" y="110026"/>
                    <a:pt x="59839" y="110026"/>
                    <a:pt x="59839" y="110026"/>
                  </a:cubicBezTo>
                  <a:cubicBezTo>
                    <a:pt x="59839" y="119678"/>
                    <a:pt x="59839" y="119678"/>
                    <a:pt x="59839" y="119678"/>
                  </a:cubicBezTo>
                  <a:lnTo>
                    <a:pt x="59839" y="119678"/>
                  </a:lnTo>
                  <a:cubicBezTo>
                    <a:pt x="59839" y="119678"/>
                    <a:pt x="59839" y="119678"/>
                    <a:pt x="69812" y="119678"/>
                  </a:cubicBezTo>
                  <a:lnTo>
                    <a:pt x="69812" y="119678"/>
                  </a:lnTo>
                  <a:lnTo>
                    <a:pt x="69812" y="119678"/>
                  </a:lnTo>
                  <a:lnTo>
                    <a:pt x="69812" y="119678"/>
                  </a:lnTo>
                  <a:lnTo>
                    <a:pt x="79785" y="119678"/>
                  </a:lnTo>
                  <a:lnTo>
                    <a:pt x="79785" y="119678"/>
                  </a:lnTo>
                  <a:lnTo>
                    <a:pt x="89758" y="119678"/>
                  </a:lnTo>
                  <a:lnTo>
                    <a:pt x="89758" y="119678"/>
                  </a:lnTo>
                  <a:lnTo>
                    <a:pt x="89758" y="119678"/>
                  </a:lnTo>
                  <a:lnTo>
                    <a:pt x="89758" y="119678"/>
                  </a:lnTo>
                  <a:cubicBezTo>
                    <a:pt x="99731" y="110026"/>
                    <a:pt x="99731" y="110026"/>
                    <a:pt x="109705" y="110026"/>
                  </a:cubicBezTo>
                  <a:lnTo>
                    <a:pt x="109705" y="110026"/>
                  </a:lnTo>
                  <a:cubicBezTo>
                    <a:pt x="109705" y="100053"/>
                    <a:pt x="109705" y="100053"/>
                    <a:pt x="109705" y="100053"/>
                  </a:cubicBezTo>
                  <a:lnTo>
                    <a:pt x="109705" y="100053"/>
                  </a:lnTo>
                  <a:cubicBezTo>
                    <a:pt x="109705" y="90080"/>
                    <a:pt x="109705" y="90080"/>
                    <a:pt x="109705" y="79785"/>
                  </a:cubicBezTo>
                  <a:lnTo>
                    <a:pt x="119678" y="79785"/>
                  </a:lnTo>
                  <a:lnTo>
                    <a:pt x="109705" y="70134"/>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59" name="Shape 11759"/>
            <p:cNvSpPr/>
            <p:nvPr/>
          </p:nvSpPr>
          <p:spPr>
            <a:xfrm>
              <a:off x="4327525" y="2884488"/>
              <a:ext cx="44450" cy="133350"/>
            </a:xfrm>
            <a:custGeom>
              <a:avLst/>
              <a:gdLst/>
              <a:ahLst/>
              <a:cxnLst/>
              <a:rect l="0" t="0" r="0" b="0"/>
              <a:pathLst>
                <a:path w="120000" h="120000" extrusionOk="0">
                  <a:moveTo>
                    <a:pt x="29760" y="60000"/>
                  </a:moveTo>
                  <a:lnTo>
                    <a:pt x="29760" y="60000"/>
                  </a:lnTo>
                  <a:cubicBezTo>
                    <a:pt x="29760" y="60000"/>
                    <a:pt x="29760" y="60000"/>
                    <a:pt x="29760" y="49677"/>
                  </a:cubicBezTo>
                  <a:lnTo>
                    <a:pt x="29760" y="49677"/>
                  </a:lnTo>
                  <a:lnTo>
                    <a:pt x="29760" y="49677"/>
                  </a:lnTo>
                  <a:lnTo>
                    <a:pt x="29760" y="49677"/>
                  </a:lnTo>
                  <a:cubicBezTo>
                    <a:pt x="29760" y="49677"/>
                    <a:pt x="29760" y="49677"/>
                    <a:pt x="29760" y="40000"/>
                  </a:cubicBezTo>
                  <a:cubicBezTo>
                    <a:pt x="29760" y="40000"/>
                    <a:pt x="29760" y="40000"/>
                    <a:pt x="59520" y="30000"/>
                  </a:cubicBezTo>
                  <a:lnTo>
                    <a:pt x="59520" y="30000"/>
                  </a:lnTo>
                  <a:lnTo>
                    <a:pt x="59520" y="30000"/>
                  </a:lnTo>
                  <a:cubicBezTo>
                    <a:pt x="59520" y="20000"/>
                    <a:pt x="59520" y="10000"/>
                    <a:pt x="59520" y="10000"/>
                  </a:cubicBezTo>
                  <a:lnTo>
                    <a:pt x="29760" y="0"/>
                  </a:lnTo>
                  <a:lnTo>
                    <a:pt x="29760" y="0"/>
                  </a:lnTo>
                  <a:lnTo>
                    <a:pt x="29760" y="0"/>
                  </a:lnTo>
                  <a:lnTo>
                    <a:pt x="29760" y="0"/>
                  </a:lnTo>
                  <a:lnTo>
                    <a:pt x="29760" y="10000"/>
                  </a:lnTo>
                  <a:lnTo>
                    <a:pt x="29760" y="20000"/>
                  </a:lnTo>
                  <a:lnTo>
                    <a:pt x="29760" y="20000"/>
                  </a:lnTo>
                  <a:lnTo>
                    <a:pt x="29760" y="30000"/>
                  </a:lnTo>
                  <a:lnTo>
                    <a:pt x="29760" y="40000"/>
                  </a:lnTo>
                  <a:cubicBezTo>
                    <a:pt x="29760" y="49677"/>
                    <a:pt x="29760" y="49677"/>
                    <a:pt x="0" y="60000"/>
                  </a:cubicBezTo>
                  <a:lnTo>
                    <a:pt x="0" y="60000"/>
                  </a:lnTo>
                  <a:lnTo>
                    <a:pt x="0" y="60000"/>
                  </a:lnTo>
                  <a:lnTo>
                    <a:pt x="0" y="60000"/>
                  </a:lnTo>
                  <a:lnTo>
                    <a:pt x="0" y="60000"/>
                  </a:lnTo>
                  <a:lnTo>
                    <a:pt x="0" y="60000"/>
                  </a:lnTo>
                  <a:cubicBezTo>
                    <a:pt x="0" y="70000"/>
                    <a:pt x="0" y="70000"/>
                    <a:pt x="0" y="70000"/>
                  </a:cubicBezTo>
                  <a:lnTo>
                    <a:pt x="0" y="70000"/>
                  </a:lnTo>
                  <a:cubicBezTo>
                    <a:pt x="0" y="80000"/>
                    <a:pt x="29760" y="80000"/>
                    <a:pt x="29760" y="80000"/>
                  </a:cubicBezTo>
                  <a:lnTo>
                    <a:pt x="29760" y="80000"/>
                  </a:lnTo>
                  <a:lnTo>
                    <a:pt x="29760" y="80000"/>
                  </a:lnTo>
                  <a:lnTo>
                    <a:pt x="29760" y="80000"/>
                  </a:lnTo>
                  <a:lnTo>
                    <a:pt x="59520" y="80000"/>
                  </a:lnTo>
                  <a:lnTo>
                    <a:pt x="59520" y="80000"/>
                  </a:lnTo>
                  <a:cubicBezTo>
                    <a:pt x="59520" y="80000"/>
                    <a:pt x="89280" y="80000"/>
                    <a:pt x="89280" y="90000"/>
                  </a:cubicBezTo>
                  <a:lnTo>
                    <a:pt x="89280" y="100000"/>
                  </a:lnTo>
                  <a:lnTo>
                    <a:pt x="89280" y="100000"/>
                  </a:lnTo>
                  <a:lnTo>
                    <a:pt x="89280" y="100000"/>
                  </a:lnTo>
                  <a:cubicBezTo>
                    <a:pt x="89280" y="110000"/>
                    <a:pt x="89280" y="110000"/>
                    <a:pt x="89280" y="119677"/>
                  </a:cubicBezTo>
                  <a:lnTo>
                    <a:pt x="89280" y="119677"/>
                  </a:lnTo>
                  <a:lnTo>
                    <a:pt x="89280" y="119677"/>
                  </a:lnTo>
                  <a:lnTo>
                    <a:pt x="89280" y="119677"/>
                  </a:lnTo>
                  <a:lnTo>
                    <a:pt x="89280" y="119677"/>
                  </a:lnTo>
                  <a:cubicBezTo>
                    <a:pt x="89280" y="119677"/>
                    <a:pt x="89280" y="119677"/>
                    <a:pt x="119040" y="119677"/>
                  </a:cubicBezTo>
                  <a:lnTo>
                    <a:pt x="119040" y="119677"/>
                  </a:lnTo>
                  <a:lnTo>
                    <a:pt x="119040" y="110000"/>
                  </a:lnTo>
                  <a:lnTo>
                    <a:pt x="119040" y="110000"/>
                  </a:lnTo>
                  <a:lnTo>
                    <a:pt x="119040" y="100000"/>
                  </a:lnTo>
                  <a:cubicBezTo>
                    <a:pt x="119040" y="100000"/>
                    <a:pt x="119040" y="100000"/>
                    <a:pt x="119040" y="90000"/>
                  </a:cubicBezTo>
                  <a:lnTo>
                    <a:pt x="119040" y="90000"/>
                  </a:lnTo>
                  <a:cubicBezTo>
                    <a:pt x="89280" y="90000"/>
                    <a:pt x="89280" y="90000"/>
                    <a:pt x="89280" y="90000"/>
                  </a:cubicBezTo>
                  <a:cubicBezTo>
                    <a:pt x="89280" y="80000"/>
                    <a:pt x="89280" y="80000"/>
                    <a:pt x="59520" y="80000"/>
                  </a:cubicBezTo>
                  <a:cubicBezTo>
                    <a:pt x="59520" y="70000"/>
                    <a:pt x="59520" y="70000"/>
                    <a:pt x="59520" y="70000"/>
                  </a:cubicBezTo>
                  <a:lnTo>
                    <a:pt x="59520" y="70000"/>
                  </a:lnTo>
                  <a:cubicBezTo>
                    <a:pt x="59520" y="70000"/>
                    <a:pt x="29760" y="70000"/>
                    <a:pt x="29760" y="6000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60" name="Shape 11760"/>
            <p:cNvSpPr/>
            <p:nvPr/>
          </p:nvSpPr>
          <p:spPr>
            <a:xfrm>
              <a:off x="3333750" y="2025650"/>
              <a:ext cx="146050" cy="123825"/>
            </a:xfrm>
            <a:custGeom>
              <a:avLst/>
              <a:gdLst/>
              <a:ahLst/>
              <a:cxnLst/>
              <a:rect l="0" t="0" r="0" b="0"/>
              <a:pathLst>
                <a:path w="120000" h="120000" extrusionOk="0">
                  <a:moveTo>
                    <a:pt x="64296" y="76140"/>
                  </a:moveTo>
                  <a:lnTo>
                    <a:pt x="64296" y="76140"/>
                  </a:lnTo>
                  <a:cubicBezTo>
                    <a:pt x="64296" y="10877"/>
                    <a:pt x="64296" y="10877"/>
                    <a:pt x="64296" y="10877"/>
                  </a:cubicBezTo>
                  <a:cubicBezTo>
                    <a:pt x="119703" y="10877"/>
                    <a:pt x="119703" y="10877"/>
                    <a:pt x="119703" y="10877"/>
                  </a:cubicBezTo>
                  <a:cubicBezTo>
                    <a:pt x="119703" y="0"/>
                    <a:pt x="119703" y="0"/>
                    <a:pt x="119703" y="0"/>
                  </a:cubicBezTo>
                  <a:cubicBezTo>
                    <a:pt x="64296" y="0"/>
                    <a:pt x="64296" y="0"/>
                    <a:pt x="64296" y="0"/>
                  </a:cubicBezTo>
                  <a:cubicBezTo>
                    <a:pt x="64296" y="0"/>
                    <a:pt x="55111" y="0"/>
                    <a:pt x="55111" y="10877"/>
                  </a:cubicBezTo>
                  <a:cubicBezTo>
                    <a:pt x="55111" y="10877"/>
                    <a:pt x="55111" y="22105"/>
                    <a:pt x="46222" y="22105"/>
                  </a:cubicBezTo>
                  <a:lnTo>
                    <a:pt x="36740" y="32982"/>
                  </a:lnTo>
                  <a:lnTo>
                    <a:pt x="36740" y="32982"/>
                  </a:lnTo>
                  <a:cubicBezTo>
                    <a:pt x="36740" y="43508"/>
                    <a:pt x="36740" y="43508"/>
                    <a:pt x="36740" y="54385"/>
                  </a:cubicBezTo>
                  <a:lnTo>
                    <a:pt x="36740" y="54385"/>
                  </a:lnTo>
                  <a:cubicBezTo>
                    <a:pt x="36740" y="54385"/>
                    <a:pt x="36740" y="65614"/>
                    <a:pt x="27555" y="65614"/>
                  </a:cubicBezTo>
                  <a:cubicBezTo>
                    <a:pt x="27555" y="65614"/>
                    <a:pt x="27555" y="76140"/>
                    <a:pt x="18370" y="76140"/>
                  </a:cubicBezTo>
                  <a:lnTo>
                    <a:pt x="18370" y="76140"/>
                  </a:lnTo>
                  <a:lnTo>
                    <a:pt x="9481" y="87017"/>
                  </a:lnTo>
                  <a:cubicBezTo>
                    <a:pt x="9481" y="97894"/>
                    <a:pt x="9481" y="97894"/>
                    <a:pt x="9481" y="109122"/>
                  </a:cubicBezTo>
                  <a:lnTo>
                    <a:pt x="0" y="109122"/>
                  </a:lnTo>
                  <a:cubicBezTo>
                    <a:pt x="0" y="119649"/>
                    <a:pt x="0" y="119649"/>
                    <a:pt x="0" y="119649"/>
                  </a:cubicBezTo>
                  <a:lnTo>
                    <a:pt x="0" y="119649"/>
                  </a:lnTo>
                  <a:cubicBezTo>
                    <a:pt x="46222" y="119649"/>
                    <a:pt x="46222" y="119649"/>
                    <a:pt x="46222" y="119649"/>
                  </a:cubicBezTo>
                  <a:lnTo>
                    <a:pt x="46222" y="119649"/>
                  </a:lnTo>
                  <a:lnTo>
                    <a:pt x="46222" y="109122"/>
                  </a:lnTo>
                  <a:cubicBezTo>
                    <a:pt x="46222" y="97894"/>
                    <a:pt x="46222" y="97894"/>
                    <a:pt x="55111" y="87017"/>
                  </a:cubicBezTo>
                  <a:cubicBezTo>
                    <a:pt x="55111" y="76140"/>
                    <a:pt x="64296" y="76140"/>
                    <a:pt x="64296" y="7614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61" name="Shape 11761"/>
            <p:cNvSpPr/>
            <p:nvPr/>
          </p:nvSpPr>
          <p:spPr>
            <a:xfrm>
              <a:off x="3502025" y="1801813"/>
              <a:ext cx="390525" cy="401637"/>
            </a:xfrm>
            <a:custGeom>
              <a:avLst/>
              <a:gdLst/>
              <a:ahLst/>
              <a:cxnLst/>
              <a:rect l="0" t="0" r="0" b="0"/>
              <a:pathLst>
                <a:path w="120000" h="120000" extrusionOk="0">
                  <a:moveTo>
                    <a:pt x="0" y="63384"/>
                  </a:moveTo>
                  <a:lnTo>
                    <a:pt x="0" y="63384"/>
                  </a:lnTo>
                  <a:lnTo>
                    <a:pt x="0" y="63384"/>
                  </a:lnTo>
                  <a:cubicBezTo>
                    <a:pt x="58285" y="106571"/>
                    <a:pt x="58285" y="106571"/>
                    <a:pt x="58285" y="106571"/>
                  </a:cubicBezTo>
                  <a:lnTo>
                    <a:pt x="58285" y="106571"/>
                  </a:lnTo>
                  <a:cubicBezTo>
                    <a:pt x="61824" y="109901"/>
                    <a:pt x="61824" y="109901"/>
                    <a:pt x="61824" y="109901"/>
                  </a:cubicBezTo>
                  <a:lnTo>
                    <a:pt x="61824" y="109901"/>
                  </a:lnTo>
                  <a:lnTo>
                    <a:pt x="61824" y="109901"/>
                  </a:lnTo>
                  <a:lnTo>
                    <a:pt x="61824" y="109901"/>
                  </a:lnTo>
                  <a:cubicBezTo>
                    <a:pt x="65142" y="109901"/>
                    <a:pt x="65142" y="109901"/>
                    <a:pt x="65142" y="113339"/>
                  </a:cubicBezTo>
                  <a:cubicBezTo>
                    <a:pt x="68571" y="113339"/>
                    <a:pt x="68571" y="113339"/>
                    <a:pt x="68571" y="113339"/>
                  </a:cubicBezTo>
                  <a:cubicBezTo>
                    <a:pt x="72000" y="113339"/>
                    <a:pt x="72000" y="116562"/>
                    <a:pt x="72000" y="116562"/>
                  </a:cubicBezTo>
                  <a:cubicBezTo>
                    <a:pt x="72000" y="119892"/>
                    <a:pt x="72000" y="119892"/>
                    <a:pt x="72000" y="119892"/>
                  </a:cubicBezTo>
                  <a:lnTo>
                    <a:pt x="72000" y="119892"/>
                  </a:lnTo>
                  <a:cubicBezTo>
                    <a:pt x="72000" y="116562"/>
                    <a:pt x="72000" y="116562"/>
                    <a:pt x="72000" y="116562"/>
                  </a:cubicBezTo>
                  <a:cubicBezTo>
                    <a:pt x="75539" y="116562"/>
                    <a:pt x="75539" y="116562"/>
                    <a:pt x="75539" y="116562"/>
                  </a:cubicBezTo>
                  <a:cubicBezTo>
                    <a:pt x="75539" y="116562"/>
                    <a:pt x="75539" y="116562"/>
                    <a:pt x="78857" y="116562"/>
                  </a:cubicBezTo>
                  <a:cubicBezTo>
                    <a:pt x="82285" y="116562"/>
                    <a:pt x="82285" y="116562"/>
                    <a:pt x="82285" y="116562"/>
                  </a:cubicBezTo>
                  <a:cubicBezTo>
                    <a:pt x="85714" y="116562"/>
                    <a:pt x="85714" y="113339"/>
                    <a:pt x="89253" y="113339"/>
                  </a:cubicBezTo>
                  <a:lnTo>
                    <a:pt x="89253" y="113339"/>
                  </a:lnTo>
                  <a:cubicBezTo>
                    <a:pt x="92571" y="109901"/>
                    <a:pt x="92571" y="106571"/>
                    <a:pt x="96000" y="106571"/>
                  </a:cubicBezTo>
                  <a:cubicBezTo>
                    <a:pt x="99428" y="103240"/>
                    <a:pt x="106285" y="96580"/>
                    <a:pt x="113142" y="93249"/>
                  </a:cubicBezTo>
                  <a:cubicBezTo>
                    <a:pt x="116682" y="93249"/>
                    <a:pt x="116682" y="93249"/>
                    <a:pt x="116682" y="93249"/>
                  </a:cubicBezTo>
                  <a:lnTo>
                    <a:pt x="116682" y="93249"/>
                  </a:lnTo>
                  <a:lnTo>
                    <a:pt x="116682" y="93249"/>
                  </a:lnTo>
                  <a:cubicBezTo>
                    <a:pt x="119889" y="89919"/>
                    <a:pt x="119889" y="89919"/>
                    <a:pt x="119889" y="89919"/>
                  </a:cubicBezTo>
                  <a:lnTo>
                    <a:pt x="119889" y="89919"/>
                  </a:lnTo>
                  <a:cubicBezTo>
                    <a:pt x="116571" y="86696"/>
                    <a:pt x="116682" y="86696"/>
                    <a:pt x="116682" y="86696"/>
                  </a:cubicBezTo>
                  <a:lnTo>
                    <a:pt x="113142" y="86696"/>
                  </a:lnTo>
                  <a:cubicBezTo>
                    <a:pt x="109714" y="86696"/>
                    <a:pt x="109714" y="83258"/>
                    <a:pt x="109714" y="83258"/>
                  </a:cubicBezTo>
                  <a:lnTo>
                    <a:pt x="109714" y="83258"/>
                  </a:lnTo>
                  <a:cubicBezTo>
                    <a:pt x="109714" y="83258"/>
                    <a:pt x="109714" y="83258"/>
                    <a:pt x="109714" y="79928"/>
                  </a:cubicBezTo>
                  <a:lnTo>
                    <a:pt x="109714" y="79928"/>
                  </a:lnTo>
                  <a:lnTo>
                    <a:pt x="109714" y="79928"/>
                  </a:lnTo>
                  <a:lnTo>
                    <a:pt x="106285" y="76705"/>
                  </a:lnTo>
                  <a:lnTo>
                    <a:pt x="106285" y="76705"/>
                  </a:lnTo>
                  <a:lnTo>
                    <a:pt x="106285" y="76705"/>
                  </a:lnTo>
                  <a:lnTo>
                    <a:pt x="102967" y="73375"/>
                  </a:lnTo>
                  <a:lnTo>
                    <a:pt x="102967" y="73375"/>
                  </a:lnTo>
                  <a:lnTo>
                    <a:pt x="106285" y="69937"/>
                  </a:lnTo>
                  <a:lnTo>
                    <a:pt x="106285" y="69937"/>
                  </a:lnTo>
                  <a:lnTo>
                    <a:pt x="106285" y="69937"/>
                  </a:lnTo>
                  <a:cubicBezTo>
                    <a:pt x="106285" y="66606"/>
                    <a:pt x="106285" y="66606"/>
                    <a:pt x="106285" y="66606"/>
                  </a:cubicBezTo>
                  <a:lnTo>
                    <a:pt x="106285" y="63384"/>
                  </a:lnTo>
                  <a:lnTo>
                    <a:pt x="106285" y="63384"/>
                  </a:lnTo>
                  <a:lnTo>
                    <a:pt x="106285" y="60053"/>
                  </a:lnTo>
                  <a:cubicBezTo>
                    <a:pt x="106285" y="60053"/>
                    <a:pt x="106285" y="60053"/>
                    <a:pt x="106285" y="56615"/>
                  </a:cubicBezTo>
                  <a:lnTo>
                    <a:pt x="106285" y="53285"/>
                  </a:lnTo>
                  <a:cubicBezTo>
                    <a:pt x="106285" y="53285"/>
                    <a:pt x="106285" y="53285"/>
                    <a:pt x="106285" y="50062"/>
                  </a:cubicBezTo>
                  <a:lnTo>
                    <a:pt x="106285" y="50062"/>
                  </a:lnTo>
                  <a:lnTo>
                    <a:pt x="106285" y="50062"/>
                  </a:lnTo>
                  <a:cubicBezTo>
                    <a:pt x="106285" y="50062"/>
                    <a:pt x="102967" y="50062"/>
                    <a:pt x="102967" y="46732"/>
                  </a:cubicBezTo>
                  <a:lnTo>
                    <a:pt x="102967" y="46732"/>
                  </a:lnTo>
                  <a:lnTo>
                    <a:pt x="102967" y="46732"/>
                  </a:lnTo>
                  <a:cubicBezTo>
                    <a:pt x="102967" y="46732"/>
                    <a:pt x="102967" y="43294"/>
                    <a:pt x="106285" y="43294"/>
                  </a:cubicBezTo>
                  <a:cubicBezTo>
                    <a:pt x="102967" y="43294"/>
                    <a:pt x="102967" y="39964"/>
                    <a:pt x="102967" y="39964"/>
                  </a:cubicBezTo>
                  <a:lnTo>
                    <a:pt x="102967" y="39964"/>
                  </a:lnTo>
                  <a:cubicBezTo>
                    <a:pt x="102967" y="36741"/>
                    <a:pt x="102967" y="36741"/>
                    <a:pt x="102967" y="36741"/>
                  </a:cubicBezTo>
                  <a:cubicBezTo>
                    <a:pt x="102967" y="33410"/>
                    <a:pt x="102967" y="33410"/>
                    <a:pt x="102967" y="33410"/>
                  </a:cubicBezTo>
                  <a:cubicBezTo>
                    <a:pt x="102967" y="33410"/>
                    <a:pt x="102967" y="33410"/>
                    <a:pt x="99428" y="33410"/>
                  </a:cubicBezTo>
                  <a:cubicBezTo>
                    <a:pt x="99428" y="33410"/>
                    <a:pt x="99428" y="33410"/>
                    <a:pt x="99428" y="29973"/>
                  </a:cubicBezTo>
                  <a:lnTo>
                    <a:pt x="99428" y="29973"/>
                  </a:lnTo>
                  <a:lnTo>
                    <a:pt x="99428" y="29973"/>
                  </a:lnTo>
                  <a:lnTo>
                    <a:pt x="99428" y="29973"/>
                  </a:lnTo>
                  <a:cubicBezTo>
                    <a:pt x="96000" y="26642"/>
                    <a:pt x="96000" y="26642"/>
                    <a:pt x="92571" y="23419"/>
                  </a:cubicBezTo>
                  <a:lnTo>
                    <a:pt x="92571" y="23419"/>
                  </a:lnTo>
                  <a:lnTo>
                    <a:pt x="92571" y="23419"/>
                  </a:lnTo>
                  <a:lnTo>
                    <a:pt x="92571" y="20089"/>
                  </a:lnTo>
                  <a:lnTo>
                    <a:pt x="92571" y="20089"/>
                  </a:lnTo>
                  <a:lnTo>
                    <a:pt x="92571" y="20089"/>
                  </a:lnTo>
                  <a:cubicBezTo>
                    <a:pt x="92571" y="16651"/>
                    <a:pt x="92571" y="16651"/>
                    <a:pt x="96000" y="13321"/>
                  </a:cubicBezTo>
                  <a:lnTo>
                    <a:pt x="96000" y="13321"/>
                  </a:lnTo>
                  <a:cubicBezTo>
                    <a:pt x="96000" y="13321"/>
                    <a:pt x="96000" y="13321"/>
                    <a:pt x="99428" y="10098"/>
                  </a:cubicBezTo>
                  <a:lnTo>
                    <a:pt x="99428" y="10098"/>
                  </a:lnTo>
                  <a:lnTo>
                    <a:pt x="99428" y="10098"/>
                  </a:lnTo>
                  <a:lnTo>
                    <a:pt x="99428" y="6768"/>
                  </a:lnTo>
                  <a:lnTo>
                    <a:pt x="99428" y="6768"/>
                  </a:lnTo>
                  <a:lnTo>
                    <a:pt x="99428" y="3330"/>
                  </a:lnTo>
                  <a:lnTo>
                    <a:pt x="99428" y="3330"/>
                  </a:lnTo>
                  <a:cubicBezTo>
                    <a:pt x="99428" y="3330"/>
                    <a:pt x="99428" y="3330"/>
                    <a:pt x="99428" y="0"/>
                  </a:cubicBezTo>
                  <a:lnTo>
                    <a:pt x="96000" y="0"/>
                  </a:lnTo>
                  <a:lnTo>
                    <a:pt x="96000" y="0"/>
                  </a:lnTo>
                  <a:lnTo>
                    <a:pt x="96000" y="0"/>
                  </a:lnTo>
                  <a:lnTo>
                    <a:pt x="96000" y="0"/>
                  </a:lnTo>
                  <a:cubicBezTo>
                    <a:pt x="89253" y="0"/>
                    <a:pt x="89253" y="0"/>
                    <a:pt x="89253" y="0"/>
                  </a:cubicBezTo>
                  <a:lnTo>
                    <a:pt x="89253" y="0"/>
                  </a:lnTo>
                  <a:lnTo>
                    <a:pt x="85714" y="3330"/>
                  </a:lnTo>
                  <a:cubicBezTo>
                    <a:pt x="82285" y="3330"/>
                    <a:pt x="82285" y="3330"/>
                    <a:pt x="82285" y="3330"/>
                  </a:cubicBezTo>
                  <a:cubicBezTo>
                    <a:pt x="78857" y="3330"/>
                    <a:pt x="78857" y="3330"/>
                    <a:pt x="78857" y="3330"/>
                  </a:cubicBezTo>
                  <a:lnTo>
                    <a:pt x="78857" y="0"/>
                  </a:lnTo>
                  <a:lnTo>
                    <a:pt x="78857" y="0"/>
                  </a:lnTo>
                  <a:lnTo>
                    <a:pt x="78857" y="0"/>
                  </a:lnTo>
                  <a:cubicBezTo>
                    <a:pt x="75539" y="0"/>
                    <a:pt x="75539" y="0"/>
                    <a:pt x="75539" y="0"/>
                  </a:cubicBezTo>
                  <a:lnTo>
                    <a:pt x="75539" y="0"/>
                  </a:lnTo>
                  <a:cubicBezTo>
                    <a:pt x="75539" y="0"/>
                    <a:pt x="75539" y="0"/>
                    <a:pt x="72000" y="0"/>
                  </a:cubicBezTo>
                  <a:lnTo>
                    <a:pt x="68571" y="3330"/>
                  </a:lnTo>
                  <a:cubicBezTo>
                    <a:pt x="65142" y="3330"/>
                    <a:pt x="65142" y="3330"/>
                    <a:pt x="61824" y="3330"/>
                  </a:cubicBezTo>
                  <a:lnTo>
                    <a:pt x="61824" y="3330"/>
                  </a:lnTo>
                  <a:cubicBezTo>
                    <a:pt x="61824" y="3330"/>
                    <a:pt x="61824" y="3330"/>
                    <a:pt x="58285" y="3330"/>
                  </a:cubicBezTo>
                  <a:lnTo>
                    <a:pt x="54857" y="6768"/>
                  </a:lnTo>
                  <a:cubicBezTo>
                    <a:pt x="54857" y="6768"/>
                    <a:pt x="54857" y="6768"/>
                    <a:pt x="51428" y="6768"/>
                  </a:cubicBezTo>
                  <a:cubicBezTo>
                    <a:pt x="51428" y="10098"/>
                    <a:pt x="48110" y="10098"/>
                    <a:pt x="44571" y="10098"/>
                  </a:cubicBezTo>
                  <a:lnTo>
                    <a:pt x="44571" y="10098"/>
                  </a:lnTo>
                  <a:cubicBezTo>
                    <a:pt x="44571" y="10098"/>
                    <a:pt x="44571" y="10098"/>
                    <a:pt x="41142" y="13321"/>
                  </a:cubicBezTo>
                  <a:lnTo>
                    <a:pt x="41142" y="13321"/>
                  </a:lnTo>
                  <a:lnTo>
                    <a:pt x="41142" y="13321"/>
                  </a:lnTo>
                  <a:cubicBezTo>
                    <a:pt x="41142" y="16651"/>
                    <a:pt x="41142" y="16651"/>
                    <a:pt x="41142" y="20089"/>
                  </a:cubicBezTo>
                  <a:lnTo>
                    <a:pt x="41142" y="20089"/>
                  </a:lnTo>
                  <a:cubicBezTo>
                    <a:pt x="41142" y="20089"/>
                    <a:pt x="41142" y="23419"/>
                    <a:pt x="44571" y="23419"/>
                  </a:cubicBezTo>
                  <a:cubicBezTo>
                    <a:pt x="44571" y="26642"/>
                    <a:pt x="44571" y="26642"/>
                    <a:pt x="44571" y="29973"/>
                  </a:cubicBezTo>
                  <a:lnTo>
                    <a:pt x="44571" y="33410"/>
                  </a:lnTo>
                  <a:lnTo>
                    <a:pt x="44571" y="33410"/>
                  </a:lnTo>
                  <a:lnTo>
                    <a:pt x="44571" y="33410"/>
                  </a:lnTo>
                  <a:cubicBezTo>
                    <a:pt x="44571" y="33410"/>
                    <a:pt x="41142" y="33410"/>
                    <a:pt x="41142" y="36741"/>
                  </a:cubicBezTo>
                  <a:lnTo>
                    <a:pt x="41142" y="36741"/>
                  </a:lnTo>
                  <a:cubicBezTo>
                    <a:pt x="41142" y="36741"/>
                    <a:pt x="41142" y="36741"/>
                    <a:pt x="37714" y="36741"/>
                  </a:cubicBezTo>
                  <a:cubicBezTo>
                    <a:pt x="37714" y="36741"/>
                    <a:pt x="37714" y="36741"/>
                    <a:pt x="34396" y="36741"/>
                  </a:cubicBezTo>
                  <a:lnTo>
                    <a:pt x="34396" y="36741"/>
                  </a:lnTo>
                  <a:lnTo>
                    <a:pt x="30857" y="39964"/>
                  </a:lnTo>
                  <a:lnTo>
                    <a:pt x="30857" y="39964"/>
                  </a:lnTo>
                  <a:lnTo>
                    <a:pt x="30857" y="39964"/>
                  </a:lnTo>
                  <a:lnTo>
                    <a:pt x="30857" y="39964"/>
                  </a:lnTo>
                  <a:cubicBezTo>
                    <a:pt x="30857" y="39964"/>
                    <a:pt x="30857" y="39964"/>
                    <a:pt x="27428" y="39964"/>
                  </a:cubicBezTo>
                  <a:cubicBezTo>
                    <a:pt x="27428" y="43294"/>
                    <a:pt x="27428" y="43294"/>
                    <a:pt x="27428" y="43294"/>
                  </a:cubicBezTo>
                  <a:cubicBezTo>
                    <a:pt x="27428" y="43294"/>
                    <a:pt x="27428" y="46732"/>
                    <a:pt x="24000" y="46732"/>
                  </a:cubicBezTo>
                  <a:lnTo>
                    <a:pt x="24000" y="46732"/>
                  </a:lnTo>
                  <a:lnTo>
                    <a:pt x="24000" y="46732"/>
                  </a:lnTo>
                  <a:cubicBezTo>
                    <a:pt x="20571" y="46732"/>
                    <a:pt x="20571" y="46732"/>
                    <a:pt x="20571" y="46732"/>
                  </a:cubicBezTo>
                  <a:lnTo>
                    <a:pt x="20571" y="46732"/>
                  </a:lnTo>
                  <a:lnTo>
                    <a:pt x="20571" y="46732"/>
                  </a:lnTo>
                  <a:cubicBezTo>
                    <a:pt x="20571" y="50062"/>
                    <a:pt x="17142" y="50062"/>
                    <a:pt x="17142" y="50062"/>
                  </a:cubicBezTo>
                  <a:cubicBezTo>
                    <a:pt x="13714" y="50062"/>
                    <a:pt x="13714" y="50062"/>
                    <a:pt x="13714" y="50062"/>
                  </a:cubicBezTo>
                  <a:lnTo>
                    <a:pt x="13714" y="50062"/>
                  </a:lnTo>
                  <a:lnTo>
                    <a:pt x="13714" y="50062"/>
                  </a:lnTo>
                  <a:lnTo>
                    <a:pt x="10285" y="53285"/>
                  </a:lnTo>
                  <a:cubicBezTo>
                    <a:pt x="10285" y="53285"/>
                    <a:pt x="10285" y="53285"/>
                    <a:pt x="6967" y="53285"/>
                  </a:cubicBezTo>
                  <a:lnTo>
                    <a:pt x="6967" y="53285"/>
                  </a:lnTo>
                  <a:lnTo>
                    <a:pt x="6967" y="53285"/>
                  </a:lnTo>
                  <a:cubicBezTo>
                    <a:pt x="3428" y="53285"/>
                    <a:pt x="3428" y="53285"/>
                    <a:pt x="3428" y="53285"/>
                  </a:cubicBezTo>
                  <a:lnTo>
                    <a:pt x="3428" y="53285"/>
                  </a:lnTo>
                  <a:lnTo>
                    <a:pt x="3428" y="53285"/>
                  </a:lnTo>
                  <a:cubicBezTo>
                    <a:pt x="0" y="56615"/>
                    <a:pt x="0" y="56615"/>
                    <a:pt x="0" y="56615"/>
                  </a:cubicBezTo>
                  <a:lnTo>
                    <a:pt x="0" y="56615"/>
                  </a:lnTo>
                  <a:cubicBezTo>
                    <a:pt x="0" y="60053"/>
                    <a:pt x="0" y="60053"/>
                    <a:pt x="0" y="60053"/>
                  </a:cubicBezTo>
                  <a:lnTo>
                    <a:pt x="0" y="63384"/>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62" name="Shape 11762"/>
            <p:cNvSpPr/>
            <p:nvPr/>
          </p:nvSpPr>
          <p:spPr>
            <a:xfrm>
              <a:off x="3848100" y="2427288"/>
              <a:ext cx="133350" cy="168275"/>
            </a:xfrm>
            <a:custGeom>
              <a:avLst/>
              <a:gdLst/>
              <a:ahLst/>
              <a:cxnLst/>
              <a:rect l="0" t="0" r="0" b="0"/>
              <a:pathLst>
                <a:path w="120000" h="120000" extrusionOk="0">
                  <a:moveTo>
                    <a:pt x="0" y="79828"/>
                  </a:moveTo>
                  <a:lnTo>
                    <a:pt x="0" y="79828"/>
                  </a:lnTo>
                  <a:lnTo>
                    <a:pt x="10000" y="79828"/>
                  </a:lnTo>
                  <a:cubicBezTo>
                    <a:pt x="20000" y="87811"/>
                    <a:pt x="20000" y="87811"/>
                    <a:pt x="20000" y="95793"/>
                  </a:cubicBezTo>
                  <a:lnTo>
                    <a:pt x="20000" y="95793"/>
                  </a:lnTo>
                  <a:cubicBezTo>
                    <a:pt x="20000" y="103776"/>
                    <a:pt x="20000" y="111759"/>
                    <a:pt x="20000" y="119742"/>
                  </a:cubicBezTo>
                  <a:cubicBezTo>
                    <a:pt x="30322" y="119742"/>
                    <a:pt x="30322" y="119742"/>
                    <a:pt x="30322" y="119742"/>
                  </a:cubicBezTo>
                  <a:cubicBezTo>
                    <a:pt x="39677" y="111759"/>
                    <a:pt x="39677" y="111759"/>
                    <a:pt x="39677" y="111759"/>
                  </a:cubicBezTo>
                  <a:cubicBezTo>
                    <a:pt x="49677" y="111759"/>
                    <a:pt x="49677" y="111759"/>
                    <a:pt x="49677" y="111759"/>
                  </a:cubicBezTo>
                  <a:lnTo>
                    <a:pt x="49677" y="111759"/>
                  </a:lnTo>
                  <a:cubicBezTo>
                    <a:pt x="49677" y="111759"/>
                    <a:pt x="59677" y="111759"/>
                    <a:pt x="69677" y="119742"/>
                  </a:cubicBezTo>
                  <a:lnTo>
                    <a:pt x="69677" y="119742"/>
                  </a:lnTo>
                  <a:lnTo>
                    <a:pt x="69677" y="119742"/>
                  </a:lnTo>
                  <a:lnTo>
                    <a:pt x="69677" y="119742"/>
                  </a:lnTo>
                  <a:cubicBezTo>
                    <a:pt x="109677" y="119742"/>
                    <a:pt x="109677" y="119742"/>
                    <a:pt x="109677" y="119742"/>
                  </a:cubicBezTo>
                  <a:cubicBezTo>
                    <a:pt x="109677" y="119742"/>
                    <a:pt x="109677" y="119742"/>
                    <a:pt x="119677" y="119742"/>
                  </a:cubicBezTo>
                  <a:lnTo>
                    <a:pt x="119677" y="119742"/>
                  </a:lnTo>
                  <a:lnTo>
                    <a:pt x="119677" y="111759"/>
                  </a:lnTo>
                  <a:lnTo>
                    <a:pt x="109677" y="111759"/>
                  </a:lnTo>
                  <a:lnTo>
                    <a:pt x="109677" y="111759"/>
                  </a:lnTo>
                  <a:lnTo>
                    <a:pt x="109677" y="111759"/>
                  </a:lnTo>
                  <a:lnTo>
                    <a:pt x="109677" y="111759"/>
                  </a:lnTo>
                  <a:cubicBezTo>
                    <a:pt x="109677" y="103776"/>
                    <a:pt x="99677" y="103776"/>
                    <a:pt x="99677" y="103776"/>
                  </a:cubicBezTo>
                  <a:lnTo>
                    <a:pt x="99677" y="95793"/>
                  </a:lnTo>
                  <a:cubicBezTo>
                    <a:pt x="99677" y="87811"/>
                    <a:pt x="99677" y="87811"/>
                    <a:pt x="99677" y="87811"/>
                  </a:cubicBezTo>
                  <a:lnTo>
                    <a:pt x="89677" y="87811"/>
                  </a:lnTo>
                  <a:cubicBezTo>
                    <a:pt x="89677" y="79828"/>
                    <a:pt x="89677" y="79828"/>
                    <a:pt x="89677" y="79828"/>
                  </a:cubicBezTo>
                  <a:cubicBezTo>
                    <a:pt x="89677" y="79828"/>
                    <a:pt x="89677" y="79828"/>
                    <a:pt x="89677" y="71845"/>
                  </a:cubicBezTo>
                  <a:lnTo>
                    <a:pt x="89677" y="71845"/>
                  </a:lnTo>
                  <a:lnTo>
                    <a:pt x="89677" y="71845"/>
                  </a:lnTo>
                  <a:cubicBezTo>
                    <a:pt x="89677" y="63862"/>
                    <a:pt x="89677" y="63862"/>
                    <a:pt x="89677" y="63862"/>
                  </a:cubicBezTo>
                  <a:lnTo>
                    <a:pt x="89677" y="63862"/>
                  </a:lnTo>
                  <a:lnTo>
                    <a:pt x="89677" y="63862"/>
                  </a:lnTo>
                  <a:cubicBezTo>
                    <a:pt x="89677" y="55879"/>
                    <a:pt x="89677" y="48154"/>
                    <a:pt x="89677" y="48154"/>
                  </a:cubicBezTo>
                  <a:lnTo>
                    <a:pt x="89677" y="48154"/>
                  </a:lnTo>
                  <a:lnTo>
                    <a:pt x="99677" y="39914"/>
                  </a:lnTo>
                  <a:lnTo>
                    <a:pt x="99677" y="31931"/>
                  </a:lnTo>
                  <a:cubicBezTo>
                    <a:pt x="99677" y="23948"/>
                    <a:pt x="99677" y="23948"/>
                    <a:pt x="99677" y="23948"/>
                  </a:cubicBezTo>
                  <a:cubicBezTo>
                    <a:pt x="99677" y="16223"/>
                    <a:pt x="89677" y="16223"/>
                    <a:pt x="89677" y="16223"/>
                  </a:cubicBezTo>
                  <a:cubicBezTo>
                    <a:pt x="89677" y="16223"/>
                    <a:pt x="89677" y="16223"/>
                    <a:pt x="79677" y="7982"/>
                  </a:cubicBezTo>
                  <a:lnTo>
                    <a:pt x="79677" y="7982"/>
                  </a:lnTo>
                  <a:cubicBezTo>
                    <a:pt x="69677" y="7982"/>
                    <a:pt x="69677" y="7982"/>
                    <a:pt x="69677" y="7982"/>
                  </a:cubicBezTo>
                  <a:cubicBezTo>
                    <a:pt x="79677" y="7982"/>
                    <a:pt x="79677" y="7982"/>
                    <a:pt x="79677" y="7982"/>
                  </a:cubicBezTo>
                  <a:cubicBezTo>
                    <a:pt x="79677" y="0"/>
                    <a:pt x="79677" y="0"/>
                    <a:pt x="79677" y="0"/>
                  </a:cubicBezTo>
                  <a:lnTo>
                    <a:pt x="79677" y="0"/>
                  </a:lnTo>
                  <a:lnTo>
                    <a:pt x="79677" y="0"/>
                  </a:lnTo>
                  <a:cubicBezTo>
                    <a:pt x="79677" y="0"/>
                    <a:pt x="79677" y="0"/>
                    <a:pt x="79677" y="7982"/>
                  </a:cubicBezTo>
                  <a:lnTo>
                    <a:pt x="69677" y="7982"/>
                  </a:lnTo>
                  <a:cubicBezTo>
                    <a:pt x="69677" y="7982"/>
                    <a:pt x="69677" y="7982"/>
                    <a:pt x="69677" y="16223"/>
                  </a:cubicBezTo>
                  <a:cubicBezTo>
                    <a:pt x="69677" y="16223"/>
                    <a:pt x="69677" y="16223"/>
                    <a:pt x="69677" y="23948"/>
                  </a:cubicBezTo>
                  <a:lnTo>
                    <a:pt x="59677" y="23948"/>
                  </a:lnTo>
                  <a:lnTo>
                    <a:pt x="59677" y="31931"/>
                  </a:lnTo>
                  <a:cubicBezTo>
                    <a:pt x="59677" y="39914"/>
                    <a:pt x="49677" y="48154"/>
                    <a:pt x="49677" y="48154"/>
                  </a:cubicBezTo>
                  <a:lnTo>
                    <a:pt x="49677" y="48154"/>
                  </a:lnTo>
                  <a:lnTo>
                    <a:pt x="49677" y="48154"/>
                  </a:lnTo>
                  <a:lnTo>
                    <a:pt x="49677" y="48154"/>
                  </a:lnTo>
                  <a:cubicBezTo>
                    <a:pt x="49677" y="48154"/>
                    <a:pt x="49677" y="55879"/>
                    <a:pt x="39677" y="55879"/>
                  </a:cubicBezTo>
                  <a:lnTo>
                    <a:pt x="39677" y="55879"/>
                  </a:lnTo>
                  <a:cubicBezTo>
                    <a:pt x="30000" y="55879"/>
                    <a:pt x="30322" y="55879"/>
                    <a:pt x="30322" y="55879"/>
                  </a:cubicBezTo>
                  <a:lnTo>
                    <a:pt x="30322" y="55879"/>
                  </a:lnTo>
                  <a:lnTo>
                    <a:pt x="30322" y="55879"/>
                  </a:lnTo>
                  <a:lnTo>
                    <a:pt x="20000" y="55879"/>
                  </a:lnTo>
                  <a:lnTo>
                    <a:pt x="20000" y="55879"/>
                  </a:lnTo>
                  <a:cubicBezTo>
                    <a:pt x="10000" y="55879"/>
                    <a:pt x="0" y="63862"/>
                    <a:pt x="0" y="63862"/>
                  </a:cubicBezTo>
                  <a:lnTo>
                    <a:pt x="0" y="71845"/>
                  </a:lnTo>
                  <a:lnTo>
                    <a:pt x="0" y="71845"/>
                  </a:lnTo>
                  <a:cubicBezTo>
                    <a:pt x="0" y="79828"/>
                    <a:pt x="0" y="79828"/>
                    <a:pt x="0" y="79828"/>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63" name="Shape 11763"/>
            <p:cNvSpPr/>
            <p:nvPr/>
          </p:nvSpPr>
          <p:spPr>
            <a:xfrm>
              <a:off x="4259263" y="2684463"/>
              <a:ext cx="190500" cy="223837"/>
            </a:xfrm>
            <a:custGeom>
              <a:avLst/>
              <a:gdLst/>
              <a:ahLst/>
              <a:cxnLst/>
              <a:rect l="0" t="0" r="0" b="0"/>
              <a:pathLst>
                <a:path w="120000" h="120000" extrusionOk="0">
                  <a:moveTo>
                    <a:pt x="105681" y="59903"/>
                  </a:moveTo>
                  <a:lnTo>
                    <a:pt x="105681" y="59903"/>
                  </a:lnTo>
                  <a:cubicBezTo>
                    <a:pt x="105681" y="59903"/>
                    <a:pt x="105681" y="53913"/>
                    <a:pt x="105681" y="47922"/>
                  </a:cubicBezTo>
                  <a:lnTo>
                    <a:pt x="105681" y="47922"/>
                  </a:lnTo>
                  <a:cubicBezTo>
                    <a:pt x="105681" y="41932"/>
                    <a:pt x="105681" y="41932"/>
                    <a:pt x="105681" y="41932"/>
                  </a:cubicBezTo>
                  <a:lnTo>
                    <a:pt x="105681" y="41932"/>
                  </a:lnTo>
                  <a:cubicBezTo>
                    <a:pt x="91590" y="29951"/>
                    <a:pt x="91590" y="29951"/>
                    <a:pt x="91590" y="29951"/>
                  </a:cubicBezTo>
                  <a:cubicBezTo>
                    <a:pt x="91590" y="23961"/>
                    <a:pt x="91590" y="23961"/>
                    <a:pt x="91590" y="23961"/>
                  </a:cubicBezTo>
                  <a:cubicBezTo>
                    <a:pt x="49318" y="0"/>
                    <a:pt x="49318" y="0"/>
                    <a:pt x="49318" y="0"/>
                  </a:cubicBezTo>
                  <a:cubicBezTo>
                    <a:pt x="14090" y="0"/>
                    <a:pt x="14090" y="0"/>
                    <a:pt x="14090" y="0"/>
                  </a:cubicBezTo>
                  <a:lnTo>
                    <a:pt x="21136" y="5990"/>
                  </a:lnTo>
                  <a:lnTo>
                    <a:pt x="14090" y="11980"/>
                  </a:lnTo>
                  <a:cubicBezTo>
                    <a:pt x="14090" y="11980"/>
                    <a:pt x="14090" y="11980"/>
                    <a:pt x="14090" y="17971"/>
                  </a:cubicBezTo>
                  <a:lnTo>
                    <a:pt x="14090" y="17971"/>
                  </a:lnTo>
                  <a:cubicBezTo>
                    <a:pt x="14090" y="23961"/>
                    <a:pt x="14090" y="23961"/>
                    <a:pt x="14090" y="23961"/>
                  </a:cubicBezTo>
                  <a:lnTo>
                    <a:pt x="14090" y="23961"/>
                  </a:lnTo>
                  <a:lnTo>
                    <a:pt x="14090" y="29951"/>
                  </a:lnTo>
                  <a:lnTo>
                    <a:pt x="14090" y="29951"/>
                  </a:lnTo>
                  <a:lnTo>
                    <a:pt x="7045" y="29951"/>
                  </a:lnTo>
                  <a:lnTo>
                    <a:pt x="7045" y="29951"/>
                  </a:lnTo>
                  <a:cubicBezTo>
                    <a:pt x="7045" y="35942"/>
                    <a:pt x="7045" y="35942"/>
                    <a:pt x="7045" y="35942"/>
                  </a:cubicBezTo>
                  <a:lnTo>
                    <a:pt x="7045" y="35942"/>
                  </a:lnTo>
                  <a:cubicBezTo>
                    <a:pt x="7045" y="41932"/>
                    <a:pt x="0" y="41932"/>
                    <a:pt x="0" y="41932"/>
                  </a:cubicBezTo>
                  <a:lnTo>
                    <a:pt x="0" y="41932"/>
                  </a:lnTo>
                  <a:cubicBezTo>
                    <a:pt x="0" y="41932"/>
                    <a:pt x="0" y="41932"/>
                    <a:pt x="0" y="47922"/>
                  </a:cubicBezTo>
                  <a:lnTo>
                    <a:pt x="0" y="47922"/>
                  </a:lnTo>
                  <a:lnTo>
                    <a:pt x="0" y="53913"/>
                  </a:lnTo>
                  <a:lnTo>
                    <a:pt x="0" y="53913"/>
                  </a:lnTo>
                  <a:cubicBezTo>
                    <a:pt x="0" y="53913"/>
                    <a:pt x="0" y="53913"/>
                    <a:pt x="0" y="59903"/>
                  </a:cubicBezTo>
                  <a:cubicBezTo>
                    <a:pt x="0" y="59903"/>
                    <a:pt x="7045" y="59903"/>
                    <a:pt x="7045" y="65893"/>
                  </a:cubicBezTo>
                  <a:cubicBezTo>
                    <a:pt x="7045" y="65893"/>
                    <a:pt x="7045" y="65893"/>
                    <a:pt x="7045" y="71884"/>
                  </a:cubicBezTo>
                  <a:cubicBezTo>
                    <a:pt x="14090" y="71884"/>
                    <a:pt x="14090" y="77874"/>
                    <a:pt x="14090" y="77874"/>
                  </a:cubicBezTo>
                  <a:lnTo>
                    <a:pt x="14090" y="77874"/>
                  </a:lnTo>
                  <a:cubicBezTo>
                    <a:pt x="14090" y="83864"/>
                    <a:pt x="14090" y="83864"/>
                    <a:pt x="14090" y="83864"/>
                  </a:cubicBezTo>
                  <a:cubicBezTo>
                    <a:pt x="21136" y="83864"/>
                    <a:pt x="21136" y="83864"/>
                    <a:pt x="28181" y="89855"/>
                  </a:cubicBezTo>
                  <a:lnTo>
                    <a:pt x="28181" y="89855"/>
                  </a:lnTo>
                  <a:cubicBezTo>
                    <a:pt x="28181" y="89855"/>
                    <a:pt x="28181" y="89855"/>
                    <a:pt x="35227" y="89855"/>
                  </a:cubicBezTo>
                  <a:cubicBezTo>
                    <a:pt x="35227" y="89855"/>
                    <a:pt x="35227" y="89855"/>
                    <a:pt x="42272" y="95845"/>
                  </a:cubicBezTo>
                  <a:lnTo>
                    <a:pt x="42272" y="95845"/>
                  </a:lnTo>
                  <a:lnTo>
                    <a:pt x="42272" y="95845"/>
                  </a:lnTo>
                  <a:lnTo>
                    <a:pt x="42272" y="95845"/>
                  </a:lnTo>
                  <a:cubicBezTo>
                    <a:pt x="42272" y="95845"/>
                    <a:pt x="42272" y="95845"/>
                    <a:pt x="49318" y="95845"/>
                  </a:cubicBezTo>
                  <a:lnTo>
                    <a:pt x="49318" y="95845"/>
                  </a:lnTo>
                  <a:lnTo>
                    <a:pt x="49318" y="95845"/>
                  </a:lnTo>
                  <a:lnTo>
                    <a:pt x="56363" y="95845"/>
                  </a:lnTo>
                  <a:lnTo>
                    <a:pt x="56363" y="95845"/>
                  </a:lnTo>
                  <a:lnTo>
                    <a:pt x="56363" y="95845"/>
                  </a:lnTo>
                  <a:lnTo>
                    <a:pt x="56363" y="95845"/>
                  </a:lnTo>
                  <a:lnTo>
                    <a:pt x="56363" y="95845"/>
                  </a:lnTo>
                  <a:lnTo>
                    <a:pt x="56363" y="95845"/>
                  </a:lnTo>
                  <a:cubicBezTo>
                    <a:pt x="56363" y="95845"/>
                    <a:pt x="63409" y="95845"/>
                    <a:pt x="63409" y="101835"/>
                  </a:cubicBezTo>
                  <a:lnTo>
                    <a:pt x="63409" y="101835"/>
                  </a:lnTo>
                  <a:lnTo>
                    <a:pt x="63409" y="101835"/>
                  </a:lnTo>
                  <a:cubicBezTo>
                    <a:pt x="63409" y="101835"/>
                    <a:pt x="63409" y="101835"/>
                    <a:pt x="63409" y="107826"/>
                  </a:cubicBezTo>
                  <a:lnTo>
                    <a:pt x="63409" y="113816"/>
                  </a:lnTo>
                  <a:cubicBezTo>
                    <a:pt x="63409" y="113816"/>
                    <a:pt x="63409" y="113816"/>
                    <a:pt x="63409" y="119806"/>
                  </a:cubicBezTo>
                  <a:lnTo>
                    <a:pt x="63409" y="119806"/>
                  </a:lnTo>
                  <a:lnTo>
                    <a:pt x="63409" y="119806"/>
                  </a:lnTo>
                  <a:lnTo>
                    <a:pt x="70454" y="119806"/>
                  </a:lnTo>
                  <a:lnTo>
                    <a:pt x="70454" y="119806"/>
                  </a:lnTo>
                  <a:lnTo>
                    <a:pt x="70454" y="119806"/>
                  </a:lnTo>
                  <a:cubicBezTo>
                    <a:pt x="77500" y="119806"/>
                    <a:pt x="77500" y="119806"/>
                    <a:pt x="77500" y="119806"/>
                  </a:cubicBezTo>
                  <a:cubicBezTo>
                    <a:pt x="77500" y="119806"/>
                    <a:pt x="77500" y="119806"/>
                    <a:pt x="84545" y="119806"/>
                  </a:cubicBezTo>
                  <a:lnTo>
                    <a:pt x="84545" y="119806"/>
                  </a:lnTo>
                  <a:cubicBezTo>
                    <a:pt x="84545" y="119806"/>
                    <a:pt x="84545" y="119806"/>
                    <a:pt x="91590" y="119806"/>
                  </a:cubicBezTo>
                  <a:lnTo>
                    <a:pt x="91590" y="119806"/>
                  </a:lnTo>
                  <a:lnTo>
                    <a:pt x="91590" y="119806"/>
                  </a:lnTo>
                  <a:lnTo>
                    <a:pt x="98636" y="113816"/>
                  </a:lnTo>
                  <a:lnTo>
                    <a:pt x="105681" y="113816"/>
                  </a:lnTo>
                  <a:lnTo>
                    <a:pt x="105681" y="113816"/>
                  </a:lnTo>
                  <a:lnTo>
                    <a:pt x="105681" y="113816"/>
                  </a:lnTo>
                  <a:lnTo>
                    <a:pt x="112727" y="113816"/>
                  </a:lnTo>
                  <a:lnTo>
                    <a:pt x="112727" y="113816"/>
                  </a:lnTo>
                  <a:lnTo>
                    <a:pt x="112727" y="113816"/>
                  </a:lnTo>
                  <a:lnTo>
                    <a:pt x="112727" y="113816"/>
                  </a:lnTo>
                  <a:lnTo>
                    <a:pt x="112727" y="113816"/>
                  </a:lnTo>
                  <a:lnTo>
                    <a:pt x="112727" y="113816"/>
                  </a:lnTo>
                  <a:cubicBezTo>
                    <a:pt x="119772" y="113816"/>
                    <a:pt x="119772" y="113816"/>
                    <a:pt x="119772" y="113816"/>
                  </a:cubicBezTo>
                  <a:lnTo>
                    <a:pt x="119772" y="113816"/>
                  </a:lnTo>
                  <a:lnTo>
                    <a:pt x="119772" y="113816"/>
                  </a:lnTo>
                  <a:lnTo>
                    <a:pt x="119772" y="113816"/>
                  </a:lnTo>
                  <a:lnTo>
                    <a:pt x="119772" y="113816"/>
                  </a:lnTo>
                  <a:lnTo>
                    <a:pt x="119772" y="107826"/>
                  </a:lnTo>
                  <a:lnTo>
                    <a:pt x="112727" y="101835"/>
                  </a:lnTo>
                  <a:lnTo>
                    <a:pt x="112727" y="101835"/>
                  </a:lnTo>
                  <a:cubicBezTo>
                    <a:pt x="112727" y="95845"/>
                    <a:pt x="112727" y="95845"/>
                    <a:pt x="112727" y="95845"/>
                  </a:cubicBezTo>
                  <a:cubicBezTo>
                    <a:pt x="112727" y="89855"/>
                    <a:pt x="112727" y="83864"/>
                    <a:pt x="112727" y="83864"/>
                  </a:cubicBezTo>
                  <a:cubicBezTo>
                    <a:pt x="112727" y="77874"/>
                    <a:pt x="112727" y="77874"/>
                    <a:pt x="112727" y="77874"/>
                  </a:cubicBezTo>
                  <a:lnTo>
                    <a:pt x="112727" y="71884"/>
                  </a:lnTo>
                  <a:cubicBezTo>
                    <a:pt x="112727" y="65893"/>
                    <a:pt x="112727" y="65893"/>
                    <a:pt x="105681" y="65893"/>
                  </a:cubicBezTo>
                  <a:lnTo>
                    <a:pt x="105681" y="59903"/>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64" name="Shape 11764"/>
            <p:cNvSpPr/>
            <p:nvPr/>
          </p:nvSpPr>
          <p:spPr>
            <a:xfrm>
              <a:off x="3902075" y="2795588"/>
              <a:ext cx="234950" cy="257175"/>
            </a:xfrm>
            <a:custGeom>
              <a:avLst/>
              <a:gdLst/>
              <a:ahLst/>
              <a:cxnLst/>
              <a:rect l="0" t="0" r="0" b="0"/>
              <a:pathLst>
                <a:path w="120000" h="120000" extrusionOk="0">
                  <a:moveTo>
                    <a:pt x="5705" y="114621"/>
                  </a:moveTo>
                  <a:lnTo>
                    <a:pt x="5705" y="114621"/>
                  </a:lnTo>
                  <a:lnTo>
                    <a:pt x="5705" y="114621"/>
                  </a:lnTo>
                  <a:lnTo>
                    <a:pt x="5705" y="114621"/>
                  </a:lnTo>
                  <a:cubicBezTo>
                    <a:pt x="5705" y="114621"/>
                    <a:pt x="5705" y="114621"/>
                    <a:pt x="5705" y="109411"/>
                  </a:cubicBezTo>
                  <a:lnTo>
                    <a:pt x="11411" y="109411"/>
                  </a:lnTo>
                  <a:lnTo>
                    <a:pt x="17116" y="109411"/>
                  </a:lnTo>
                  <a:lnTo>
                    <a:pt x="17116" y="109411"/>
                  </a:lnTo>
                  <a:lnTo>
                    <a:pt x="17116" y="109411"/>
                  </a:lnTo>
                  <a:cubicBezTo>
                    <a:pt x="17116" y="114621"/>
                    <a:pt x="22822" y="114621"/>
                    <a:pt x="22822" y="114621"/>
                  </a:cubicBezTo>
                  <a:cubicBezTo>
                    <a:pt x="22822" y="114621"/>
                    <a:pt x="22822" y="114621"/>
                    <a:pt x="28527" y="114621"/>
                  </a:cubicBezTo>
                  <a:cubicBezTo>
                    <a:pt x="28527" y="114621"/>
                    <a:pt x="45644" y="114621"/>
                    <a:pt x="51349" y="114621"/>
                  </a:cubicBezTo>
                  <a:lnTo>
                    <a:pt x="51349" y="114621"/>
                  </a:lnTo>
                  <a:lnTo>
                    <a:pt x="51349" y="114621"/>
                  </a:lnTo>
                  <a:cubicBezTo>
                    <a:pt x="57055" y="114621"/>
                    <a:pt x="62760" y="114621"/>
                    <a:pt x="62760" y="114621"/>
                  </a:cubicBezTo>
                  <a:cubicBezTo>
                    <a:pt x="68466" y="114621"/>
                    <a:pt x="68466" y="114621"/>
                    <a:pt x="68466" y="114621"/>
                  </a:cubicBezTo>
                  <a:cubicBezTo>
                    <a:pt x="68466" y="119831"/>
                    <a:pt x="68466" y="119831"/>
                    <a:pt x="68466" y="119831"/>
                  </a:cubicBezTo>
                  <a:cubicBezTo>
                    <a:pt x="91288" y="119831"/>
                    <a:pt x="91288" y="119831"/>
                    <a:pt x="91288" y="119831"/>
                  </a:cubicBezTo>
                  <a:cubicBezTo>
                    <a:pt x="91288" y="119831"/>
                    <a:pt x="91288" y="119831"/>
                    <a:pt x="96993" y="119831"/>
                  </a:cubicBezTo>
                  <a:cubicBezTo>
                    <a:pt x="96993" y="119831"/>
                    <a:pt x="102699" y="119831"/>
                    <a:pt x="108404" y="119831"/>
                  </a:cubicBezTo>
                  <a:cubicBezTo>
                    <a:pt x="102699" y="119831"/>
                    <a:pt x="102699" y="114621"/>
                    <a:pt x="102699" y="114621"/>
                  </a:cubicBezTo>
                  <a:lnTo>
                    <a:pt x="96993" y="109411"/>
                  </a:lnTo>
                  <a:lnTo>
                    <a:pt x="96993" y="109411"/>
                  </a:lnTo>
                  <a:lnTo>
                    <a:pt x="96993" y="109411"/>
                  </a:lnTo>
                  <a:cubicBezTo>
                    <a:pt x="96993" y="67563"/>
                    <a:pt x="96993" y="67563"/>
                    <a:pt x="96993" y="67563"/>
                  </a:cubicBezTo>
                  <a:cubicBezTo>
                    <a:pt x="119815" y="67563"/>
                    <a:pt x="119815" y="67563"/>
                    <a:pt x="119815" y="67563"/>
                  </a:cubicBezTo>
                  <a:cubicBezTo>
                    <a:pt x="119815" y="57310"/>
                    <a:pt x="119815" y="57310"/>
                    <a:pt x="119815" y="57310"/>
                  </a:cubicBezTo>
                  <a:cubicBezTo>
                    <a:pt x="114110" y="57310"/>
                    <a:pt x="108404" y="57310"/>
                    <a:pt x="108404" y="57310"/>
                  </a:cubicBezTo>
                  <a:lnTo>
                    <a:pt x="108404" y="57310"/>
                  </a:lnTo>
                  <a:lnTo>
                    <a:pt x="108404" y="57310"/>
                  </a:lnTo>
                  <a:cubicBezTo>
                    <a:pt x="102699" y="57310"/>
                    <a:pt x="102699" y="57310"/>
                    <a:pt x="102699" y="52100"/>
                  </a:cubicBezTo>
                  <a:cubicBezTo>
                    <a:pt x="96993" y="52100"/>
                    <a:pt x="96993" y="52100"/>
                    <a:pt x="96993" y="52100"/>
                  </a:cubicBezTo>
                  <a:cubicBezTo>
                    <a:pt x="96993" y="52100"/>
                    <a:pt x="96993" y="52100"/>
                    <a:pt x="96993" y="46890"/>
                  </a:cubicBezTo>
                  <a:cubicBezTo>
                    <a:pt x="96993" y="46890"/>
                    <a:pt x="96993" y="46890"/>
                    <a:pt x="96993" y="41680"/>
                  </a:cubicBezTo>
                  <a:lnTo>
                    <a:pt x="96993" y="41680"/>
                  </a:lnTo>
                  <a:lnTo>
                    <a:pt x="96993" y="41680"/>
                  </a:lnTo>
                  <a:lnTo>
                    <a:pt x="96993" y="41680"/>
                  </a:lnTo>
                  <a:lnTo>
                    <a:pt x="96993" y="41680"/>
                  </a:lnTo>
                  <a:cubicBezTo>
                    <a:pt x="96993" y="36470"/>
                    <a:pt x="96993" y="36470"/>
                    <a:pt x="96993" y="36470"/>
                  </a:cubicBezTo>
                  <a:cubicBezTo>
                    <a:pt x="96993" y="31260"/>
                    <a:pt x="96993" y="31260"/>
                    <a:pt x="96993" y="31260"/>
                  </a:cubicBezTo>
                  <a:lnTo>
                    <a:pt x="96993" y="26050"/>
                  </a:lnTo>
                  <a:cubicBezTo>
                    <a:pt x="96993" y="20840"/>
                    <a:pt x="96993" y="20840"/>
                    <a:pt x="96993" y="20840"/>
                  </a:cubicBezTo>
                  <a:lnTo>
                    <a:pt x="96993" y="20840"/>
                  </a:lnTo>
                  <a:lnTo>
                    <a:pt x="96993" y="15630"/>
                  </a:lnTo>
                  <a:lnTo>
                    <a:pt x="96993" y="15630"/>
                  </a:lnTo>
                  <a:cubicBezTo>
                    <a:pt x="79877" y="15630"/>
                    <a:pt x="79877" y="15630"/>
                    <a:pt x="79877" y="15630"/>
                  </a:cubicBezTo>
                  <a:cubicBezTo>
                    <a:pt x="79877" y="10420"/>
                    <a:pt x="79877" y="10420"/>
                    <a:pt x="79877" y="10420"/>
                  </a:cubicBezTo>
                  <a:lnTo>
                    <a:pt x="79877" y="10420"/>
                  </a:lnTo>
                  <a:cubicBezTo>
                    <a:pt x="79877" y="15630"/>
                    <a:pt x="79877" y="15630"/>
                    <a:pt x="79877" y="20840"/>
                  </a:cubicBezTo>
                  <a:lnTo>
                    <a:pt x="79877" y="20840"/>
                  </a:lnTo>
                  <a:lnTo>
                    <a:pt x="79877" y="20840"/>
                  </a:lnTo>
                  <a:cubicBezTo>
                    <a:pt x="79877" y="20840"/>
                    <a:pt x="79877" y="26050"/>
                    <a:pt x="74171" y="26050"/>
                  </a:cubicBezTo>
                  <a:cubicBezTo>
                    <a:pt x="74171" y="26050"/>
                    <a:pt x="68466" y="26050"/>
                    <a:pt x="68466" y="20840"/>
                  </a:cubicBezTo>
                  <a:lnTo>
                    <a:pt x="68466" y="20840"/>
                  </a:lnTo>
                  <a:lnTo>
                    <a:pt x="68466" y="20840"/>
                  </a:lnTo>
                  <a:cubicBezTo>
                    <a:pt x="62760" y="20840"/>
                    <a:pt x="62760" y="26050"/>
                    <a:pt x="62760" y="26050"/>
                  </a:cubicBezTo>
                  <a:cubicBezTo>
                    <a:pt x="57055" y="26050"/>
                    <a:pt x="57055" y="26050"/>
                    <a:pt x="57055" y="26050"/>
                  </a:cubicBezTo>
                  <a:cubicBezTo>
                    <a:pt x="57055" y="26050"/>
                    <a:pt x="57055" y="26050"/>
                    <a:pt x="51349" y="26050"/>
                  </a:cubicBezTo>
                  <a:cubicBezTo>
                    <a:pt x="51349" y="20840"/>
                    <a:pt x="51349" y="20840"/>
                    <a:pt x="51349" y="20840"/>
                  </a:cubicBezTo>
                  <a:cubicBezTo>
                    <a:pt x="51349" y="20840"/>
                    <a:pt x="51349" y="20840"/>
                    <a:pt x="51349" y="15630"/>
                  </a:cubicBezTo>
                  <a:lnTo>
                    <a:pt x="45644" y="15630"/>
                  </a:lnTo>
                  <a:cubicBezTo>
                    <a:pt x="45644" y="10420"/>
                    <a:pt x="45644" y="10420"/>
                    <a:pt x="45644" y="10420"/>
                  </a:cubicBezTo>
                  <a:cubicBezTo>
                    <a:pt x="45644" y="10420"/>
                    <a:pt x="45644" y="5210"/>
                    <a:pt x="39938" y="0"/>
                  </a:cubicBezTo>
                  <a:cubicBezTo>
                    <a:pt x="5705" y="0"/>
                    <a:pt x="5705" y="0"/>
                    <a:pt x="5705" y="0"/>
                  </a:cubicBezTo>
                  <a:cubicBezTo>
                    <a:pt x="11411" y="5210"/>
                    <a:pt x="17116" y="15630"/>
                    <a:pt x="17116" y="15630"/>
                  </a:cubicBezTo>
                  <a:cubicBezTo>
                    <a:pt x="17116" y="20840"/>
                    <a:pt x="17116" y="20840"/>
                    <a:pt x="17116" y="26050"/>
                  </a:cubicBezTo>
                  <a:lnTo>
                    <a:pt x="17116" y="26050"/>
                  </a:lnTo>
                  <a:lnTo>
                    <a:pt x="17116" y="31260"/>
                  </a:lnTo>
                  <a:cubicBezTo>
                    <a:pt x="17116" y="36470"/>
                    <a:pt x="17116" y="41680"/>
                    <a:pt x="17116" y="41680"/>
                  </a:cubicBezTo>
                  <a:cubicBezTo>
                    <a:pt x="22822" y="41680"/>
                    <a:pt x="22822" y="46890"/>
                    <a:pt x="22822" y="46890"/>
                  </a:cubicBezTo>
                  <a:cubicBezTo>
                    <a:pt x="22822" y="46890"/>
                    <a:pt x="22822" y="52100"/>
                    <a:pt x="22822" y="57310"/>
                  </a:cubicBezTo>
                  <a:cubicBezTo>
                    <a:pt x="22822" y="57310"/>
                    <a:pt x="22822" y="57310"/>
                    <a:pt x="22822" y="62521"/>
                  </a:cubicBezTo>
                  <a:cubicBezTo>
                    <a:pt x="22822" y="62521"/>
                    <a:pt x="17116" y="67563"/>
                    <a:pt x="17116" y="72941"/>
                  </a:cubicBezTo>
                  <a:lnTo>
                    <a:pt x="17116" y="72941"/>
                  </a:lnTo>
                  <a:cubicBezTo>
                    <a:pt x="17116" y="72941"/>
                    <a:pt x="11411" y="72941"/>
                    <a:pt x="11411" y="78151"/>
                  </a:cubicBezTo>
                  <a:cubicBezTo>
                    <a:pt x="11411" y="78151"/>
                    <a:pt x="11411" y="78151"/>
                    <a:pt x="5705" y="78151"/>
                  </a:cubicBezTo>
                  <a:cubicBezTo>
                    <a:pt x="5705" y="83361"/>
                    <a:pt x="5705" y="88571"/>
                    <a:pt x="5705" y="93781"/>
                  </a:cubicBezTo>
                  <a:cubicBezTo>
                    <a:pt x="5705" y="98991"/>
                    <a:pt x="5705" y="104033"/>
                    <a:pt x="0" y="104033"/>
                  </a:cubicBezTo>
                  <a:lnTo>
                    <a:pt x="0" y="104033"/>
                  </a:lnTo>
                  <a:cubicBezTo>
                    <a:pt x="0" y="104033"/>
                    <a:pt x="0" y="109411"/>
                    <a:pt x="0" y="114621"/>
                  </a:cubicBezTo>
                  <a:lnTo>
                    <a:pt x="5705" y="114621"/>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65" name="Shape 11765"/>
            <p:cNvSpPr/>
            <p:nvPr/>
          </p:nvSpPr>
          <p:spPr>
            <a:xfrm>
              <a:off x="3937000" y="2114550"/>
              <a:ext cx="190500" cy="346075"/>
            </a:xfrm>
            <a:custGeom>
              <a:avLst/>
              <a:gdLst/>
              <a:ahLst/>
              <a:cxnLst/>
              <a:rect l="0" t="0" r="0" b="0"/>
              <a:pathLst>
                <a:path w="120000" h="120000" extrusionOk="0">
                  <a:moveTo>
                    <a:pt x="21136" y="112133"/>
                  </a:moveTo>
                  <a:lnTo>
                    <a:pt x="21136" y="112133"/>
                  </a:lnTo>
                  <a:lnTo>
                    <a:pt x="21136" y="112133"/>
                  </a:lnTo>
                  <a:cubicBezTo>
                    <a:pt x="28181" y="119875"/>
                    <a:pt x="28181" y="119875"/>
                    <a:pt x="28181" y="119875"/>
                  </a:cubicBezTo>
                  <a:lnTo>
                    <a:pt x="28181" y="119875"/>
                  </a:lnTo>
                  <a:cubicBezTo>
                    <a:pt x="28181" y="119875"/>
                    <a:pt x="28181" y="119875"/>
                    <a:pt x="35227" y="119875"/>
                  </a:cubicBezTo>
                  <a:lnTo>
                    <a:pt x="35227" y="119875"/>
                  </a:lnTo>
                  <a:cubicBezTo>
                    <a:pt x="42272" y="119875"/>
                    <a:pt x="42272" y="119875"/>
                    <a:pt x="42272" y="119875"/>
                  </a:cubicBezTo>
                  <a:lnTo>
                    <a:pt x="42272" y="119875"/>
                  </a:lnTo>
                  <a:lnTo>
                    <a:pt x="42272" y="119875"/>
                  </a:lnTo>
                  <a:lnTo>
                    <a:pt x="42272" y="119875"/>
                  </a:lnTo>
                  <a:lnTo>
                    <a:pt x="49318" y="116129"/>
                  </a:lnTo>
                  <a:lnTo>
                    <a:pt x="49318" y="116129"/>
                  </a:lnTo>
                  <a:cubicBezTo>
                    <a:pt x="49318" y="116129"/>
                    <a:pt x="49318" y="116129"/>
                    <a:pt x="56363" y="116129"/>
                  </a:cubicBezTo>
                  <a:lnTo>
                    <a:pt x="56363" y="116129"/>
                  </a:lnTo>
                  <a:lnTo>
                    <a:pt x="56363" y="116129"/>
                  </a:lnTo>
                  <a:lnTo>
                    <a:pt x="63409" y="116129"/>
                  </a:lnTo>
                  <a:lnTo>
                    <a:pt x="63409" y="116129"/>
                  </a:lnTo>
                  <a:lnTo>
                    <a:pt x="63409" y="116129"/>
                  </a:lnTo>
                  <a:lnTo>
                    <a:pt x="63409" y="116129"/>
                  </a:lnTo>
                  <a:lnTo>
                    <a:pt x="63409" y="116129"/>
                  </a:lnTo>
                  <a:cubicBezTo>
                    <a:pt x="63409" y="112133"/>
                    <a:pt x="63409" y="112133"/>
                    <a:pt x="63409" y="112133"/>
                  </a:cubicBezTo>
                  <a:lnTo>
                    <a:pt x="63409" y="112133"/>
                  </a:lnTo>
                  <a:cubicBezTo>
                    <a:pt x="63409" y="108262"/>
                    <a:pt x="70454" y="108262"/>
                    <a:pt x="70454" y="108262"/>
                  </a:cubicBezTo>
                  <a:lnTo>
                    <a:pt x="70454" y="108262"/>
                  </a:lnTo>
                  <a:lnTo>
                    <a:pt x="70454" y="108262"/>
                  </a:lnTo>
                  <a:lnTo>
                    <a:pt x="70454" y="108262"/>
                  </a:lnTo>
                  <a:lnTo>
                    <a:pt x="77500" y="108262"/>
                  </a:lnTo>
                  <a:lnTo>
                    <a:pt x="77500" y="108262"/>
                  </a:lnTo>
                  <a:cubicBezTo>
                    <a:pt x="77500" y="108262"/>
                    <a:pt x="77500" y="108262"/>
                    <a:pt x="84545" y="108262"/>
                  </a:cubicBezTo>
                  <a:lnTo>
                    <a:pt x="84545" y="108262"/>
                  </a:lnTo>
                  <a:cubicBezTo>
                    <a:pt x="84545" y="108262"/>
                    <a:pt x="84545" y="104391"/>
                    <a:pt x="91590" y="104391"/>
                  </a:cubicBezTo>
                  <a:lnTo>
                    <a:pt x="91590" y="100645"/>
                  </a:lnTo>
                  <a:cubicBezTo>
                    <a:pt x="91590" y="100645"/>
                    <a:pt x="91590" y="100645"/>
                    <a:pt x="98636" y="100645"/>
                  </a:cubicBezTo>
                  <a:lnTo>
                    <a:pt x="98636" y="100645"/>
                  </a:lnTo>
                  <a:cubicBezTo>
                    <a:pt x="98636" y="96649"/>
                    <a:pt x="98636" y="96649"/>
                    <a:pt x="98636" y="96649"/>
                  </a:cubicBezTo>
                  <a:cubicBezTo>
                    <a:pt x="105681" y="92778"/>
                    <a:pt x="105681" y="92778"/>
                    <a:pt x="105681" y="92778"/>
                  </a:cubicBezTo>
                  <a:lnTo>
                    <a:pt x="105681" y="92778"/>
                  </a:lnTo>
                  <a:cubicBezTo>
                    <a:pt x="105681" y="92778"/>
                    <a:pt x="105681" y="92778"/>
                    <a:pt x="105681" y="88907"/>
                  </a:cubicBezTo>
                  <a:lnTo>
                    <a:pt x="105681" y="88907"/>
                  </a:lnTo>
                  <a:lnTo>
                    <a:pt x="105681" y="88907"/>
                  </a:lnTo>
                  <a:lnTo>
                    <a:pt x="105681" y="88907"/>
                  </a:lnTo>
                  <a:cubicBezTo>
                    <a:pt x="98636" y="88907"/>
                    <a:pt x="98636" y="85161"/>
                    <a:pt x="98636" y="85161"/>
                  </a:cubicBezTo>
                  <a:cubicBezTo>
                    <a:pt x="98636" y="85161"/>
                    <a:pt x="98636" y="85161"/>
                    <a:pt x="98636" y="81165"/>
                  </a:cubicBezTo>
                  <a:lnTo>
                    <a:pt x="98636" y="77294"/>
                  </a:lnTo>
                  <a:lnTo>
                    <a:pt x="98636" y="77294"/>
                  </a:lnTo>
                  <a:cubicBezTo>
                    <a:pt x="98636" y="73423"/>
                    <a:pt x="98636" y="73423"/>
                    <a:pt x="98636" y="73423"/>
                  </a:cubicBezTo>
                  <a:lnTo>
                    <a:pt x="105681" y="69677"/>
                  </a:lnTo>
                  <a:lnTo>
                    <a:pt x="105681" y="69677"/>
                  </a:lnTo>
                  <a:lnTo>
                    <a:pt x="105681" y="69677"/>
                  </a:lnTo>
                  <a:cubicBezTo>
                    <a:pt x="105681" y="65681"/>
                    <a:pt x="105681" y="65681"/>
                    <a:pt x="112727" y="65681"/>
                  </a:cubicBezTo>
                  <a:lnTo>
                    <a:pt x="112727" y="61935"/>
                  </a:lnTo>
                  <a:lnTo>
                    <a:pt x="112727" y="61935"/>
                  </a:lnTo>
                  <a:lnTo>
                    <a:pt x="112727" y="61935"/>
                  </a:lnTo>
                  <a:cubicBezTo>
                    <a:pt x="112727" y="58064"/>
                    <a:pt x="112727" y="58064"/>
                    <a:pt x="112727" y="58064"/>
                  </a:cubicBezTo>
                  <a:cubicBezTo>
                    <a:pt x="119772" y="58064"/>
                    <a:pt x="119772" y="58064"/>
                    <a:pt x="119772" y="58064"/>
                  </a:cubicBezTo>
                  <a:cubicBezTo>
                    <a:pt x="119772" y="30967"/>
                    <a:pt x="119772" y="30967"/>
                    <a:pt x="119772" y="30967"/>
                  </a:cubicBezTo>
                  <a:cubicBezTo>
                    <a:pt x="28181" y="0"/>
                    <a:pt x="28181" y="0"/>
                    <a:pt x="28181" y="0"/>
                  </a:cubicBezTo>
                  <a:cubicBezTo>
                    <a:pt x="28181" y="3870"/>
                    <a:pt x="28181" y="3870"/>
                    <a:pt x="21136" y="3870"/>
                  </a:cubicBezTo>
                  <a:lnTo>
                    <a:pt x="21136" y="3870"/>
                  </a:lnTo>
                  <a:cubicBezTo>
                    <a:pt x="21136" y="7866"/>
                    <a:pt x="21136" y="11612"/>
                    <a:pt x="21136" y="11612"/>
                  </a:cubicBezTo>
                  <a:lnTo>
                    <a:pt x="21136" y="11612"/>
                  </a:lnTo>
                  <a:cubicBezTo>
                    <a:pt x="21136" y="11612"/>
                    <a:pt x="21136" y="11612"/>
                    <a:pt x="28181" y="11612"/>
                  </a:cubicBezTo>
                  <a:cubicBezTo>
                    <a:pt x="28181" y="15483"/>
                    <a:pt x="28181" y="15483"/>
                    <a:pt x="28181" y="19354"/>
                  </a:cubicBezTo>
                  <a:cubicBezTo>
                    <a:pt x="35227" y="19354"/>
                    <a:pt x="35227" y="19354"/>
                    <a:pt x="35227" y="19354"/>
                  </a:cubicBezTo>
                  <a:cubicBezTo>
                    <a:pt x="35227" y="23350"/>
                    <a:pt x="35227" y="23350"/>
                    <a:pt x="35227" y="23350"/>
                  </a:cubicBezTo>
                  <a:lnTo>
                    <a:pt x="35227" y="23350"/>
                  </a:lnTo>
                  <a:cubicBezTo>
                    <a:pt x="35227" y="23350"/>
                    <a:pt x="28181" y="27096"/>
                    <a:pt x="28181" y="30967"/>
                  </a:cubicBezTo>
                  <a:cubicBezTo>
                    <a:pt x="28181" y="38834"/>
                    <a:pt x="28181" y="42580"/>
                    <a:pt x="28181" y="46451"/>
                  </a:cubicBezTo>
                  <a:cubicBezTo>
                    <a:pt x="28181" y="50322"/>
                    <a:pt x="28181" y="54318"/>
                    <a:pt x="28181" y="54318"/>
                  </a:cubicBezTo>
                  <a:cubicBezTo>
                    <a:pt x="21136" y="54318"/>
                    <a:pt x="21136" y="54318"/>
                    <a:pt x="21136" y="54318"/>
                  </a:cubicBezTo>
                  <a:cubicBezTo>
                    <a:pt x="21136" y="58064"/>
                    <a:pt x="21136" y="58064"/>
                    <a:pt x="21136" y="58064"/>
                  </a:cubicBezTo>
                  <a:lnTo>
                    <a:pt x="14090" y="61935"/>
                  </a:lnTo>
                  <a:lnTo>
                    <a:pt x="14090" y="61935"/>
                  </a:lnTo>
                  <a:cubicBezTo>
                    <a:pt x="7045" y="65681"/>
                    <a:pt x="7045" y="65681"/>
                    <a:pt x="7045" y="65681"/>
                  </a:cubicBezTo>
                  <a:lnTo>
                    <a:pt x="7045" y="65681"/>
                  </a:lnTo>
                  <a:cubicBezTo>
                    <a:pt x="7045" y="69677"/>
                    <a:pt x="7045" y="69677"/>
                    <a:pt x="0" y="73423"/>
                  </a:cubicBezTo>
                  <a:lnTo>
                    <a:pt x="7045" y="73423"/>
                  </a:lnTo>
                  <a:lnTo>
                    <a:pt x="7045" y="77294"/>
                  </a:lnTo>
                  <a:lnTo>
                    <a:pt x="7045" y="77294"/>
                  </a:lnTo>
                  <a:lnTo>
                    <a:pt x="7045" y="77294"/>
                  </a:lnTo>
                  <a:lnTo>
                    <a:pt x="7045" y="77294"/>
                  </a:lnTo>
                  <a:lnTo>
                    <a:pt x="7045" y="77294"/>
                  </a:lnTo>
                  <a:lnTo>
                    <a:pt x="7045" y="77294"/>
                  </a:lnTo>
                  <a:lnTo>
                    <a:pt x="7045" y="77294"/>
                  </a:lnTo>
                  <a:lnTo>
                    <a:pt x="14090" y="77294"/>
                  </a:lnTo>
                  <a:lnTo>
                    <a:pt x="14090" y="77294"/>
                  </a:lnTo>
                  <a:lnTo>
                    <a:pt x="14090" y="81165"/>
                  </a:lnTo>
                  <a:cubicBezTo>
                    <a:pt x="21136" y="81165"/>
                    <a:pt x="21136" y="81165"/>
                    <a:pt x="21136" y="81165"/>
                  </a:cubicBezTo>
                  <a:cubicBezTo>
                    <a:pt x="21136" y="85161"/>
                    <a:pt x="21136" y="85161"/>
                    <a:pt x="21136" y="88907"/>
                  </a:cubicBezTo>
                  <a:lnTo>
                    <a:pt x="21136" y="88907"/>
                  </a:lnTo>
                  <a:cubicBezTo>
                    <a:pt x="21136" y="88907"/>
                    <a:pt x="21136" y="96649"/>
                    <a:pt x="21136" y="100645"/>
                  </a:cubicBezTo>
                  <a:cubicBezTo>
                    <a:pt x="28181" y="104391"/>
                    <a:pt x="28181" y="104391"/>
                    <a:pt x="28181" y="104391"/>
                  </a:cubicBezTo>
                  <a:cubicBezTo>
                    <a:pt x="28181" y="108262"/>
                    <a:pt x="28181" y="108262"/>
                    <a:pt x="28181" y="108262"/>
                  </a:cubicBezTo>
                  <a:lnTo>
                    <a:pt x="28181" y="108262"/>
                  </a:lnTo>
                  <a:lnTo>
                    <a:pt x="21136" y="112133"/>
                  </a:lnTo>
                  <a:lnTo>
                    <a:pt x="21136" y="112133"/>
                  </a:lnTo>
                  <a:lnTo>
                    <a:pt x="21136" y="112133"/>
                  </a:lnTo>
                  <a:lnTo>
                    <a:pt x="21136" y="112133"/>
                  </a:lnTo>
                  <a:lnTo>
                    <a:pt x="14090" y="112133"/>
                  </a:lnTo>
                  <a:lnTo>
                    <a:pt x="14090" y="112133"/>
                  </a:lnTo>
                  <a:lnTo>
                    <a:pt x="14090" y="112133"/>
                  </a:lnTo>
                  <a:cubicBezTo>
                    <a:pt x="21136" y="112133"/>
                    <a:pt x="21136" y="112133"/>
                    <a:pt x="21136" y="112133"/>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66" name="Shape 11766"/>
            <p:cNvSpPr/>
            <p:nvPr/>
          </p:nvSpPr>
          <p:spPr>
            <a:xfrm>
              <a:off x="3557588" y="2316163"/>
              <a:ext cx="146050" cy="100012"/>
            </a:xfrm>
            <a:custGeom>
              <a:avLst/>
              <a:gdLst/>
              <a:ahLst/>
              <a:cxnLst/>
              <a:rect l="0" t="0" r="0" b="0"/>
              <a:pathLst>
                <a:path w="120000" h="120000" extrusionOk="0">
                  <a:moveTo>
                    <a:pt x="9185" y="119569"/>
                  </a:moveTo>
                  <a:lnTo>
                    <a:pt x="9185" y="119569"/>
                  </a:lnTo>
                  <a:cubicBezTo>
                    <a:pt x="18370" y="119569"/>
                    <a:pt x="18370" y="119569"/>
                    <a:pt x="18370" y="119569"/>
                  </a:cubicBezTo>
                  <a:lnTo>
                    <a:pt x="27555" y="119569"/>
                  </a:lnTo>
                  <a:lnTo>
                    <a:pt x="27555" y="119569"/>
                  </a:lnTo>
                  <a:lnTo>
                    <a:pt x="36740" y="119569"/>
                  </a:lnTo>
                  <a:lnTo>
                    <a:pt x="27555" y="106666"/>
                  </a:lnTo>
                  <a:lnTo>
                    <a:pt x="27555" y="106666"/>
                  </a:lnTo>
                  <a:cubicBezTo>
                    <a:pt x="27555" y="106666"/>
                    <a:pt x="36740" y="106666"/>
                    <a:pt x="36740" y="92903"/>
                  </a:cubicBezTo>
                  <a:lnTo>
                    <a:pt x="36740" y="92903"/>
                  </a:lnTo>
                  <a:lnTo>
                    <a:pt x="36740" y="92903"/>
                  </a:lnTo>
                  <a:cubicBezTo>
                    <a:pt x="36740" y="79569"/>
                    <a:pt x="46222" y="79569"/>
                    <a:pt x="46222" y="79569"/>
                  </a:cubicBezTo>
                  <a:lnTo>
                    <a:pt x="46222" y="79569"/>
                  </a:lnTo>
                  <a:lnTo>
                    <a:pt x="55111" y="79569"/>
                  </a:lnTo>
                  <a:lnTo>
                    <a:pt x="55111" y="79569"/>
                  </a:lnTo>
                  <a:cubicBezTo>
                    <a:pt x="64296" y="79569"/>
                    <a:pt x="73481" y="79569"/>
                    <a:pt x="73481" y="79569"/>
                  </a:cubicBezTo>
                  <a:lnTo>
                    <a:pt x="73481" y="79569"/>
                  </a:lnTo>
                  <a:cubicBezTo>
                    <a:pt x="82962" y="79569"/>
                    <a:pt x="82962" y="79569"/>
                    <a:pt x="82962" y="79569"/>
                  </a:cubicBezTo>
                  <a:lnTo>
                    <a:pt x="82962" y="79569"/>
                  </a:lnTo>
                  <a:lnTo>
                    <a:pt x="82962" y="79569"/>
                  </a:lnTo>
                  <a:lnTo>
                    <a:pt x="91851" y="79569"/>
                  </a:lnTo>
                  <a:lnTo>
                    <a:pt x="91851" y="79569"/>
                  </a:lnTo>
                  <a:lnTo>
                    <a:pt x="101037" y="79569"/>
                  </a:lnTo>
                  <a:lnTo>
                    <a:pt x="101037" y="79569"/>
                  </a:lnTo>
                  <a:cubicBezTo>
                    <a:pt x="119703" y="66236"/>
                    <a:pt x="119703" y="66236"/>
                    <a:pt x="119703" y="66236"/>
                  </a:cubicBezTo>
                  <a:lnTo>
                    <a:pt x="119703" y="66236"/>
                  </a:lnTo>
                  <a:lnTo>
                    <a:pt x="119703" y="66236"/>
                  </a:lnTo>
                  <a:lnTo>
                    <a:pt x="119703" y="66236"/>
                  </a:lnTo>
                  <a:cubicBezTo>
                    <a:pt x="110222" y="66236"/>
                    <a:pt x="110222" y="66236"/>
                    <a:pt x="110222" y="66236"/>
                  </a:cubicBezTo>
                  <a:lnTo>
                    <a:pt x="110222" y="66236"/>
                  </a:lnTo>
                  <a:lnTo>
                    <a:pt x="110222" y="66236"/>
                  </a:lnTo>
                  <a:lnTo>
                    <a:pt x="110222" y="53333"/>
                  </a:lnTo>
                  <a:cubicBezTo>
                    <a:pt x="101037" y="53333"/>
                    <a:pt x="101037" y="53333"/>
                    <a:pt x="101037" y="53333"/>
                  </a:cubicBezTo>
                  <a:lnTo>
                    <a:pt x="101037" y="53333"/>
                  </a:lnTo>
                  <a:cubicBezTo>
                    <a:pt x="101037" y="39569"/>
                    <a:pt x="101037" y="39569"/>
                    <a:pt x="101037" y="39569"/>
                  </a:cubicBezTo>
                  <a:lnTo>
                    <a:pt x="101037" y="39569"/>
                  </a:lnTo>
                  <a:cubicBezTo>
                    <a:pt x="91851" y="26236"/>
                    <a:pt x="91851" y="26236"/>
                    <a:pt x="91851" y="12903"/>
                  </a:cubicBezTo>
                  <a:cubicBezTo>
                    <a:pt x="91851" y="12903"/>
                    <a:pt x="82962" y="12903"/>
                    <a:pt x="82962" y="0"/>
                  </a:cubicBezTo>
                  <a:lnTo>
                    <a:pt x="82962" y="0"/>
                  </a:lnTo>
                  <a:cubicBezTo>
                    <a:pt x="82962" y="0"/>
                    <a:pt x="73481" y="0"/>
                    <a:pt x="64296" y="0"/>
                  </a:cubicBezTo>
                  <a:cubicBezTo>
                    <a:pt x="64296" y="12903"/>
                    <a:pt x="64296" y="12903"/>
                    <a:pt x="64296" y="12903"/>
                  </a:cubicBezTo>
                  <a:lnTo>
                    <a:pt x="64296" y="12903"/>
                  </a:lnTo>
                  <a:cubicBezTo>
                    <a:pt x="64296" y="26236"/>
                    <a:pt x="64296" y="26236"/>
                    <a:pt x="64296" y="26236"/>
                  </a:cubicBezTo>
                  <a:cubicBezTo>
                    <a:pt x="55111" y="26236"/>
                    <a:pt x="55111" y="26236"/>
                    <a:pt x="55111" y="26236"/>
                  </a:cubicBezTo>
                  <a:cubicBezTo>
                    <a:pt x="46222" y="26236"/>
                    <a:pt x="46222" y="26236"/>
                    <a:pt x="46222" y="26236"/>
                  </a:cubicBezTo>
                  <a:lnTo>
                    <a:pt x="46222" y="39569"/>
                  </a:lnTo>
                  <a:lnTo>
                    <a:pt x="46222" y="39569"/>
                  </a:lnTo>
                  <a:lnTo>
                    <a:pt x="46222" y="39569"/>
                  </a:lnTo>
                  <a:cubicBezTo>
                    <a:pt x="36740" y="39569"/>
                    <a:pt x="36740" y="53333"/>
                    <a:pt x="27555" y="53333"/>
                  </a:cubicBezTo>
                  <a:lnTo>
                    <a:pt x="27555" y="53333"/>
                  </a:lnTo>
                  <a:lnTo>
                    <a:pt x="27555" y="53333"/>
                  </a:lnTo>
                  <a:cubicBezTo>
                    <a:pt x="18370" y="53333"/>
                    <a:pt x="18370" y="53333"/>
                    <a:pt x="18370" y="53333"/>
                  </a:cubicBezTo>
                  <a:lnTo>
                    <a:pt x="18370" y="66236"/>
                  </a:lnTo>
                  <a:lnTo>
                    <a:pt x="18370" y="66236"/>
                  </a:lnTo>
                  <a:cubicBezTo>
                    <a:pt x="18370" y="79569"/>
                    <a:pt x="18370" y="79569"/>
                    <a:pt x="9185" y="79569"/>
                  </a:cubicBezTo>
                  <a:lnTo>
                    <a:pt x="9185" y="79569"/>
                  </a:lnTo>
                  <a:lnTo>
                    <a:pt x="9185" y="79569"/>
                  </a:lnTo>
                  <a:lnTo>
                    <a:pt x="9185" y="79569"/>
                  </a:lnTo>
                  <a:lnTo>
                    <a:pt x="9185" y="79569"/>
                  </a:lnTo>
                  <a:cubicBezTo>
                    <a:pt x="9185" y="92903"/>
                    <a:pt x="9185" y="92903"/>
                    <a:pt x="9185" y="92903"/>
                  </a:cubicBezTo>
                  <a:cubicBezTo>
                    <a:pt x="9185" y="106666"/>
                    <a:pt x="9185" y="106666"/>
                    <a:pt x="0" y="106666"/>
                  </a:cubicBezTo>
                  <a:cubicBezTo>
                    <a:pt x="9185" y="106666"/>
                    <a:pt x="9185" y="119569"/>
                    <a:pt x="9185" y="119569"/>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67" name="Shape 11767"/>
            <p:cNvSpPr/>
            <p:nvPr/>
          </p:nvSpPr>
          <p:spPr>
            <a:xfrm>
              <a:off x="3959225" y="2405063"/>
              <a:ext cx="223838" cy="166687"/>
            </a:xfrm>
            <a:custGeom>
              <a:avLst/>
              <a:gdLst/>
              <a:ahLst/>
              <a:cxnLst/>
              <a:rect l="0" t="0" r="0" b="0"/>
              <a:pathLst>
                <a:path w="120000" h="120000" extrusionOk="0">
                  <a:moveTo>
                    <a:pt x="17971" y="119741"/>
                  </a:moveTo>
                  <a:lnTo>
                    <a:pt x="17971" y="119741"/>
                  </a:lnTo>
                  <a:cubicBezTo>
                    <a:pt x="17971" y="111741"/>
                    <a:pt x="17971" y="111741"/>
                    <a:pt x="17971" y="111741"/>
                  </a:cubicBezTo>
                  <a:lnTo>
                    <a:pt x="17971" y="111741"/>
                  </a:lnTo>
                  <a:cubicBezTo>
                    <a:pt x="17971" y="111741"/>
                    <a:pt x="23961" y="103741"/>
                    <a:pt x="29951" y="103741"/>
                  </a:cubicBezTo>
                  <a:cubicBezTo>
                    <a:pt x="29951" y="103741"/>
                    <a:pt x="29951" y="111741"/>
                    <a:pt x="35942" y="111741"/>
                  </a:cubicBezTo>
                  <a:lnTo>
                    <a:pt x="35942" y="111741"/>
                  </a:lnTo>
                  <a:lnTo>
                    <a:pt x="35942" y="111741"/>
                  </a:lnTo>
                  <a:lnTo>
                    <a:pt x="35942" y="111741"/>
                  </a:lnTo>
                  <a:cubicBezTo>
                    <a:pt x="35942" y="103741"/>
                    <a:pt x="35942" y="95741"/>
                    <a:pt x="41932" y="95741"/>
                  </a:cubicBezTo>
                  <a:cubicBezTo>
                    <a:pt x="41932" y="95741"/>
                    <a:pt x="41932" y="95741"/>
                    <a:pt x="41932" y="87741"/>
                  </a:cubicBezTo>
                  <a:lnTo>
                    <a:pt x="41932" y="87741"/>
                  </a:lnTo>
                  <a:cubicBezTo>
                    <a:pt x="41932" y="87741"/>
                    <a:pt x="41932" y="87741"/>
                    <a:pt x="47922" y="87741"/>
                  </a:cubicBezTo>
                  <a:lnTo>
                    <a:pt x="47922" y="87741"/>
                  </a:lnTo>
                  <a:cubicBezTo>
                    <a:pt x="47922" y="87741"/>
                    <a:pt x="47922" y="79741"/>
                    <a:pt x="53913" y="79741"/>
                  </a:cubicBezTo>
                  <a:lnTo>
                    <a:pt x="53913" y="79741"/>
                  </a:lnTo>
                  <a:lnTo>
                    <a:pt x="53913" y="79741"/>
                  </a:lnTo>
                  <a:cubicBezTo>
                    <a:pt x="59903" y="79741"/>
                    <a:pt x="59903" y="87741"/>
                    <a:pt x="65893" y="95741"/>
                  </a:cubicBezTo>
                  <a:lnTo>
                    <a:pt x="65893" y="95741"/>
                  </a:lnTo>
                  <a:lnTo>
                    <a:pt x="65893" y="95741"/>
                  </a:lnTo>
                  <a:cubicBezTo>
                    <a:pt x="65893" y="95741"/>
                    <a:pt x="65893" y="95741"/>
                    <a:pt x="71884" y="95741"/>
                  </a:cubicBezTo>
                  <a:lnTo>
                    <a:pt x="71884" y="95741"/>
                  </a:lnTo>
                  <a:cubicBezTo>
                    <a:pt x="77874" y="95741"/>
                    <a:pt x="77874" y="103741"/>
                    <a:pt x="77874" y="103741"/>
                  </a:cubicBezTo>
                  <a:cubicBezTo>
                    <a:pt x="77874" y="95741"/>
                    <a:pt x="77874" y="95741"/>
                    <a:pt x="77874" y="95741"/>
                  </a:cubicBezTo>
                  <a:lnTo>
                    <a:pt x="77874" y="95741"/>
                  </a:lnTo>
                  <a:lnTo>
                    <a:pt x="77874" y="95741"/>
                  </a:lnTo>
                  <a:cubicBezTo>
                    <a:pt x="83864" y="95741"/>
                    <a:pt x="83864" y="87741"/>
                    <a:pt x="83864" y="87741"/>
                  </a:cubicBezTo>
                  <a:lnTo>
                    <a:pt x="83864" y="87741"/>
                  </a:lnTo>
                  <a:lnTo>
                    <a:pt x="83864" y="87741"/>
                  </a:lnTo>
                  <a:lnTo>
                    <a:pt x="83864" y="87741"/>
                  </a:lnTo>
                  <a:cubicBezTo>
                    <a:pt x="89855" y="87741"/>
                    <a:pt x="89855" y="87741"/>
                    <a:pt x="89855" y="87741"/>
                  </a:cubicBezTo>
                  <a:cubicBezTo>
                    <a:pt x="89855" y="95741"/>
                    <a:pt x="89855" y="95741"/>
                    <a:pt x="89855" y="95741"/>
                  </a:cubicBezTo>
                  <a:cubicBezTo>
                    <a:pt x="89855" y="87741"/>
                    <a:pt x="95845" y="87741"/>
                    <a:pt x="95845" y="87741"/>
                  </a:cubicBezTo>
                  <a:lnTo>
                    <a:pt x="101642" y="87741"/>
                  </a:lnTo>
                  <a:lnTo>
                    <a:pt x="101642" y="87741"/>
                  </a:lnTo>
                  <a:lnTo>
                    <a:pt x="107826" y="87741"/>
                  </a:lnTo>
                  <a:lnTo>
                    <a:pt x="107826" y="87741"/>
                  </a:lnTo>
                  <a:lnTo>
                    <a:pt x="107826" y="87741"/>
                  </a:lnTo>
                  <a:lnTo>
                    <a:pt x="107826" y="87741"/>
                  </a:lnTo>
                  <a:cubicBezTo>
                    <a:pt x="107826" y="79741"/>
                    <a:pt x="113816" y="79741"/>
                    <a:pt x="113816" y="79741"/>
                  </a:cubicBezTo>
                  <a:lnTo>
                    <a:pt x="113816" y="79741"/>
                  </a:lnTo>
                  <a:lnTo>
                    <a:pt x="113816" y="79741"/>
                  </a:lnTo>
                  <a:cubicBezTo>
                    <a:pt x="119806" y="79741"/>
                    <a:pt x="119806" y="79741"/>
                    <a:pt x="119806" y="79741"/>
                  </a:cubicBezTo>
                  <a:cubicBezTo>
                    <a:pt x="119806" y="79741"/>
                    <a:pt x="119806" y="79741"/>
                    <a:pt x="119806" y="71741"/>
                  </a:cubicBezTo>
                  <a:lnTo>
                    <a:pt x="119806" y="71741"/>
                  </a:lnTo>
                  <a:lnTo>
                    <a:pt x="119806" y="71741"/>
                  </a:lnTo>
                  <a:cubicBezTo>
                    <a:pt x="119806" y="71741"/>
                    <a:pt x="119806" y="71741"/>
                    <a:pt x="119806" y="64000"/>
                  </a:cubicBezTo>
                  <a:lnTo>
                    <a:pt x="119806" y="64000"/>
                  </a:lnTo>
                  <a:lnTo>
                    <a:pt x="119806" y="64000"/>
                  </a:lnTo>
                  <a:cubicBezTo>
                    <a:pt x="119806" y="64000"/>
                    <a:pt x="119806" y="64000"/>
                    <a:pt x="113816" y="64000"/>
                  </a:cubicBezTo>
                  <a:lnTo>
                    <a:pt x="113816" y="64000"/>
                  </a:lnTo>
                  <a:lnTo>
                    <a:pt x="113816" y="64000"/>
                  </a:lnTo>
                  <a:lnTo>
                    <a:pt x="113816" y="64000"/>
                  </a:lnTo>
                  <a:cubicBezTo>
                    <a:pt x="113816" y="64000"/>
                    <a:pt x="113816" y="64000"/>
                    <a:pt x="107826" y="64000"/>
                  </a:cubicBezTo>
                  <a:cubicBezTo>
                    <a:pt x="107826" y="55741"/>
                    <a:pt x="107826" y="55741"/>
                    <a:pt x="107826" y="47741"/>
                  </a:cubicBezTo>
                  <a:lnTo>
                    <a:pt x="107826" y="47741"/>
                  </a:lnTo>
                  <a:cubicBezTo>
                    <a:pt x="101642" y="47741"/>
                    <a:pt x="101642" y="47741"/>
                    <a:pt x="101642" y="47741"/>
                  </a:cubicBezTo>
                  <a:cubicBezTo>
                    <a:pt x="95845" y="47741"/>
                    <a:pt x="95845" y="39741"/>
                    <a:pt x="95845" y="39741"/>
                  </a:cubicBezTo>
                  <a:lnTo>
                    <a:pt x="95845" y="39741"/>
                  </a:lnTo>
                  <a:cubicBezTo>
                    <a:pt x="89855" y="39741"/>
                    <a:pt x="89855" y="39741"/>
                    <a:pt x="89855" y="39741"/>
                  </a:cubicBezTo>
                  <a:cubicBezTo>
                    <a:pt x="89855" y="32000"/>
                    <a:pt x="89855" y="32000"/>
                    <a:pt x="89855" y="32000"/>
                  </a:cubicBezTo>
                  <a:cubicBezTo>
                    <a:pt x="89855" y="23741"/>
                    <a:pt x="89855" y="23741"/>
                    <a:pt x="89855" y="23741"/>
                  </a:cubicBezTo>
                  <a:lnTo>
                    <a:pt x="89855" y="23741"/>
                  </a:lnTo>
                  <a:lnTo>
                    <a:pt x="89855" y="23741"/>
                  </a:lnTo>
                  <a:cubicBezTo>
                    <a:pt x="89855" y="15741"/>
                    <a:pt x="89855" y="15741"/>
                    <a:pt x="89855" y="15741"/>
                  </a:cubicBezTo>
                  <a:cubicBezTo>
                    <a:pt x="89855" y="15741"/>
                    <a:pt x="89855" y="15741"/>
                    <a:pt x="89855" y="7741"/>
                  </a:cubicBezTo>
                  <a:lnTo>
                    <a:pt x="89855" y="7741"/>
                  </a:lnTo>
                  <a:lnTo>
                    <a:pt x="83864" y="7741"/>
                  </a:lnTo>
                  <a:lnTo>
                    <a:pt x="83864" y="7741"/>
                  </a:lnTo>
                  <a:lnTo>
                    <a:pt x="83864" y="0"/>
                  </a:lnTo>
                  <a:cubicBezTo>
                    <a:pt x="77874" y="7741"/>
                    <a:pt x="77874" y="7741"/>
                    <a:pt x="77874" y="7741"/>
                  </a:cubicBezTo>
                  <a:cubicBezTo>
                    <a:pt x="77874" y="7741"/>
                    <a:pt x="77874" y="7741"/>
                    <a:pt x="71884" y="15741"/>
                  </a:cubicBezTo>
                  <a:lnTo>
                    <a:pt x="71884" y="15741"/>
                  </a:lnTo>
                  <a:cubicBezTo>
                    <a:pt x="71884" y="23741"/>
                    <a:pt x="65893" y="23741"/>
                    <a:pt x="65893" y="32000"/>
                  </a:cubicBezTo>
                  <a:lnTo>
                    <a:pt x="59903" y="32000"/>
                  </a:lnTo>
                  <a:lnTo>
                    <a:pt x="59903" y="32000"/>
                  </a:lnTo>
                  <a:cubicBezTo>
                    <a:pt x="53913" y="32000"/>
                    <a:pt x="53913" y="32000"/>
                    <a:pt x="53913" y="32000"/>
                  </a:cubicBezTo>
                  <a:lnTo>
                    <a:pt x="47922" y="32000"/>
                  </a:lnTo>
                  <a:lnTo>
                    <a:pt x="47922" y="32000"/>
                  </a:lnTo>
                  <a:cubicBezTo>
                    <a:pt x="47922" y="39741"/>
                    <a:pt x="47922" y="39741"/>
                    <a:pt x="47922" y="47741"/>
                  </a:cubicBezTo>
                  <a:cubicBezTo>
                    <a:pt x="47922" y="47741"/>
                    <a:pt x="47922" y="47741"/>
                    <a:pt x="41932" y="47741"/>
                  </a:cubicBezTo>
                  <a:lnTo>
                    <a:pt x="41932" y="47741"/>
                  </a:lnTo>
                  <a:lnTo>
                    <a:pt x="41932" y="47741"/>
                  </a:lnTo>
                  <a:lnTo>
                    <a:pt x="41932" y="47741"/>
                  </a:lnTo>
                  <a:lnTo>
                    <a:pt x="41932" y="47741"/>
                  </a:lnTo>
                  <a:lnTo>
                    <a:pt x="35942" y="47741"/>
                  </a:lnTo>
                  <a:lnTo>
                    <a:pt x="35942" y="47741"/>
                  </a:lnTo>
                  <a:lnTo>
                    <a:pt x="29951" y="47741"/>
                  </a:lnTo>
                  <a:cubicBezTo>
                    <a:pt x="29951" y="55741"/>
                    <a:pt x="29951" y="55741"/>
                    <a:pt x="23961" y="55741"/>
                  </a:cubicBezTo>
                  <a:lnTo>
                    <a:pt x="23961" y="55741"/>
                  </a:lnTo>
                  <a:lnTo>
                    <a:pt x="23961" y="55741"/>
                  </a:lnTo>
                  <a:cubicBezTo>
                    <a:pt x="23961" y="55741"/>
                    <a:pt x="23961" y="55741"/>
                    <a:pt x="17971" y="55741"/>
                  </a:cubicBezTo>
                  <a:lnTo>
                    <a:pt x="17971" y="55741"/>
                  </a:lnTo>
                  <a:lnTo>
                    <a:pt x="17971" y="55741"/>
                  </a:lnTo>
                  <a:lnTo>
                    <a:pt x="11980" y="55741"/>
                  </a:lnTo>
                  <a:lnTo>
                    <a:pt x="11980" y="55741"/>
                  </a:lnTo>
                  <a:lnTo>
                    <a:pt x="11980" y="55741"/>
                  </a:lnTo>
                  <a:lnTo>
                    <a:pt x="11980" y="55741"/>
                  </a:lnTo>
                  <a:cubicBezTo>
                    <a:pt x="11980" y="64000"/>
                    <a:pt x="5990" y="64000"/>
                    <a:pt x="5990" y="64000"/>
                  </a:cubicBezTo>
                  <a:cubicBezTo>
                    <a:pt x="5990" y="71741"/>
                    <a:pt x="5990" y="71741"/>
                    <a:pt x="5990" y="71741"/>
                  </a:cubicBezTo>
                  <a:lnTo>
                    <a:pt x="0" y="71741"/>
                  </a:lnTo>
                  <a:lnTo>
                    <a:pt x="0" y="79741"/>
                  </a:lnTo>
                  <a:cubicBezTo>
                    <a:pt x="0" y="79741"/>
                    <a:pt x="0" y="79741"/>
                    <a:pt x="0" y="87741"/>
                  </a:cubicBezTo>
                  <a:lnTo>
                    <a:pt x="0" y="87741"/>
                  </a:lnTo>
                  <a:lnTo>
                    <a:pt x="0" y="87741"/>
                  </a:lnTo>
                  <a:lnTo>
                    <a:pt x="0" y="87741"/>
                  </a:lnTo>
                  <a:lnTo>
                    <a:pt x="0" y="87741"/>
                  </a:lnTo>
                  <a:cubicBezTo>
                    <a:pt x="5990" y="95741"/>
                    <a:pt x="5990" y="103741"/>
                    <a:pt x="5990" y="103741"/>
                  </a:cubicBezTo>
                  <a:lnTo>
                    <a:pt x="5990" y="103741"/>
                  </a:lnTo>
                  <a:lnTo>
                    <a:pt x="5990" y="103741"/>
                  </a:lnTo>
                  <a:lnTo>
                    <a:pt x="5990" y="111741"/>
                  </a:lnTo>
                  <a:lnTo>
                    <a:pt x="5990" y="111741"/>
                  </a:lnTo>
                  <a:lnTo>
                    <a:pt x="11980" y="111741"/>
                  </a:lnTo>
                  <a:lnTo>
                    <a:pt x="11980" y="111741"/>
                  </a:lnTo>
                  <a:lnTo>
                    <a:pt x="11980" y="111741"/>
                  </a:lnTo>
                  <a:cubicBezTo>
                    <a:pt x="11980" y="119741"/>
                    <a:pt x="11980" y="119741"/>
                    <a:pt x="11980" y="119741"/>
                  </a:cubicBezTo>
                  <a:cubicBezTo>
                    <a:pt x="11980" y="119741"/>
                    <a:pt x="11980" y="119741"/>
                    <a:pt x="17971" y="119741"/>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68" name="Shape 11768"/>
            <p:cNvSpPr/>
            <p:nvPr/>
          </p:nvSpPr>
          <p:spPr>
            <a:xfrm>
              <a:off x="3924300" y="2538413"/>
              <a:ext cx="357188" cy="390525"/>
            </a:xfrm>
            <a:custGeom>
              <a:avLst/>
              <a:gdLst/>
              <a:ahLst/>
              <a:cxnLst/>
              <a:rect l="0" t="0" r="0" b="0"/>
              <a:pathLst>
                <a:path w="120000" h="120000" extrusionOk="0">
                  <a:moveTo>
                    <a:pt x="108640" y="82209"/>
                  </a:moveTo>
                  <a:lnTo>
                    <a:pt x="108640" y="82209"/>
                  </a:lnTo>
                  <a:lnTo>
                    <a:pt x="104894" y="78784"/>
                  </a:lnTo>
                  <a:lnTo>
                    <a:pt x="104894" y="75359"/>
                  </a:lnTo>
                  <a:lnTo>
                    <a:pt x="104894" y="75359"/>
                  </a:lnTo>
                  <a:cubicBezTo>
                    <a:pt x="104894" y="75359"/>
                    <a:pt x="104894" y="75359"/>
                    <a:pt x="104894" y="71933"/>
                  </a:cubicBezTo>
                  <a:lnTo>
                    <a:pt x="104894" y="71933"/>
                  </a:lnTo>
                  <a:cubicBezTo>
                    <a:pt x="104894" y="68508"/>
                    <a:pt x="104894" y="68508"/>
                    <a:pt x="104894" y="68508"/>
                  </a:cubicBezTo>
                  <a:lnTo>
                    <a:pt x="104894" y="68508"/>
                  </a:lnTo>
                  <a:cubicBezTo>
                    <a:pt x="104894" y="65082"/>
                    <a:pt x="104894" y="65082"/>
                    <a:pt x="104894" y="65082"/>
                  </a:cubicBezTo>
                  <a:lnTo>
                    <a:pt x="104894" y="65082"/>
                  </a:lnTo>
                  <a:lnTo>
                    <a:pt x="104894" y="65082"/>
                  </a:lnTo>
                  <a:cubicBezTo>
                    <a:pt x="104894" y="61657"/>
                    <a:pt x="104894" y="61657"/>
                    <a:pt x="104894" y="61657"/>
                  </a:cubicBezTo>
                  <a:cubicBezTo>
                    <a:pt x="104894" y="58232"/>
                    <a:pt x="104894" y="58232"/>
                    <a:pt x="104894" y="58232"/>
                  </a:cubicBezTo>
                  <a:lnTo>
                    <a:pt x="104894" y="58232"/>
                  </a:lnTo>
                  <a:lnTo>
                    <a:pt x="104894" y="58232"/>
                  </a:lnTo>
                  <a:lnTo>
                    <a:pt x="104894" y="58232"/>
                  </a:lnTo>
                  <a:lnTo>
                    <a:pt x="104894" y="58232"/>
                  </a:lnTo>
                  <a:lnTo>
                    <a:pt x="104894" y="58232"/>
                  </a:lnTo>
                  <a:cubicBezTo>
                    <a:pt x="104894" y="54806"/>
                    <a:pt x="104894" y="54806"/>
                    <a:pt x="104894" y="54806"/>
                  </a:cubicBezTo>
                  <a:lnTo>
                    <a:pt x="104894" y="54806"/>
                  </a:lnTo>
                  <a:lnTo>
                    <a:pt x="104894" y="54806"/>
                  </a:lnTo>
                  <a:lnTo>
                    <a:pt x="104894" y="54806"/>
                  </a:lnTo>
                  <a:lnTo>
                    <a:pt x="104894" y="54806"/>
                  </a:lnTo>
                  <a:lnTo>
                    <a:pt x="104894" y="54806"/>
                  </a:lnTo>
                  <a:cubicBezTo>
                    <a:pt x="101148" y="54806"/>
                    <a:pt x="101148" y="54806"/>
                    <a:pt x="101148" y="51381"/>
                  </a:cubicBezTo>
                  <a:lnTo>
                    <a:pt x="101148" y="51381"/>
                  </a:lnTo>
                  <a:lnTo>
                    <a:pt x="104894" y="47955"/>
                  </a:lnTo>
                  <a:lnTo>
                    <a:pt x="104894" y="47955"/>
                  </a:lnTo>
                  <a:lnTo>
                    <a:pt x="104894" y="47955"/>
                  </a:lnTo>
                  <a:lnTo>
                    <a:pt x="104894" y="44530"/>
                  </a:lnTo>
                  <a:lnTo>
                    <a:pt x="104894" y="44530"/>
                  </a:lnTo>
                  <a:lnTo>
                    <a:pt x="104894" y="44530"/>
                  </a:lnTo>
                  <a:lnTo>
                    <a:pt x="104894" y="44530"/>
                  </a:lnTo>
                  <a:cubicBezTo>
                    <a:pt x="104894" y="41104"/>
                    <a:pt x="104894" y="41104"/>
                    <a:pt x="108640" y="41104"/>
                  </a:cubicBezTo>
                  <a:lnTo>
                    <a:pt x="108640" y="41104"/>
                  </a:lnTo>
                  <a:cubicBezTo>
                    <a:pt x="108640" y="41104"/>
                    <a:pt x="108640" y="37679"/>
                    <a:pt x="108640" y="34254"/>
                  </a:cubicBezTo>
                  <a:lnTo>
                    <a:pt x="108640" y="34254"/>
                  </a:lnTo>
                  <a:cubicBezTo>
                    <a:pt x="108640" y="30828"/>
                    <a:pt x="108640" y="27403"/>
                    <a:pt x="112386" y="23977"/>
                  </a:cubicBezTo>
                  <a:cubicBezTo>
                    <a:pt x="112386" y="23977"/>
                    <a:pt x="116132" y="23977"/>
                    <a:pt x="116132" y="20552"/>
                  </a:cubicBezTo>
                  <a:lnTo>
                    <a:pt x="116132" y="20552"/>
                  </a:lnTo>
                  <a:lnTo>
                    <a:pt x="119879" y="20552"/>
                  </a:lnTo>
                  <a:cubicBezTo>
                    <a:pt x="116132" y="20552"/>
                    <a:pt x="116132" y="17127"/>
                    <a:pt x="116132" y="13701"/>
                  </a:cubicBezTo>
                  <a:lnTo>
                    <a:pt x="116132" y="13701"/>
                  </a:lnTo>
                  <a:cubicBezTo>
                    <a:pt x="116132" y="13701"/>
                    <a:pt x="116132" y="13701"/>
                    <a:pt x="116132" y="10276"/>
                  </a:cubicBezTo>
                  <a:cubicBezTo>
                    <a:pt x="112386" y="10276"/>
                    <a:pt x="112386" y="6850"/>
                    <a:pt x="112386" y="6850"/>
                  </a:cubicBezTo>
                  <a:cubicBezTo>
                    <a:pt x="112386" y="6850"/>
                    <a:pt x="112386" y="6850"/>
                    <a:pt x="108640" y="6850"/>
                  </a:cubicBezTo>
                  <a:cubicBezTo>
                    <a:pt x="104894" y="6850"/>
                    <a:pt x="104894" y="6850"/>
                    <a:pt x="104894" y="6850"/>
                  </a:cubicBezTo>
                  <a:lnTo>
                    <a:pt x="104894" y="6850"/>
                  </a:lnTo>
                  <a:cubicBezTo>
                    <a:pt x="101148" y="6850"/>
                    <a:pt x="101148" y="6850"/>
                    <a:pt x="101148" y="6850"/>
                  </a:cubicBezTo>
                  <a:lnTo>
                    <a:pt x="101148" y="6850"/>
                  </a:lnTo>
                  <a:lnTo>
                    <a:pt x="101148" y="6850"/>
                  </a:lnTo>
                  <a:cubicBezTo>
                    <a:pt x="97401" y="3425"/>
                    <a:pt x="97401" y="3425"/>
                    <a:pt x="97401" y="3425"/>
                  </a:cubicBezTo>
                  <a:cubicBezTo>
                    <a:pt x="97401" y="3425"/>
                    <a:pt x="93655" y="3425"/>
                    <a:pt x="93655" y="0"/>
                  </a:cubicBezTo>
                  <a:cubicBezTo>
                    <a:pt x="93655" y="0"/>
                    <a:pt x="93655" y="0"/>
                    <a:pt x="89909" y="0"/>
                  </a:cubicBezTo>
                  <a:lnTo>
                    <a:pt x="89909" y="0"/>
                  </a:lnTo>
                  <a:lnTo>
                    <a:pt x="86163" y="0"/>
                  </a:lnTo>
                  <a:lnTo>
                    <a:pt x="82416" y="0"/>
                  </a:lnTo>
                  <a:lnTo>
                    <a:pt x="82416" y="0"/>
                  </a:lnTo>
                  <a:cubicBezTo>
                    <a:pt x="82416" y="0"/>
                    <a:pt x="82416" y="3425"/>
                    <a:pt x="78670" y="3425"/>
                  </a:cubicBezTo>
                  <a:lnTo>
                    <a:pt x="78670" y="3425"/>
                  </a:lnTo>
                  <a:cubicBezTo>
                    <a:pt x="74803" y="3425"/>
                    <a:pt x="74803" y="3425"/>
                    <a:pt x="74803" y="3425"/>
                  </a:cubicBezTo>
                  <a:lnTo>
                    <a:pt x="74803" y="3425"/>
                  </a:lnTo>
                  <a:lnTo>
                    <a:pt x="74803" y="3425"/>
                  </a:lnTo>
                  <a:cubicBezTo>
                    <a:pt x="71178" y="3425"/>
                    <a:pt x="71178" y="3425"/>
                    <a:pt x="67432" y="3425"/>
                  </a:cubicBezTo>
                  <a:lnTo>
                    <a:pt x="67432" y="3425"/>
                  </a:lnTo>
                  <a:cubicBezTo>
                    <a:pt x="67432" y="6850"/>
                    <a:pt x="63685" y="6850"/>
                    <a:pt x="63685" y="6850"/>
                  </a:cubicBezTo>
                  <a:lnTo>
                    <a:pt x="63685" y="6850"/>
                  </a:lnTo>
                  <a:cubicBezTo>
                    <a:pt x="63685" y="6850"/>
                    <a:pt x="63685" y="6850"/>
                    <a:pt x="59939" y="6850"/>
                  </a:cubicBezTo>
                  <a:lnTo>
                    <a:pt x="56193" y="6850"/>
                  </a:lnTo>
                  <a:lnTo>
                    <a:pt x="52447" y="6850"/>
                  </a:lnTo>
                  <a:lnTo>
                    <a:pt x="52447" y="6850"/>
                  </a:lnTo>
                  <a:lnTo>
                    <a:pt x="52447" y="6850"/>
                  </a:lnTo>
                  <a:cubicBezTo>
                    <a:pt x="48700" y="6850"/>
                    <a:pt x="48700" y="6850"/>
                    <a:pt x="44954" y="3425"/>
                  </a:cubicBezTo>
                  <a:lnTo>
                    <a:pt x="44954" y="3425"/>
                  </a:lnTo>
                  <a:lnTo>
                    <a:pt x="44954" y="3425"/>
                  </a:lnTo>
                  <a:lnTo>
                    <a:pt x="44954" y="0"/>
                  </a:lnTo>
                  <a:lnTo>
                    <a:pt x="44954" y="0"/>
                  </a:lnTo>
                  <a:lnTo>
                    <a:pt x="41208" y="0"/>
                  </a:lnTo>
                  <a:lnTo>
                    <a:pt x="41208" y="3425"/>
                  </a:lnTo>
                  <a:lnTo>
                    <a:pt x="41208" y="3425"/>
                  </a:lnTo>
                  <a:lnTo>
                    <a:pt x="41208" y="3425"/>
                  </a:lnTo>
                  <a:cubicBezTo>
                    <a:pt x="41208" y="3425"/>
                    <a:pt x="41208" y="3425"/>
                    <a:pt x="41208" y="6850"/>
                  </a:cubicBezTo>
                  <a:lnTo>
                    <a:pt x="41208" y="6850"/>
                  </a:lnTo>
                  <a:lnTo>
                    <a:pt x="41208" y="6850"/>
                  </a:lnTo>
                  <a:lnTo>
                    <a:pt x="41208" y="6850"/>
                  </a:lnTo>
                  <a:lnTo>
                    <a:pt x="41208" y="6850"/>
                  </a:lnTo>
                  <a:cubicBezTo>
                    <a:pt x="41208" y="10276"/>
                    <a:pt x="37462" y="13701"/>
                    <a:pt x="37462" y="17127"/>
                  </a:cubicBezTo>
                  <a:cubicBezTo>
                    <a:pt x="37462" y="20552"/>
                    <a:pt x="33716" y="20552"/>
                    <a:pt x="33716" y="27403"/>
                  </a:cubicBezTo>
                  <a:cubicBezTo>
                    <a:pt x="33716" y="30828"/>
                    <a:pt x="33716" y="34254"/>
                    <a:pt x="33716" y="34254"/>
                  </a:cubicBezTo>
                  <a:cubicBezTo>
                    <a:pt x="33716" y="37679"/>
                    <a:pt x="33716" y="41104"/>
                    <a:pt x="29969" y="41104"/>
                  </a:cubicBezTo>
                  <a:lnTo>
                    <a:pt x="29969" y="41104"/>
                  </a:lnTo>
                  <a:cubicBezTo>
                    <a:pt x="29969" y="41104"/>
                    <a:pt x="29969" y="41104"/>
                    <a:pt x="29969" y="44530"/>
                  </a:cubicBezTo>
                  <a:cubicBezTo>
                    <a:pt x="29969" y="44530"/>
                    <a:pt x="29969" y="44530"/>
                    <a:pt x="26223" y="44530"/>
                  </a:cubicBezTo>
                  <a:lnTo>
                    <a:pt x="26223" y="44530"/>
                  </a:lnTo>
                  <a:lnTo>
                    <a:pt x="26223" y="44530"/>
                  </a:lnTo>
                  <a:lnTo>
                    <a:pt x="26223" y="47955"/>
                  </a:lnTo>
                  <a:cubicBezTo>
                    <a:pt x="22477" y="51381"/>
                    <a:pt x="22477" y="51381"/>
                    <a:pt x="22477" y="51381"/>
                  </a:cubicBezTo>
                  <a:lnTo>
                    <a:pt x="22477" y="51381"/>
                  </a:lnTo>
                  <a:lnTo>
                    <a:pt x="22477" y="54806"/>
                  </a:lnTo>
                  <a:cubicBezTo>
                    <a:pt x="22477" y="58232"/>
                    <a:pt x="22477" y="58232"/>
                    <a:pt x="22477" y="61657"/>
                  </a:cubicBezTo>
                  <a:lnTo>
                    <a:pt x="22477" y="61657"/>
                  </a:lnTo>
                  <a:lnTo>
                    <a:pt x="22477" y="61657"/>
                  </a:lnTo>
                  <a:cubicBezTo>
                    <a:pt x="22477" y="65082"/>
                    <a:pt x="18731" y="65082"/>
                    <a:pt x="14984" y="68508"/>
                  </a:cubicBezTo>
                  <a:lnTo>
                    <a:pt x="14984" y="68508"/>
                  </a:lnTo>
                  <a:lnTo>
                    <a:pt x="14984" y="68508"/>
                  </a:lnTo>
                  <a:lnTo>
                    <a:pt x="14984" y="68508"/>
                  </a:lnTo>
                  <a:cubicBezTo>
                    <a:pt x="11238" y="71933"/>
                    <a:pt x="11238" y="71933"/>
                    <a:pt x="11238" y="71933"/>
                  </a:cubicBezTo>
                  <a:lnTo>
                    <a:pt x="11238" y="71933"/>
                  </a:lnTo>
                  <a:cubicBezTo>
                    <a:pt x="7492" y="71933"/>
                    <a:pt x="7492" y="71933"/>
                    <a:pt x="7492" y="68508"/>
                  </a:cubicBezTo>
                  <a:lnTo>
                    <a:pt x="7492" y="68508"/>
                  </a:lnTo>
                  <a:lnTo>
                    <a:pt x="7492" y="68508"/>
                  </a:lnTo>
                  <a:lnTo>
                    <a:pt x="7492" y="68508"/>
                  </a:lnTo>
                  <a:lnTo>
                    <a:pt x="7492" y="68508"/>
                  </a:lnTo>
                  <a:cubicBezTo>
                    <a:pt x="7492" y="68508"/>
                    <a:pt x="3746" y="68508"/>
                    <a:pt x="3746" y="71933"/>
                  </a:cubicBezTo>
                  <a:lnTo>
                    <a:pt x="3746" y="71933"/>
                  </a:lnTo>
                  <a:cubicBezTo>
                    <a:pt x="0" y="71933"/>
                    <a:pt x="0" y="71933"/>
                    <a:pt x="0" y="71933"/>
                  </a:cubicBezTo>
                  <a:lnTo>
                    <a:pt x="0" y="71933"/>
                  </a:lnTo>
                  <a:lnTo>
                    <a:pt x="0" y="71933"/>
                  </a:lnTo>
                  <a:lnTo>
                    <a:pt x="0" y="71933"/>
                  </a:lnTo>
                  <a:cubicBezTo>
                    <a:pt x="26223" y="71933"/>
                    <a:pt x="26223" y="71933"/>
                    <a:pt x="26223" y="71933"/>
                  </a:cubicBezTo>
                  <a:cubicBezTo>
                    <a:pt x="26223" y="75359"/>
                    <a:pt x="26223" y="75359"/>
                    <a:pt x="26223" y="75359"/>
                  </a:cubicBezTo>
                  <a:lnTo>
                    <a:pt x="26223" y="78784"/>
                  </a:lnTo>
                  <a:cubicBezTo>
                    <a:pt x="26223" y="82209"/>
                    <a:pt x="26223" y="82209"/>
                    <a:pt x="26223" y="82209"/>
                  </a:cubicBezTo>
                  <a:cubicBezTo>
                    <a:pt x="26223" y="82209"/>
                    <a:pt x="29969" y="82209"/>
                    <a:pt x="29969" y="85635"/>
                  </a:cubicBezTo>
                  <a:lnTo>
                    <a:pt x="29969" y="85635"/>
                  </a:lnTo>
                  <a:lnTo>
                    <a:pt x="29969" y="89060"/>
                  </a:lnTo>
                  <a:cubicBezTo>
                    <a:pt x="33716" y="89060"/>
                    <a:pt x="33716" y="89060"/>
                    <a:pt x="37462" y="89060"/>
                  </a:cubicBezTo>
                  <a:lnTo>
                    <a:pt x="37462" y="89060"/>
                  </a:lnTo>
                  <a:lnTo>
                    <a:pt x="37462" y="89060"/>
                  </a:lnTo>
                  <a:cubicBezTo>
                    <a:pt x="41208" y="85635"/>
                    <a:pt x="41208" y="85635"/>
                    <a:pt x="41208" y="85635"/>
                  </a:cubicBezTo>
                  <a:lnTo>
                    <a:pt x="41208" y="85635"/>
                  </a:lnTo>
                  <a:lnTo>
                    <a:pt x="41208" y="85635"/>
                  </a:lnTo>
                  <a:cubicBezTo>
                    <a:pt x="37462" y="82209"/>
                    <a:pt x="37462" y="82209"/>
                    <a:pt x="37462" y="82209"/>
                  </a:cubicBezTo>
                  <a:cubicBezTo>
                    <a:pt x="52447" y="82209"/>
                    <a:pt x="52447" y="82209"/>
                    <a:pt x="52447" y="82209"/>
                  </a:cubicBezTo>
                  <a:lnTo>
                    <a:pt x="52447" y="82209"/>
                  </a:lnTo>
                  <a:cubicBezTo>
                    <a:pt x="63685" y="82209"/>
                    <a:pt x="63685" y="82209"/>
                    <a:pt x="63685" y="82209"/>
                  </a:cubicBezTo>
                  <a:cubicBezTo>
                    <a:pt x="59939" y="85635"/>
                    <a:pt x="59939" y="85635"/>
                    <a:pt x="59939" y="85635"/>
                  </a:cubicBezTo>
                  <a:cubicBezTo>
                    <a:pt x="59939" y="89060"/>
                    <a:pt x="59939" y="89060"/>
                    <a:pt x="59939" y="89060"/>
                  </a:cubicBezTo>
                  <a:lnTo>
                    <a:pt x="59939" y="89060"/>
                  </a:lnTo>
                  <a:lnTo>
                    <a:pt x="59939" y="89060"/>
                  </a:lnTo>
                  <a:lnTo>
                    <a:pt x="59939" y="92486"/>
                  </a:lnTo>
                  <a:cubicBezTo>
                    <a:pt x="59939" y="92486"/>
                    <a:pt x="59939" y="92486"/>
                    <a:pt x="59939" y="95911"/>
                  </a:cubicBezTo>
                  <a:cubicBezTo>
                    <a:pt x="59939" y="95911"/>
                    <a:pt x="59939" y="99337"/>
                    <a:pt x="59939" y="102762"/>
                  </a:cubicBezTo>
                  <a:lnTo>
                    <a:pt x="59939" y="102762"/>
                  </a:lnTo>
                  <a:lnTo>
                    <a:pt x="59939" y="102762"/>
                  </a:lnTo>
                  <a:cubicBezTo>
                    <a:pt x="63685" y="102762"/>
                    <a:pt x="63685" y="102762"/>
                    <a:pt x="63685" y="106187"/>
                  </a:cubicBezTo>
                  <a:lnTo>
                    <a:pt x="63685" y="106187"/>
                  </a:lnTo>
                  <a:lnTo>
                    <a:pt x="63685" y="106187"/>
                  </a:lnTo>
                  <a:lnTo>
                    <a:pt x="63685" y="106187"/>
                  </a:lnTo>
                  <a:cubicBezTo>
                    <a:pt x="63685" y="109613"/>
                    <a:pt x="63685" y="109613"/>
                    <a:pt x="63685" y="109613"/>
                  </a:cubicBezTo>
                  <a:cubicBezTo>
                    <a:pt x="67432" y="109613"/>
                    <a:pt x="67432" y="109613"/>
                    <a:pt x="71178" y="109613"/>
                  </a:cubicBezTo>
                  <a:lnTo>
                    <a:pt x="71178" y="109613"/>
                  </a:lnTo>
                  <a:lnTo>
                    <a:pt x="71178" y="109613"/>
                  </a:lnTo>
                  <a:lnTo>
                    <a:pt x="71178" y="109613"/>
                  </a:lnTo>
                  <a:lnTo>
                    <a:pt x="71178" y="109613"/>
                  </a:lnTo>
                  <a:lnTo>
                    <a:pt x="74803" y="109613"/>
                  </a:lnTo>
                  <a:lnTo>
                    <a:pt x="74803" y="109613"/>
                  </a:lnTo>
                  <a:lnTo>
                    <a:pt x="74803" y="109613"/>
                  </a:lnTo>
                  <a:lnTo>
                    <a:pt x="74803" y="109613"/>
                  </a:lnTo>
                  <a:lnTo>
                    <a:pt x="74803" y="109613"/>
                  </a:lnTo>
                  <a:lnTo>
                    <a:pt x="78670" y="113038"/>
                  </a:lnTo>
                  <a:lnTo>
                    <a:pt x="78670" y="109613"/>
                  </a:lnTo>
                  <a:lnTo>
                    <a:pt x="78670" y="109613"/>
                  </a:lnTo>
                  <a:cubicBezTo>
                    <a:pt x="82416" y="109613"/>
                    <a:pt x="82416" y="113038"/>
                    <a:pt x="82416" y="113038"/>
                  </a:cubicBezTo>
                  <a:lnTo>
                    <a:pt x="82416" y="113038"/>
                  </a:lnTo>
                  <a:lnTo>
                    <a:pt x="82416" y="113038"/>
                  </a:lnTo>
                  <a:cubicBezTo>
                    <a:pt x="86163" y="116464"/>
                    <a:pt x="86163" y="116464"/>
                    <a:pt x="86163" y="116464"/>
                  </a:cubicBezTo>
                  <a:lnTo>
                    <a:pt x="89909" y="116464"/>
                  </a:lnTo>
                  <a:lnTo>
                    <a:pt x="89909" y="116464"/>
                  </a:lnTo>
                  <a:cubicBezTo>
                    <a:pt x="89909" y="116464"/>
                    <a:pt x="89909" y="116464"/>
                    <a:pt x="93655" y="113038"/>
                  </a:cubicBezTo>
                  <a:lnTo>
                    <a:pt x="93655" y="113038"/>
                  </a:lnTo>
                  <a:lnTo>
                    <a:pt x="93655" y="113038"/>
                  </a:lnTo>
                  <a:lnTo>
                    <a:pt x="97401" y="116464"/>
                  </a:lnTo>
                  <a:lnTo>
                    <a:pt x="97401" y="116464"/>
                  </a:lnTo>
                  <a:lnTo>
                    <a:pt x="97401" y="116464"/>
                  </a:lnTo>
                  <a:cubicBezTo>
                    <a:pt x="97401" y="116464"/>
                    <a:pt x="97401" y="116464"/>
                    <a:pt x="101148" y="119889"/>
                  </a:cubicBezTo>
                  <a:cubicBezTo>
                    <a:pt x="97401" y="116464"/>
                    <a:pt x="97401" y="116464"/>
                    <a:pt x="97401" y="116464"/>
                  </a:cubicBezTo>
                  <a:cubicBezTo>
                    <a:pt x="97401" y="113038"/>
                    <a:pt x="101148" y="113038"/>
                    <a:pt x="101148" y="113038"/>
                  </a:cubicBezTo>
                  <a:cubicBezTo>
                    <a:pt x="101148" y="109613"/>
                    <a:pt x="101148" y="109613"/>
                    <a:pt x="101148" y="109613"/>
                  </a:cubicBezTo>
                  <a:cubicBezTo>
                    <a:pt x="101148" y="109613"/>
                    <a:pt x="101148" y="109613"/>
                    <a:pt x="101148" y="106187"/>
                  </a:cubicBezTo>
                  <a:cubicBezTo>
                    <a:pt x="101148" y="106187"/>
                    <a:pt x="101148" y="106187"/>
                    <a:pt x="101148" y="102762"/>
                  </a:cubicBezTo>
                  <a:lnTo>
                    <a:pt x="101148" y="102762"/>
                  </a:lnTo>
                  <a:lnTo>
                    <a:pt x="101148" y="102762"/>
                  </a:lnTo>
                  <a:cubicBezTo>
                    <a:pt x="101148" y="102762"/>
                    <a:pt x="97401" y="102762"/>
                    <a:pt x="97401" y="99337"/>
                  </a:cubicBezTo>
                  <a:lnTo>
                    <a:pt x="101148" y="95911"/>
                  </a:lnTo>
                  <a:lnTo>
                    <a:pt x="101148" y="95911"/>
                  </a:lnTo>
                  <a:cubicBezTo>
                    <a:pt x="101148" y="92486"/>
                    <a:pt x="104894" y="92486"/>
                    <a:pt x="104894" y="92486"/>
                  </a:cubicBezTo>
                  <a:cubicBezTo>
                    <a:pt x="104894" y="92486"/>
                    <a:pt x="104894" y="92486"/>
                    <a:pt x="108640" y="92486"/>
                  </a:cubicBezTo>
                  <a:cubicBezTo>
                    <a:pt x="108640" y="89060"/>
                    <a:pt x="112386" y="89060"/>
                    <a:pt x="112386" y="89060"/>
                  </a:cubicBezTo>
                  <a:lnTo>
                    <a:pt x="112386" y="89060"/>
                  </a:lnTo>
                  <a:cubicBezTo>
                    <a:pt x="112386" y="85635"/>
                    <a:pt x="112386" y="85635"/>
                    <a:pt x="108640" y="85635"/>
                  </a:cubicBezTo>
                  <a:cubicBezTo>
                    <a:pt x="108640" y="82209"/>
                    <a:pt x="108640" y="82209"/>
                    <a:pt x="108640" y="82209"/>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69" name="Shape 11769"/>
            <p:cNvSpPr/>
            <p:nvPr/>
          </p:nvSpPr>
          <p:spPr>
            <a:xfrm>
              <a:off x="4248150" y="2695575"/>
              <a:ext cx="22225" cy="11113"/>
            </a:xfrm>
            <a:custGeom>
              <a:avLst/>
              <a:gdLst/>
              <a:ahLst/>
              <a:cxnLst/>
              <a:rect l="0" t="0" r="0" b="0"/>
              <a:pathLst>
                <a:path w="120000" h="120000" extrusionOk="0">
                  <a:moveTo>
                    <a:pt x="59047" y="0"/>
                  </a:moveTo>
                  <a:lnTo>
                    <a:pt x="59047" y="0"/>
                  </a:lnTo>
                  <a:lnTo>
                    <a:pt x="59047" y="0"/>
                  </a:lnTo>
                  <a:cubicBezTo>
                    <a:pt x="59047" y="0"/>
                    <a:pt x="59047" y="0"/>
                    <a:pt x="0" y="0"/>
                  </a:cubicBezTo>
                  <a:lnTo>
                    <a:pt x="0" y="0"/>
                  </a:lnTo>
                  <a:lnTo>
                    <a:pt x="0" y="0"/>
                  </a:lnTo>
                  <a:lnTo>
                    <a:pt x="0" y="0"/>
                  </a:lnTo>
                  <a:lnTo>
                    <a:pt x="0" y="0"/>
                  </a:lnTo>
                  <a:cubicBezTo>
                    <a:pt x="0" y="116250"/>
                    <a:pt x="0" y="116250"/>
                    <a:pt x="0" y="116250"/>
                  </a:cubicBezTo>
                  <a:lnTo>
                    <a:pt x="0" y="116250"/>
                  </a:lnTo>
                  <a:cubicBezTo>
                    <a:pt x="59047" y="0"/>
                    <a:pt x="59047" y="0"/>
                    <a:pt x="59047" y="0"/>
                  </a:cubicBezTo>
                  <a:cubicBezTo>
                    <a:pt x="118095" y="0"/>
                    <a:pt x="118095" y="0"/>
                    <a:pt x="118095" y="0"/>
                  </a:cubicBezTo>
                  <a:lnTo>
                    <a:pt x="118095" y="0"/>
                  </a:lnTo>
                  <a:lnTo>
                    <a:pt x="118095" y="0"/>
                  </a:lnTo>
                  <a:lnTo>
                    <a:pt x="118095" y="0"/>
                  </a:lnTo>
                  <a:lnTo>
                    <a:pt x="118095" y="0"/>
                  </a:lnTo>
                  <a:cubicBezTo>
                    <a:pt x="59047" y="0"/>
                    <a:pt x="59047" y="0"/>
                    <a:pt x="59047"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70" name="Shape 11770"/>
            <p:cNvSpPr/>
            <p:nvPr/>
          </p:nvSpPr>
          <p:spPr>
            <a:xfrm>
              <a:off x="4248150" y="2717800"/>
              <a:ext cx="11113" cy="22225"/>
            </a:xfrm>
            <a:custGeom>
              <a:avLst/>
              <a:gdLst/>
              <a:ahLst/>
              <a:cxnLst/>
              <a:rect l="0" t="0" r="0" b="0"/>
              <a:pathLst>
                <a:path w="120000" h="120000" extrusionOk="0">
                  <a:moveTo>
                    <a:pt x="116250" y="118095"/>
                  </a:moveTo>
                  <a:lnTo>
                    <a:pt x="116250" y="118095"/>
                  </a:lnTo>
                  <a:lnTo>
                    <a:pt x="116250" y="59047"/>
                  </a:lnTo>
                  <a:lnTo>
                    <a:pt x="116250" y="59047"/>
                  </a:lnTo>
                  <a:lnTo>
                    <a:pt x="116250" y="59047"/>
                  </a:lnTo>
                  <a:lnTo>
                    <a:pt x="116250" y="59047"/>
                  </a:lnTo>
                  <a:lnTo>
                    <a:pt x="116250" y="59047"/>
                  </a:lnTo>
                  <a:cubicBezTo>
                    <a:pt x="116250" y="59047"/>
                    <a:pt x="116250" y="59047"/>
                    <a:pt x="116250" y="0"/>
                  </a:cubicBezTo>
                  <a:lnTo>
                    <a:pt x="116250" y="0"/>
                  </a:lnTo>
                  <a:lnTo>
                    <a:pt x="116250" y="0"/>
                  </a:lnTo>
                  <a:cubicBezTo>
                    <a:pt x="116250" y="59047"/>
                    <a:pt x="116250" y="59047"/>
                    <a:pt x="0" y="59047"/>
                  </a:cubicBezTo>
                  <a:lnTo>
                    <a:pt x="0" y="59047"/>
                  </a:lnTo>
                  <a:lnTo>
                    <a:pt x="0" y="59047"/>
                  </a:lnTo>
                  <a:lnTo>
                    <a:pt x="0" y="59047"/>
                  </a:lnTo>
                  <a:cubicBezTo>
                    <a:pt x="0" y="118095"/>
                    <a:pt x="0" y="118095"/>
                    <a:pt x="0" y="118095"/>
                  </a:cubicBezTo>
                  <a:lnTo>
                    <a:pt x="0" y="118095"/>
                  </a:lnTo>
                  <a:cubicBezTo>
                    <a:pt x="0" y="118095"/>
                    <a:pt x="0" y="118095"/>
                    <a:pt x="116250" y="118095"/>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71" name="Shape 11771"/>
            <p:cNvSpPr/>
            <p:nvPr/>
          </p:nvSpPr>
          <p:spPr>
            <a:xfrm>
              <a:off x="4259263" y="2571750"/>
              <a:ext cx="88900" cy="100013"/>
            </a:xfrm>
            <a:custGeom>
              <a:avLst/>
              <a:gdLst/>
              <a:ahLst/>
              <a:cxnLst/>
              <a:rect l="0" t="0" r="0" b="0"/>
              <a:pathLst>
                <a:path w="120000" h="120000" extrusionOk="0">
                  <a:moveTo>
                    <a:pt x="89638" y="79714"/>
                  </a:moveTo>
                  <a:lnTo>
                    <a:pt x="89638" y="79714"/>
                  </a:lnTo>
                  <a:lnTo>
                    <a:pt x="89638" y="79714"/>
                  </a:lnTo>
                  <a:cubicBezTo>
                    <a:pt x="89638" y="79714"/>
                    <a:pt x="104578" y="66428"/>
                    <a:pt x="104578" y="53142"/>
                  </a:cubicBezTo>
                  <a:cubicBezTo>
                    <a:pt x="119518" y="53142"/>
                    <a:pt x="119518" y="53142"/>
                    <a:pt x="119518" y="53142"/>
                  </a:cubicBezTo>
                  <a:lnTo>
                    <a:pt x="119518" y="39857"/>
                  </a:lnTo>
                  <a:lnTo>
                    <a:pt x="119518" y="26571"/>
                  </a:lnTo>
                  <a:cubicBezTo>
                    <a:pt x="104578" y="13285"/>
                    <a:pt x="104578" y="0"/>
                    <a:pt x="104578" y="0"/>
                  </a:cubicBezTo>
                  <a:lnTo>
                    <a:pt x="104578" y="0"/>
                  </a:lnTo>
                  <a:lnTo>
                    <a:pt x="104578" y="0"/>
                  </a:lnTo>
                  <a:cubicBezTo>
                    <a:pt x="104578" y="0"/>
                    <a:pt x="104578" y="0"/>
                    <a:pt x="89638" y="0"/>
                  </a:cubicBezTo>
                  <a:lnTo>
                    <a:pt x="89638" y="0"/>
                  </a:lnTo>
                  <a:cubicBezTo>
                    <a:pt x="89638" y="0"/>
                    <a:pt x="89638" y="0"/>
                    <a:pt x="74698" y="0"/>
                  </a:cubicBezTo>
                  <a:lnTo>
                    <a:pt x="74698" y="0"/>
                  </a:lnTo>
                  <a:lnTo>
                    <a:pt x="74698" y="0"/>
                  </a:lnTo>
                  <a:lnTo>
                    <a:pt x="74698" y="0"/>
                  </a:lnTo>
                  <a:lnTo>
                    <a:pt x="59759" y="0"/>
                  </a:lnTo>
                  <a:lnTo>
                    <a:pt x="59759" y="0"/>
                  </a:lnTo>
                  <a:cubicBezTo>
                    <a:pt x="44819" y="0"/>
                    <a:pt x="44819" y="0"/>
                    <a:pt x="44819" y="0"/>
                  </a:cubicBezTo>
                  <a:cubicBezTo>
                    <a:pt x="44819" y="0"/>
                    <a:pt x="44819" y="0"/>
                    <a:pt x="29879" y="0"/>
                  </a:cubicBezTo>
                  <a:lnTo>
                    <a:pt x="29879" y="0"/>
                  </a:lnTo>
                  <a:lnTo>
                    <a:pt x="29879" y="0"/>
                  </a:lnTo>
                  <a:cubicBezTo>
                    <a:pt x="29879" y="13285"/>
                    <a:pt x="29879" y="13285"/>
                    <a:pt x="29879" y="13285"/>
                  </a:cubicBezTo>
                  <a:cubicBezTo>
                    <a:pt x="44819" y="13285"/>
                    <a:pt x="44819" y="26571"/>
                    <a:pt x="44819" y="26571"/>
                  </a:cubicBezTo>
                  <a:lnTo>
                    <a:pt x="44819" y="26571"/>
                  </a:lnTo>
                  <a:lnTo>
                    <a:pt x="44819" y="39857"/>
                  </a:lnTo>
                  <a:lnTo>
                    <a:pt x="44819" y="39857"/>
                  </a:lnTo>
                  <a:cubicBezTo>
                    <a:pt x="44819" y="39857"/>
                    <a:pt x="44819" y="53142"/>
                    <a:pt x="29879" y="66428"/>
                  </a:cubicBezTo>
                  <a:lnTo>
                    <a:pt x="29879" y="66428"/>
                  </a:lnTo>
                  <a:cubicBezTo>
                    <a:pt x="14939" y="66428"/>
                    <a:pt x="14939" y="66428"/>
                    <a:pt x="14939" y="79714"/>
                  </a:cubicBezTo>
                  <a:lnTo>
                    <a:pt x="0" y="93000"/>
                  </a:lnTo>
                  <a:lnTo>
                    <a:pt x="0" y="106285"/>
                  </a:lnTo>
                  <a:cubicBezTo>
                    <a:pt x="0" y="106285"/>
                    <a:pt x="0" y="106285"/>
                    <a:pt x="0" y="119571"/>
                  </a:cubicBezTo>
                  <a:lnTo>
                    <a:pt x="0" y="119571"/>
                  </a:lnTo>
                  <a:lnTo>
                    <a:pt x="0" y="119571"/>
                  </a:lnTo>
                  <a:cubicBezTo>
                    <a:pt x="14939" y="106285"/>
                    <a:pt x="14939" y="106285"/>
                    <a:pt x="14939" y="106285"/>
                  </a:cubicBezTo>
                  <a:lnTo>
                    <a:pt x="14939" y="106285"/>
                  </a:lnTo>
                  <a:cubicBezTo>
                    <a:pt x="89638" y="106285"/>
                    <a:pt x="89638" y="106285"/>
                    <a:pt x="89638" y="106285"/>
                  </a:cubicBezTo>
                  <a:cubicBezTo>
                    <a:pt x="89638" y="93000"/>
                    <a:pt x="89638" y="93000"/>
                    <a:pt x="89638" y="79714"/>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72" name="Shape 11772"/>
            <p:cNvSpPr/>
            <p:nvPr/>
          </p:nvSpPr>
          <p:spPr>
            <a:xfrm>
              <a:off x="4159250" y="1925638"/>
              <a:ext cx="201613" cy="212725"/>
            </a:xfrm>
            <a:custGeom>
              <a:avLst/>
              <a:gdLst/>
              <a:ahLst/>
              <a:cxnLst/>
              <a:rect l="0" t="0" r="0" b="0"/>
              <a:pathLst>
                <a:path w="120000" h="120000" extrusionOk="0">
                  <a:moveTo>
                    <a:pt x="93166" y="18915"/>
                  </a:moveTo>
                  <a:lnTo>
                    <a:pt x="93166" y="18915"/>
                  </a:lnTo>
                  <a:cubicBezTo>
                    <a:pt x="93166" y="18915"/>
                    <a:pt x="99821" y="25220"/>
                    <a:pt x="99821" y="31322"/>
                  </a:cubicBezTo>
                  <a:cubicBezTo>
                    <a:pt x="99821" y="37627"/>
                    <a:pt x="106475" y="37627"/>
                    <a:pt x="106475" y="37627"/>
                  </a:cubicBezTo>
                  <a:lnTo>
                    <a:pt x="106475" y="37627"/>
                  </a:lnTo>
                  <a:lnTo>
                    <a:pt x="106475" y="37627"/>
                  </a:lnTo>
                  <a:lnTo>
                    <a:pt x="106475" y="37627"/>
                  </a:lnTo>
                  <a:lnTo>
                    <a:pt x="113130" y="37627"/>
                  </a:lnTo>
                  <a:cubicBezTo>
                    <a:pt x="113130" y="31322"/>
                    <a:pt x="113130" y="31322"/>
                    <a:pt x="113130" y="25220"/>
                  </a:cubicBezTo>
                  <a:lnTo>
                    <a:pt x="113130" y="25220"/>
                  </a:lnTo>
                  <a:cubicBezTo>
                    <a:pt x="113130" y="18915"/>
                    <a:pt x="113130" y="18915"/>
                    <a:pt x="113130" y="18915"/>
                  </a:cubicBezTo>
                  <a:cubicBezTo>
                    <a:pt x="106475" y="18915"/>
                    <a:pt x="106475" y="12406"/>
                    <a:pt x="106475" y="12406"/>
                  </a:cubicBezTo>
                  <a:cubicBezTo>
                    <a:pt x="106475" y="12406"/>
                    <a:pt x="106475" y="12406"/>
                    <a:pt x="106475" y="6101"/>
                  </a:cubicBezTo>
                  <a:lnTo>
                    <a:pt x="106475" y="6101"/>
                  </a:lnTo>
                  <a:lnTo>
                    <a:pt x="106475" y="6101"/>
                  </a:lnTo>
                  <a:lnTo>
                    <a:pt x="99821" y="6101"/>
                  </a:lnTo>
                  <a:lnTo>
                    <a:pt x="99821" y="6101"/>
                  </a:lnTo>
                  <a:cubicBezTo>
                    <a:pt x="93166" y="6101"/>
                    <a:pt x="86511" y="6101"/>
                    <a:pt x="86511" y="6101"/>
                  </a:cubicBezTo>
                  <a:lnTo>
                    <a:pt x="79856" y="6101"/>
                  </a:lnTo>
                  <a:cubicBezTo>
                    <a:pt x="79856" y="6101"/>
                    <a:pt x="73202" y="6101"/>
                    <a:pt x="73202" y="0"/>
                  </a:cubicBezTo>
                  <a:lnTo>
                    <a:pt x="73202" y="0"/>
                  </a:lnTo>
                  <a:cubicBezTo>
                    <a:pt x="73202" y="0"/>
                    <a:pt x="73202" y="6101"/>
                    <a:pt x="66547" y="6101"/>
                  </a:cubicBezTo>
                  <a:lnTo>
                    <a:pt x="66547" y="6101"/>
                  </a:lnTo>
                  <a:cubicBezTo>
                    <a:pt x="59892" y="6101"/>
                    <a:pt x="53237" y="12406"/>
                    <a:pt x="46583" y="12406"/>
                  </a:cubicBezTo>
                  <a:lnTo>
                    <a:pt x="46583" y="12406"/>
                  </a:lnTo>
                  <a:lnTo>
                    <a:pt x="13309" y="6101"/>
                  </a:lnTo>
                  <a:lnTo>
                    <a:pt x="13309" y="6101"/>
                  </a:lnTo>
                  <a:lnTo>
                    <a:pt x="13309" y="6101"/>
                  </a:lnTo>
                  <a:lnTo>
                    <a:pt x="6654" y="6101"/>
                  </a:lnTo>
                  <a:lnTo>
                    <a:pt x="6654" y="6101"/>
                  </a:lnTo>
                  <a:lnTo>
                    <a:pt x="6654" y="6101"/>
                  </a:lnTo>
                  <a:lnTo>
                    <a:pt x="6654" y="6101"/>
                  </a:lnTo>
                  <a:lnTo>
                    <a:pt x="6654" y="6101"/>
                  </a:lnTo>
                  <a:cubicBezTo>
                    <a:pt x="6654" y="12406"/>
                    <a:pt x="6654" y="12406"/>
                    <a:pt x="6654" y="18915"/>
                  </a:cubicBezTo>
                  <a:lnTo>
                    <a:pt x="6654" y="18915"/>
                  </a:lnTo>
                  <a:cubicBezTo>
                    <a:pt x="0" y="18915"/>
                    <a:pt x="0" y="18915"/>
                    <a:pt x="0" y="18915"/>
                  </a:cubicBezTo>
                  <a:cubicBezTo>
                    <a:pt x="0" y="18915"/>
                    <a:pt x="6654" y="18915"/>
                    <a:pt x="6654" y="25220"/>
                  </a:cubicBezTo>
                  <a:lnTo>
                    <a:pt x="6654" y="25220"/>
                  </a:lnTo>
                  <a:lnTo>
                    <a:pt x="6654" y="25220"/>
                  </a:lnTo>
                  <a:cubicBezTo>
                    <a:pt x="6654" y="31322"/>
                    <a:pt x="6654" y="31322"/>
                    <a:pt x="6654" y="37627"/>
                  </a:cubicBezTo>
                  <a:lnTo>
                    <a:pt x="6654" y="37627"/>
                  </a:lnTo>
                  <a:cubicBezTo>
                    <a:pt x="6654" y="44135"/>
                    <a:pt x="6654" y="50440"/>
                    <a:pt x="6654" y="69355"/>
                  </a:cubicBezTo>
                  <a:cubicBezTo>
                    <a:pt x="6654" y="88067"/>
                    <a:pt x="6654" y="106983"/>
                    <a:pt x="6654" y="119796"/>
                  </a:cubicBezTo>
                  <a:cubicBezTo>
                    <a:pt x="73202" y="119796"/>
                    <a:pt x="73202" y="119796"/>
                    <a:pt x="73202" y="119796"/>
                  </a:cubicBezTo>
                  <a:cubicBezTo>
                    <a:pt x="73202" y="113288"/>
                    <a:pt x="73202" y="113288"/>
                    <a:pt x="79856" y="113288"/>
                  </a:cubicBezTo>
                  <a:lnTo>
                    <a:pt x="79856" y="113288"/>
                  </a:lnTo>
                  <a:lnTo>
                    <a:pt x="79856" y="113288"/>
                  </a:lnTo>
                  <a:cubicBezTo>
                    <a:pt x="79856" y="113288"/>
                    <a:pt x="79856" y="119796"/>
                    <a:pt x="86511" y="119796"/>
                  </a:cubicBezTo>
                  <a:cubicBezTo>
                    <a:pt x="106475" y="119796"/>
                    <a:pt x="106475" y="119796"/>
                    <a:pt x="106475" y="119796"/>
                  </a:cubicBezTo>
                  <a:lnTo>
                    <a:pt x="106475" y="119796"/>
                  </a:lnTo>
                  <a:lnTo>
                    <a:pt x="106475" y="119796"/>
                  </a:lnTo>
                  <a:cubicBezTo>
                    <a:pt x="106475" y="113288"/>
                    <a:pt x="106475" y="113288"/>
                    <a:pt x="113130" y="113288"/>
                  </a:cubicBezTo>
                  <a:lnTo>
                    <a:pt x="113130" y="113288"/>
                  </a:lnTo>
                  <a:lnTo>
                    <a:pt x="113130" y="113288"/>
                  </a:lnTo>
                  <a:cubicBezTo>
                    <a:pt x="113130" y="113288"/>
                    <a:pt x="113130" y="113288"/>
                    <a:pt x="113130" y="106983"/>
                  </a:cubicBezTo>
                  <a:cubicBezTo>
                    <a:pt x="113130" y="106983"/>
                    <a:pt x="113130" y="106983"/>
                    <a:pt x="119785" y="106983"/>
                  </a:cubicBezTo>
                  <a:lnTo>
                    <a:pt x="119785" y="106983"/>
                  </a:lnTo>
                  <a:lnTo>
                    <a:pt x="119785" y="106983"/>
                  </a:lnTo>
                  <a:cubicBezTo>
                    <a:pt x="113130" y="94576"/>
                    <a:pt x="106475" y="75661"/>
                    <a:pt x="106475" y="75661"/>
                  </a:cubicBezTo>
                  <a:cubicBezTo>
                    <a:pt x="106475" y="69355"/>
                    <a:pt x="106475" y="69355"/>
                    <a:pt x="99821" y="62847"/>
                  </a:cubicBezTo>
                  <a:lnTo>
                    <a:pt x="99821" y="62847"/>
                  </a:lnTo>
                  <a:cubicBezTo>
                    <a:pt x="99821" y="56542"/>
                    <a:pt x="99821" y="50440"/>
                    <a:pt x="99821" y="44135"/>
                  </a:cubicBezTo>
                  <a:cubicBezTo>
                    <a:pt x="93166" y="44135"/>
                    <a:pt x="86511" y="37627"/>
                    <a:pt x="86511" y="31322"/>
                  </a:cubicBezTo>
                  <a:cubicBezTo>
                    <a:pt x="79856" y="31322"/>
                    <a:pt x="79856" y="31322"/>
                    <a:pt x="79856" y="31322"/>
                  </a:cubicBezTo>
                  <a:cubicBezTo>
                    <a:pt x="86511" y="6101"/>
                    <a:pt x="86511" y="6101"/>
                    <a:pt x="86511" y="6101"/>
                  </a:cubicBezTo>
                  <a:lnTo>
                    <a:pt x="93166" y="18915"/>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73" name="Shape 11773"/>
            <p:cNvSpPr/>
            <p:nvPr/>
          </p:nvSpPr>
          <p:spPr>
            <a:xfrm>
              <a:off x="3859213" y="1903413"/>
              <a:ext cx="290512" cy="279400"/>
            </a:xfrm>
            <a:custGeom>
              <a:avLst/>
              <a:gdLst/>
              <a:ahLst/>
              <a:cxnLst/>
              <a:rect l="0" t="0" r="0" b="0"/>
              <a:pathLst>
                <a:path w="120000" h="120000" extrusionOk="0">
                  <a:moveTo>
                    <a:pt x="119850" y="28880"/>
                  </a:moveTo>
                  <a:lnTo>
                    <a:pt x="119850" y="28880"/>
                  </a:lnTo>
                  <a:lnTo>
                    <a:pt x="119850" y="28880"/>
                  </a:lnTo>
                  <a:cubicBezTo>
                    <a:pt x="119850" y="28880"/>
                    <a:pt x="119850" y="28880"/>
                    <a:pt x="119850" y="24092"/>
                  </a:cubicBezTo>
                  <a:cubicBezTo>
                    <a:pt x="119850" y="24092"/>
                    <a:pt x="119850" y="24092"/>
                    <a:pt x="119850" y="19150"/>
                  </a:cubicBezTo>
                  <a:lnTo>
                    <a:pt x="119850" y="19150"/>
                  </a:lnTo>
                  <a:lnTo>
                    <a:pt x="119850" y="14362"/>
                  </a:lnTo>
                  <a:lnTo>
                    <a:pt x="119850" y="14362"/>
                  </a:lnTo>
                  <a:lnTo>
                    <a:pt x="119850" y="14362"/>
                  </a:lnTo>
                  <a:lnTo>
                    <a:pt x="119850" y="14362"/>
                  </a:lnTo>
                  <a:cubicBezTo>
                    <a:pt x="119850" y="9729"/>
                    <a:pt x="119850" y="9729"/>
                    <a:pt x="119850" y="9729"/>
                  </a:cubicBezTo>
                  <a:cubicBezTo>
                    <a:pt x="119850" y="9729"/>
                    <a:pt x="115378" y="9729"/>
                    <a:pt x="115378" y="4942"/>
                  </a:cubicBezTo>
                  <a:cubicBezTo>
                    <a:pt x="115378" y="4942"/>
                    <a:pt x="115378" y="4942"/>
                    <a:pt x="110757" y="4942"/>
                  </a:cubicBezTo>
                  <a:lnTo>
                    <a:pt x="110757" y="4942"/>
                  </a:lnTo>
                  <a:cubicBezTo>
                    <a:pt x="110757" y="4942"/>
                    <a:pt x="106136" y="4942"/>
                    <a:pt x="106136" y="0"/>
                  </a:cubicBezTo>
                  <a:lnTo>
                    <a:pt x="106136" y="0"/>
                  </a:lnTo>
                  <a:lnTo>
                    <a:pt x="101515" y="0"/>
                  </a:lnTo>
                  <a:lnTo>
                    <a:pt x="96894" y="0"/>
                  </a:lnTo>
                  <a:cubicBezTo>
                    <a:pt x="96894" y="0"/>
                    <a:pt x="87652" y="0"/>
                    <a:pt x="87652" y="4942"/>
                  </a:cubicBezTo>
                  <a:lnTo>
                    <a:pt x="87652" y="4942"/>
                  </a:lnTo>
                  <a:cubicBezTo>
                    <a:pt x="87652" y="4942"/>
                    <a:pt x="87652" y="4942"/>
                    <a:pt x="87652" y="9729"/>
                  </a:cubicBezTo>
                  <a:lnTo>
                    <a:pt x="87652" y="9729"/>
                  </a:lnTo>
                  <a:cubicBezTo>
                    <a:pt x="87652" y="14362"/>
                    <a:pt x="83031" y="24092"/>
                    <a:pt x="78409" y="24092"/>
                  </a:cubicBezTo>
                  <a:cubicBezTo>
                    <a:pt x="78409" y="24092"/>
                    <a:pt x="78409" y="24092"/>
                    <a:pt x="73788" y="24092"/>
                  </a:cubicBezTo>
                  <a:lnTo>
                    <a:pt x="73788" y="24092"/>
                  </a:lnTo>
                  <a:cubicBezTo>
                    <a:pt x="73788" y="24092"/>
                    <a:pt x="69167" y="24092"/>
                    <a:pt x="64546" y="19150"/>
                  </a:cubicBezTo>
                  <a:lnTo>
                    <a:pt x="64546" y="19150"/>
                  </a:lnTo>
                  <a:cubicBezTo>
                    <a:pt x="59925" y="14362"/>
                    <a:pt x="59925" y="14362"/>
                    <a:pt x="55304" y="14362"/>
                  </a:cubicBezTo>
                  <a:lnTo>
                    <a:pt x="55304" y="14362"/>
                  </a:lnTo>
                  <a:cubicBezTo>
                    <a:pt x="50683" y="14362"/>
                    <a:pt x="46062" y="14362"/>
                    <a:pt x="46062" y="9729"/>
                  </a:cubicBezTo>
                  <a:lnTo>
                    <a:pt x="46062" y="9729"/>
                  </a:lnTo>
                  <a:lnTo>
                    <a:pt x="41440" y="4942"/>
                  </a:lnTo>
                  <a:lnTo>
                    <a:pt x="41440" y="4942"/>
                  </a:lnTo>
                  <a:lnTo>
                    <a:pt x="41440" y="4942"/>
                  </a:lnTo>
                  <a:lnTo>
                    <a:pt x="36819" y="0"/>
                  </a:lnTo>
                  <a:lnTo>
                    <a:pt x="36819" y="0"/>
                  </a:lnTo>
                  <a:cubicBezTo>
                    <a:pt x="32198" y="0"/>
                    <a:pt x="32198" y="0"/>
                    <a:pt x="32198" y="0"/>
                  </a:cubicBezTo>
                  <a:lnTo>
                    <a:pt x="32198" y="0"/>
                  </a:lnTo>
                  <a:lnTo>
                    <a:pt x="32198" y="0"/>
                  </a:lnTo>
                  <a:cubicBezTo>
                    <a:pt x="27577" y="0"/>
                    <a:pt x="27577" y="0"/>
                    <a:pt x="27577" y="0"/>
                  </a:cubicBezTo>
                  <a:lnTo>
                    <a:pt x="27577" y="0"/>
                  </a:lnTo>
                  <a:cubicBezTo>
                    <a:pt x="22956" y="0"/>
                    <a:pt x="22956" y="0"/>
                    <a:pt x="22956" y="0"/>
                  </a:cubicBezTo>
                  <a:cubicBezTo>
                    <a:pt x="18335" y="0"/>
                    <a:pt x="18335" y="0"/>
                    <a:pt x="18335" y="0"/>
                  </a:cubicBezTo>
                  <a:lnTo>
                    <a:pt x="18335" y="0"/>
                  </a:lnTo>
                  <a:cubicBezTo>
                    <a:pt x="18335" y="4942"/>
                    <a:pt x="13714" y="4942"/>
                    <a:pt x="13714" y="4942"/>
                  </a:cubicBezTo>
                  <a:cubicBezTo>
                    <a:pt x="9242" y="4942"/>
                    <a:pt x="9391" y="9729"/>
                    <a:pt x="4621" y="9729"/>
                  </a:cubicBezTo>
                  <a:cubicBezTo>
                    <a:pt x="4621" y="9729"/>
                    <a:pt x="4621" y="9729"/>
                    <a:pt x="4621" y="14362"/>
                  </a:cubicBezTo>
                  <a:lnTo>
                    <a:pt x="4621" y="14362"/>
                  </a:lnTo>
                  <a:cubicBezTo>
                    <a:pt x="4621" y="19150"/>
                    <a:pt x="4621" y="19150"/>
                    <a:pt x="4621" y="19150"/>
                  </a:cubicBezTo>
                  <a:lnTo>
                    <a:pt x="4621" y="19150"/>
                  </a:lnTo>
                  <a:cubicBezTo>
                    <a:pt x="4621" y="24092"/>
                    <a:pt x="4621" y="24092"/>
                    <a:pt x="0" y="24092"/>
                  </a:cubicBezTo>
                  <a:lnTo>
                    <a:pt x="4621" y="28880"/>
                  </a:lnTo>
                  <a:lnTo>
                    <a:pt x="4621" y="28880"/>
                  </a:lnTo>
                  <a:lnTo>
                    <a:pt x="4621" y="28880"/>
                  </a:lnTo>
                  <a:cubicBezTo>
                    <a:pt x="4621" y="33513"/>
                    <a:pt x="4621" y="33513"/>
                    <a:pt x="4621" y="33513"/>
                  </a:cubicBezTo>
                  <a:lnTo>
                    <a:pt x="4621" y="38301"/>
                  </a:lnTo>
                  <a:lnTo>
                    <a:pt x="4621" y="43243"/>
                  </a:lnTo>
                  <a:cubicBezTo>
                    <a:pt x="4621" y="48030"/>
                    <a:pt x="4621" y="48030"/>
                    <a:pt x="4621" y="48030"/>
                  </a:cubicBezTo>
                  <a:lnTo>
                    <a:pt x="4621" y="48030"/>
                  </a:lnTo>
                  <a:cubicBezTo>
                    <a:pt x="4621" y="48030"/>
                    <a:pt x="4621" y="48030"/>
                    <a:pt x="4621" y="52664"/>
                  </a:cubicBezTo>
                  <a:cubicBezTo>
                    <a:pt x="4621" y="52664"/>
                    <a:pt x="4621" y="52664"/>
                    <a:pt x="4621" y="57451"/>
                  </a:cubicBezTo>
                  <a:lnTo>
                    <a:pt x="4621" y="57451"/>
                  </a:lnTo>
                  <a:lnTo>
                    <a:pt x="4621" y="57451"/>
                  </a:lnTo>
                  <a:lnTo>
                    <a:pt x="4621" y="57451"/>
                  </a:lnTo>
                  <a:lnTo>
                    <a:pt x="4621" y="57451"/>
                  </a:lnTo>
                  <a:cubicBezTo>
                    <a:pt x="4621" y="57451"/>
                    <a:pt x="4621" y="62393"/>
                    <a:pt x="0" y="62393"/>
                  </a:cubicBezTo>
                  <a:cubicBezTo>
                    <a:pt x="4621" y="62393"/>
                    <a:pt x="4621" y="62393"/>
                    <a:pt x="4621" y="67181"/>
                  </a:cubicBezTo>
                  <a:cubicBezTo>
                    <a:pt x="4621" y="67181"/>
                    <a:pt x="4621" y="67181"/>
                    <a:pt x="4621" y="71814"/>
                  </a:cubicBezTo>
                  <a:lnTo>
                    <a:pt x="4621" y="71814"/>
                  </a:lnTo>
                  <a:lnTo>
                    <a:pt x="9391" y="71814"/>
                  </a:lnTo>
                  <a:cubicBezTo>
                    <a:pt x="9391" y="71814"/>
                    <a:pt x="13714" y="76602"/>
                    <a:pt x="18335" y="76602"/>
                  </a:cubicBezTo>
                  <a:lnTo>
                    <a:pt x="18335" y="76602"/>
                  </a:lnTo>
                  <a:cubicBezTo>
                    <a:pt x="18335" y="76602"/>
                    <a:pt x="18335" y="81544"/>
                    <a:pt x="22956" y="86177"/>
                  </a:cubicBezTo>
                  <a:cubicBezTo>
                    <a:pt x="27577" y="86177"/>
                    <a:pt x="27577" y="86177"/>
                    <a:pt x="32198" y="86177"/>
                  </a:cubicBezTo>
                  <a:lnTo>
                    <a:pt x="36819" y="90965"/>
                  </a:lnTo>
                  <a:cubicBezTo>
                    <a:pt x="36819" y="90965"/>
                    <a:pt x="36819" y="90965"/>
                    <a:pt x="41440" y="90965"/>
                  </a:cubicBezTo>
                  <a:lnTo>
                    <a:pt x="41440" y="90965"/>
                  </a:lnTo>
                  <a:lnTo>
                    <a:pt x="41440" y="90965"/>
                  </a:lnTo>
                  <a:lnTo>
                    <a:pt x="41440" y="90965"/>
                  </a:lnTo>
                  <a:cubicBezTo>
                    <a:pt x="41440" y="86177"/>
                    <a:pt x="41440" y="86177"/>
                    <a:pt x="46062" y="86177"/>
                  </a:cubicBezTo>
                  <a:lnTo>
                    <a:pt x="50683" y="86177"/>
                  </a:lnTo>
                  <a:cubicBezTo>
                    <a:pt x="50683" y="81544"/>
                    <a:pt x="50683" y="81544"/>
                    <a:pt x="50683" y="81544"/>
                  </a:cubicBezTo>
                  <a:cubicBezTo>
                    <a:pt x="110757" y="119845"/>
                    <a:pt x="110757" y="119845"/>
                    <a:pt x="110757" y="119845"/>
                  </a:cubicBezTo>
                  <a:lnTo>
                    <a:pt x="110757" y="119845"/>
                  </a:lnTo>
                  <a:cubicBezTo>
                    <a:pt x="119850" y="119845"/>
                    <a:pt x="119850" y="119845"/>
                    <a:pt x="119850" y="119845"/>
                  </a:cubicBezTo>
                  <a:cubicBezTo>
                    <a:pt x="119850" y="114903"/>
                    <a:pt x="119850" y="110115"/>
                    <a:pt x="119850" y="105328"/>
                  </a:cubicBezTo>
                  <a:lnTo>
                    <a:pt x="119850" y="105328"/>
                  </a:lnTo>
                  <a:cubicBezTo>
                    <a:pt x="119850" y="90965"/>
                    <a:pt x="119850" y="76602"/>
                    <a:pt x="119850" y="62393"/>
                  </a:cubicBezTo>
                  <a:cubicBezTo>
                    <a:pt x="119850" y="48030"/>
                    <a:pt x="119850" y="43243"/>
                    <a:pt x="119850" y="38301"/>
                  </a:cubicBezTo>
                  <a:lnTo>
                    <a:pt x="119850" y="38301"/>
                  </a:lnTo>
                  <a:cubicBezTo>
                    <a:pt x="119850" y="33513"/>
                    <a:pt x="119850" y="33513"/>
                    <a:pt x="119850" y="33513"/>
                  </a:cubicBezTo>
                  <a:lnTo>
                    <a:pt x="119850" y="2888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74" name="Shape 11774"/>
            <p:cNvSpPr/>
            <p:nvPr/>
          </p:nvSpPr>
          <p:spPr>
            <a:xfrm>
              <a:off x="4114800" y="2138363"/>
              <a:ext cx="301625" cy="423862"/>
            </a:xfrm>
            <a:custGeom>
              <a:avLst/>
              <a:gdLst/>
              <a:ahLst/>
              <a:cxnLst/>
              <a:rect l="0" t="0" r="0" b="0"/>
              <a:pathLst>
                <a:path w="120000" h="120000" extrusionOk="0">
                  <a:moveTo>
                    <a:pt x="93221" y="110416"/>
                  </a:moveTo>
                  <a:lnTo>
                    <a:pt x="93221" y="110416"/>
                  </a:lnTo>
                  <a:lnTo>
                    <a:pt x="93221" y="110416"/>
                  </a:lnTo>
                  <a:lnTo>
                    <a:pt x="93221" y="110416"/>
                  </a:lnTo>
                  <a:lnTo>
                    <a:pt x="93221" y="110416"/>
                  </a:lnTo>
                  <a:lnTo>
                    <a:pt x="93221" y="110416"/>
                  </a:lnTo>
                  <a:cubicBezTo>
                    <a:pt x="97661" y="110416"/>
                    <a:pt x="97661" y="110416"/>
                    <a:pt x="97661" y="110416"/>
                  </a:cubicBezTo>
                  <a:lnTo>
                    <a:pt x="97661" y="110416"/>
                  </a:lnTo>
                  <a:lnTo>
                    <a:pt x="97661" y="110416"/>
                  </a:lnTo>
                  <a:cubicBezTo>
                    <a:pt x="97661" y="110416"/>
                    <a:pt x="97661" y="110416"/>
                    <a:pt x="97661" y="107255"/>
                  </a:cubicBezTo>
                  <a:cubicBezTo>
                    <a:pt x="97661" y="107255"/>
                    <a:pt x="97661" y="107255"/>
                    <a:pt x="93221" y="107255"/>
                  </a:cubicBezTo>
                  <a:lnTo>
                    <a:pt x="93221" y="107255"/>
                  </a:lnTo>
                  <a:lnTo>
                    <a:pt x="93221" y="107255"/>
                  </a:lnTo>
                  <a:lnTo>
                    <a:pt x="93221" y="104095"/>
                  </a:lnTo>
                  <a:lnTo>
                    <a:pt x="93221" y="104095"/>
                  </a:lnTo>
                  <a:cubicBezTo>
                    <a:pt x="93221" y="104095"/>
                    <a:pt x="93221" y="104095"/>
                    <a:pt x="93221" y="101036"/>
                  </a:cubicBezTo>
                  <a:lnTo>
                    <a:pt x="88782" y="101036"/>
                  </a:lnTo>
                  <a:lnTo>
                    <a:pt x="88782" y="97774"/>
                  </a:lnTo>
                  <a:cubicBezTo>
                    <a:pt x="84343" y="97774"/>
                    <a:pt x="84343" y="97774"/>
                    <a:pt x="84343" y="97774"/>
                  </a:cubicBezTo>
                  <a:lnTo>
                    <a:pt x="84343" y="97774"/>
                  </a:lnTo>
                  <a:lnTo>
                    <a:pt x="84343" y="97774"/>
                  </a:lnTo>
                  <a:cubicBezTo>
                    <a:pt x="79904" y="97774"/>
                    <a:pt x="79904" y="97774"/>
                    <a:pt x="79904" y="94613"/>
                  </a:cubicBezTo>
                  <a:lnTo>
                    <a:pt x="79904" y="94613"/>
                  </a:lnTo>
                  <a:lnTo>
                    <a:pt x="79904" y="94613"/>
                  </a:lnTo>
                  <a:lnTo>
                    <a:pt x="79904" y="94613"/>
                  </a:lnTo>
                  <a:cubicBezTo>
                    <a:pt x="79904" y="91452"/>
                    <a:pt x="79904" y="91452"/>
                    <a:pt x="79904" y="91452"/>
                  </a:cubicBezTo>
                  <a:cubicBezTo>
                    <a:pt x="79904" y="88394"/>
                    <a:pt x="79904" y="88394"/>
                    <a:pt x="79904" y="88394"/>
                  </a:cubicBezTo>
                  <a:lnTo>
                    <a:pt x="79904" y="88394"/>
                  </a:lnTo>
                  <a:cubicBezTo>
                    <a:pt x="79904" y="88394"/>
                    <a:pt x="79904" y="85131"/>
                    <a:pt x="84343" y="85131"/>
                  </a:cubicBezTo>
                  <a:lnTo>
                    <a:pt x="84343" y="85131"/>
                  </a:lnTo>
                  <a:cubicBezTo>
                    <a:pt x="84343" y="85131"/>
                    <a:pt x="84343" y="88394"/>
                    <a:pt x="88782" y="88394"/>
                  </a:cubicBezTo>
                  <a:cubicBezTo>
                    <a:pt x="88782" y="85131"/>
                    <a:pt x="88782" y="85131"/>
                    <a:pt x="88782" y="85131"/>
                  </a:cubicBezTo>
                  <a:lnTo>
                    <a:pt x="88782" y="85131"/>
                  </a:lnTo>
                  <a:cubicBezTo>
                    <a:pt x="88782" y="85131"/>
                    <a:pt x="88782" y="85131"/>
                    <a:pt x="88782" y="81971"/>
                  </a:cubicBezTo>
                  <a:lnTo>
                    <a:pt x="88782" y="81971"/>
                  </a:lnTo>
                  <a:lnTo>
                    <a:pt x="88782" y="78810"/>
                  </a:lnTo>
                  <a:lnTo>
                    <a:pt x="88782" y="78810"/>
                  </a:lnTo>
                  <a:lnTo>
                    <a:pt x="88782" y="75751"/>
                  </a:lnTo>
                  <a:lnTo>
                    <a:pt x="88782" y="75751"/>
                  </a:lnTo>
                  <a:cubicBezTo>
                    <a:pt x="88782" y="75751"/>
                    <a:pt x="88782" y="72489"/>
                    <a:pt x="93221" y="72489"/>
                  </a:cubicBezTo>
                  <a:lnTo>
                    <a:pt x="93221" y="72489"/>
                  </a:lnTo>
                  <a:lnTo>
                    <a:pt x="93221" y="72489"/>
                  </a:lnTo>
                  <a:cubicBezTo>
                    <a:pt x="93221" y="69328"/>
                    <a:pt x="93221" y="69328"/>
                    <a:pt x="93221" y="66168"/>
                  </a:cubicBezTo>
                  <a:lnTo>
                    <a:pt x="93221" y="66168"/>
                  </a:lnTo>
                  <a:lnTo>
                    <a:pt x="97661" y="63109"/>
                  </a:lnTo>
                  <a:cubicBezTo>
                    <a:pt x="97661" y="63109"/>
                    <a:pt x="97661" y="63109"/>
                    <a:pt x="102100" y="59847"/>
                  </a:cubicBezTo>
                  <a:lnTo>
                    <a:pt x="102100" y="59847"/>
                  </a:lnTo>
                  <a:lnTo>
                    <a:pt x="102100" y="59847"/>
                  </a:lnTo>
                  <a:lnTo>
                    <a:pt x="102100" y="56686"/>
                  </a:lnTo>
                  <a:cubicBezTo>
                    <a:pt x="102100" y="56686"/>
                    <a:pt x="106539" y="56686"/>
                    <a:pt x="106539" y="53525"/>
                  </a:cubicBezTo>
                  <a:cubicBezTo>
                    <a:pt x="106539" y="53525"/>
                    <a:pt x="106539" y="53525"/>
                    <a:pt x="106539" y="50467"/>
                  </a:cubicBezTo>
                  <a:lnTo>
                    <a:pt x="106539" y="47204"/>
                  </a:lnTo>
                  <a:cubicBezTo>
                    <a:pt x="106539" y="44146"/>
                    <a:pt x="106539" y="44146"/>
                    <a:pt x="106539" y="40985"/>
                  </a:cubicBezTo>
                  <a:lnTo>
                    <a:pt x="106539" y="40985"/>
                  </a:lnTo>
                  <a:lnTo>
                    <a:pt x="106539" y="40985"/>
                  </a:lnTo>
                  <a:cubicBezTo>
                    <a:pt x="110978" y="40985"/>
                    <a:pt x="110978" y="40985"/>
                    <a:pt x="110978" y="37926"/>
                  </a:cubicBezTo>
                  <a:lnTo>
                    <a:pt x="110978" y="37926"/>
                  </a:lnTo>
                  <a:lnTo>
                    <a:pt x="110978" y="37926"/>
                  </a:lnTo>
                  <a:cubicBezTo>
                    <a:pt x="110978" y="37926"/>
                    <a:pt x="110978" y="37926"/>
                    <a:pt x="110978" y="34664"/>
                  </a:cubicBezTo>
                  <a:lnTo>
                    <a:pt x="110978" y="34664"/>
                  </a:lnTo>
                  <a:cubicBezTo>
                    <a:pt x="110978" y="31503"/>
                    <a:pt x="110978" y="31503"/>
                    <a:pt x="115417" y="31503"/>
                  </a:cubicBezTo>
                  <a:cubicBezTo>
                    <a:pt x="115417" y="28343"/>
                    <a:pt x="119856" y="28343"/>
                    <a:pt x="119856" y="28343"/>
                  </a:cubicBezTo>
                  <a:lnTo>
                    <a:pt x="119856" y="28343"/>
                  </a:lnTo>
                  <a:lnTo>
                    <a:pt x="119856" y="28343"/>
                  </a:lnTo>
                  <a:lnTo>
                    <a:pt x="115417" y="25284"/>
                  </a:lnTo>
                  <a:cubicBezTo>
                    <a:pt x="115417" y="22022"/>
                    <a:pt x="110978" y="15700"/>
                    <a:pt x="110978" y="12642"/>
                  </a:cubicBezTo>
                  <a:lnTo>
                    <a:pt x="110978" y="9379"/>
                  </a:lnTo>
                  <a:lnTo>
                    <a:pt x="110978" y="9379"/>
                  </a:lnTo>
                  <a:cubicBezTo>
                    <a:pt x="110978" y="9379"/>
                    <a:pt x="110978" y="9379"/>
                    <a:pt x="110978" y="6219"/>
                  </a:cubicBezTo>
                  <a:lnTo>
                    <a:pt x="110978" y="6219"/>
                  </a:lnTo>
                  <a:cubicBezTo>
                    <a:pt x="110978" y="3058"/>
                    <a:pt x="110978" y="3058"/>
                    <a:pt x="110978" y="3058"/>
                  </a:cubicBezTo>
                  <a:lnTo>
                    <a:pt x="110978" y="3058"/>
                  </a:lnTo>
                  <a:lnTo>
                    <a:pt x="106539" y="3058"/>
                  </a:lnTo>
                  <a:lnTo>
                    <a:pt x="106539" y="3058"/>
                  </a:lnTo>
                  <a:cubicBezTo>
                    <a:pt x="106539" y="0"/>
                    <a:pt x="102100" y="0"/>
                    <a:pt x="102100" y="0"/>
                  </a:cubicBezTo>
                  <a:cubicBezTo>
                    <a:pt x="102100" y="0"/>
                    <a:pt x="102100" y="0"/>
                    <a:pt x="97661" y="0"/>
                  </a:cubicBezTo>
                  <a:lnTo>
                    <a:pt x="97661" y="0"/>
                  </a:lnTo>
                  <a:lnTo>
                    <a:pt x="97661" y="0"/>
                  </a:lnTo>
                  <a:lnTo>
                    <a:pt x="97661" y="0"/>
                  </a:lnTo>
                  <a:cubicBezTo>
                    <a:pt x="97661" y="0"/>
                    <a:pt x="97661" y="3058"/>
                    <a:pt x="93221" y="3058"/>
                  </a:cubicBezTo>
                  <a:lnTo>
                    <a:pt x="93221" y="3058"/>
                  </a:lnTo>
                  <a:lnTo>
                    <a:pt x="93221" y="3058"/>
                  </a:lnTo>
                  <a:lnTo>
                    <a:pt x="93221" y="3058"/>
                  </a:lnTo>
                  <a:lnTo>
                    <a:pt x="93221" y="6219"/>
                  </a:lnTo>
                  <a:cubicBezTo>
                    <a:pt x="88782" y="6219"/>
                    <a:pt x="88782" y="6219"/>
                    <a:pt x="88782" y="6219"/>
                  </a:cubicBezTo>
                  <a:lnTo>
                    <a:pt x="88782" y="6219"/>
                  </a:lnTo>
                  <a:lnTo>
                    <a:pt x="88782" y="6219"/>
                  </a:lnTo>
                  <a:lnTo>
                    <a:pt x="88782" y="6219"/>
                  </a:lnTo>
                  <a:cubicBezTo>
                    <a:pt x="84343" y="6219"/>
                    <a:pt x="84343" y="6219"/>
                    <a:pt x="84343" y="6219"/>
                  </a:cubicBezTo>
                  <a:lnTo>
                    <a:pt x="84343" y="6219"/>
                  </a:lnTo>
                  <a:lnTo>
                    <a:pt x="84343" y="6219"/>
                  </a:lnTo>
                  <a:cubicBezTo>
                    <a:pt x="71026" y="6219"/>
                    <a:pt x="71026" y="6219"/>
                    <a:pt x="71026" y="6219"/>
                  </a:cubicBezTo>
                  <a:lnTo>
                    <a:pt x="71026" y="6219"/>
                  </a:lnTo>
                  <a:cubicBezTo>
                    <a:pt x="22195" y="6219"/>
                    <a:pt x="22195" y="6219"/>
                    <a:pt x="22195" y="6219"/>
                  </a:cubicBezTo>
                  <a:cubicBezTo>
                    <a:pt x="22195" y="6219"/>
                    <a:pt x="22195" y="9379"/>
                    <a:pt x="22195" y="12642"/>
                  </a:cubicBezTo>
                  <a:cubicBezTo>
                    <a:pt x="22195" y="18861"/>
                    <a:pt x="22195" y="18861"/>
                    <a:pt x="22195" y="18861"/>
                  </a:cubicBezTo>
                  <a:cubicBezTo>
                    <a:pt x="13174" y="18861"/>
                    <a:pt x="13174" y="18861"/>
                    <a:pt x="13174" y="18861"/>
                  </a:cubicBezTo>
                  <a:cubicBezTo>
                    <a:pt x="13174" y="44146"/>
                    <a:pt x="13174" y="44146"/>
                    <a:pt x="13174" y="44146"/>
                  </a:cubicBezTo>
                  <a:cubicBezTo>
                    <a:pt x="4439" y="44146"/>
                    <a:pt x="4439" y="44146"/>
                    <a:pt x="4439" y="44146"/>
                  </a:cubicBezTo>
                  <a:cubicBezTo>
                    <a:pt x="4439" y="47204"/>
                    <a:pt x="4439" y="47204"/>
                    <a:pt x="4439" y="47204"/>
                  </a:cubicBezTo>
                  <a:cubicBezTo>
                    <a:pt x="4439" y="47204"/>
                    <a:pt x="4439" y="47204"/>
                    <a:pt x="4439" y="50467"/>
                  </a:cubicBezTo>
                  <a:cubicBezTo>
                    <a:pt x="4439" y="50467"/>
                    <a:pt x="4439" y="50467"/>
                    <a:pt x="0" y="53525"/>
                  </a:cubicBezTo>
                  <a:lnTo>
                    <a:pt x="0" y="53525"/>
                  </a:lnTo>
                  <a:lnTo>
                    <a:pt x="0" y="53525"/>
                  </a:lnTo>
                  <a:lnTo>
                    <a:pt x="0" y="53525"/>
                  </a:lnTo>
                  <a:lnTo>
                    <a:pt x="0" y="56686"/>
                  </a:lnTo>
                  <a:lnTo>
                    <a:pt x="0" y="56686"/>
                  </a:lnTo>
                  <a:lnTo>
                    <a:pt x="0" y="56686"/>
                  </a:lnTo>
                  <a:lnTo>
                    <a:pt x="0" y="56686"/>
                  </a:lnTo>
                  <a:cubicBezTo>
                    <a:pt x="0" y="59847"/>
                    <a:pt x="0" y="59847"/>
                    <a:pt x="0" y="59847"/>
                  </a:cubicBezTo>
                  <a:lnTo>
                    <a:pt x="0" y="63109"/>
                  </a:lnTo>
                  <a:lnTo>
                    <a:pt x="0" y="63109"/>
                  </a:lnTo>
                  <a:cubicBezTo>
                    <a:pt x="0" y="63109"/>
                    <a:pt x="4439" y="63109"/>
                    <a:pt x="4439" y="66168"/>
                  </a:cubicBezTo>
                  <a:lnTo>
                    <a:pt x="4439" y="66168"/>
                  </a:lnTo>
                  <a:lnTo>
                    <a:pt x="4439" y="66168"/>
                  </a:lnTo>
                  <a:lnTo>
                    <a:pt x="4439" y="66168"/>
                  </a:lnTo>
                  <a:lnTo>
                    <a:pt x="4439" y="66168"/>
                  </a:lnTo>
                  <a:lnTo>
                    <a:pt x="4439" y="69328"/>
                  </a:lnTo>
                  <a:lnTo>
                    <a:pt x="4439" y="69328"/>
                  </a:lnTo>
                  <a:lnTo>
                    <a:pt x="4439" y="69328"/>
                  </a:lnTo>
                  <a:lnTo>
                    <a:pt x="4439" y="72489"/>
                  </a:lnTo>
                  <a:lnTo>
                    <a:pt x="4439" y="72489"/>
                  </a:lnTo>
                  <a:cubicBezTo>
                    <a:pt x="4439" y="72489"/>
                    <a:pt x="8878" y="72489"/>
                    <a:pt x="8878" y="75751"/>
                  </a:cubicBezTo>
                  <a:lnTo>
                    <a:pt x="8878" y="75751"/>
                  </a:lnTo>
                  <a:lnTo>
                    <a:pt x="8878" y="75751"/>
                  </a:lnTo>
                  <a:cubicBezTo>
                    <a:pt x="8878" y="78810"/>
                    <a:pt x="13174" y="78810"/>
                    <a:pt x="13174" y="81971"/>
                  </a:cubicBezTo>
                  <a:lnTo>
                    <a:pt x="13174" y="81971"/>
                  </a:lnTo>
                  <a:cubicBezTo>
                    <a:pt x="8878" y="81971"/>
                    <a:pt x="8878" y="85131"/>
                    <a:pt x="8878" y="85131"/>
                  </a:cubicBezTo>
                  <a:lnTo>
                    <a:pt x="8878" y="85131"/>
                  </a:lnTo>
                  <a:cubicBezTo>
                    <a:pt x="13174" y="85131"/>
                    <a:pt x="13174" y="85131"/>
                    <a:pt x="13174" y="85131"/>
                  </a:cubicBezTo>
                  <a:lnTo>
                    <a:pt x="13174" y="85131"/>
                  </a:lnTo>
                  <a:lnTo>
                    <a:pt x="13174" y="88394"/>
                  </a:lnTo>
                  <a:cubicBezTo>
                    <a:pt x="17756" y="88394"/>
                    <a:pt x="17756" y="88394"/>
                    <a:pt x="17756" y="88394"/>
                  </a:cubicBezTo>
                  <a:lnTo>
                    <a:pt x="17756" y="91452"/>
                  </a:lnTo>
                  <a:lnTo>
                    <a:pt x="17756" y="91452"/>
                  </a:lnTo>
                  <a:cubicBezTo>
                    <a:pt x="17756" y="91452"/>
                    <a:pt x="17756" y="91452"/>
                    <a:pt x="22195" y="91452"/>
                  </a:cubicBezTo>
                  <a:lnTo>
                    <a:pt x="22195" y="91452"/>
                  </a:lnTo>
                  <a:cubicBezTo>
                    <a:pt x="22195" y="91452"/>
                    <a:pt x="22195" y="91452"/>
                    <a:pt x="22195" y="94613"/>
                  </a:cubicBezTo>
                  <a:lnTo>
                    <a:pt x="26634" y="94613"/>
                  </a:lnTo>
                  <a:lnTo>
                    <a:pt x="26634" y="94613"/>
                  </a:lnTo>
                  <a:lnTo>
                    <a:pt x="26634" y="94613"/>
                  </a:lnTo>
                  <a:lnTo>
                    <a:pt x="26634" y="94613"/>
                  </a:lnTo>
                  <a:lnTo>
                    <a:pt x="26634" y="94613"/>
                  </a:lnTo>
                  <a:cubicBezTo>
                    <a:pt x="31073" y="97774"/>
                    <a:pt x="31073" y="97774"/>
                    <a:pt x="31073" y="97774"/>
                  </a:cubicBezTo>
                  <a:cubicBezTo>
                    <a:pt x="31073" y="101036"/>
                    <a:pt x="35513" y="101036"/>
                    <a:pt x="35513" y="104095"/>
                  </a:cubicBezTo>
                  <a:lnTo>
                    <a:pt x="35513" y="104095"/>
                  </a:lnTo>
                  <a:lnTo>
                    <a:pt x="35513" y="104095"/>
                  </a:lnTo>
                  <a:lnTo>
                    <a:pt x="35513" y="104095"/>
                  </a:lnTo>
                  <a:lnTo>
                    <a:pt x="35513" y="104095"/>
                  </a:lnTo>
                  <a:cubicBezTo>
                    <a:pt x="39952" y="104095"/>
                    <a:pt x="39952" y="104095"/>
                    <a:pt x="39952" y="104095"/>
                  </a:cubicBezTo>
                  <a:cubicBezTo>
                    <a:pt x="39952" y="107255"/>
                    <a:pt x="39952" y="107255"/>
                    <a:pt x="39952" y="107255"/>
                  </a:cubicBezTo>
                  <a:lnTo>
                    <a:pt x="39952" y="107255"/>
                  </a:lnTo>
                  <a:cubicBezTo>
                    <a:pt x="39952" y="110416"/>
                    <a:pt x="39952" y="110416"/>
                    <a:pt x="39952" y="110416"/>
                  </a:cubicBezTo>
                  <a:lnTo>
                    <a:pt x="39952" y="110416"/>
                  </a:lnTo>
                  <a:lnTo>
                    <a:pt x="39952" y="110416"/>
                  </a:lnTo>
                  <a:lnTo>
                    <a:pt x="39952" y="110416"/>
                  </a:lnTo>
                  <a:lnTo>
                    <a:pt x="39952" y="110416"/>
                  </a:lnTo>
                  <a:cubicBezTo>
                    <a:pt x="39952" y="110416"/>
                    <a:pt x="39952" y="110416"/>
                    <a:pt x="39952" y="113576"/>
                  </a:cubicBezTo>
                  <a:cubicBezTo>
                    <a:pt x="44391" y="113576"/>
                    <a:pt x="44391" y="113576"/>
                    <a:pt x="44391" y="113576"/>
                  </a:cubicBezTo>
                  <a:cubicBezTo>
                    <a:pt x="48830" y="113576"/>
                    <a:pt x="48830" y="113576"/>
                    <a:pt x="48830" y="113576"/>
                  </a:cubicBezTo>
                  <a:cubicBezTo>
                    <a:pt x="53269" y="113576"/>
                    <a:pt x="53269" y="113576"/>
                    <a:pt x="53269" y="113576"/>
                  </a:cubicBezTo>
                  <a:cubicBezTo>
                    <a:pt x="57708" y="110416"/>
                    <a:pt x="57708" y="110416"/>
                    <a:pt x="57708" y="110416"/>
                  </a:cubicBezTo>
                  <a:cubicBezTo>
                    <a:pt x="57708" y="113576"/>
                    <a:pt x="57708" y="113576"/>
                    <a:pt x="57708" y="113576"/>
                  </a:cubicBezTo>
                  <a:lnTo>
                    <a:pt x="62147" y="116737"/>
                  </a:lnTo>
                  <a:cubicBezTo>
                    <a:pt x="62147" y="116737"/>
                    <a:pt x="62147" y="116737"/>
                    <a:pt x="66587" y="119898"/>
                  </a:cubicBezTo>
                  <a:cubicBezTo>
                    <a:pt x="66587" y="119898"/>
                    <a:pt x="66587" y="119898"/>
                    <a:pt x="66587" y="116737"/>
                  </a:cubicBezTo>
                  <a:lnTo>
                    <a:pt x="66587" y="116737"/>
                  </a:lnTo>
                  <a:lnTo>
                    <a:pt x="66587" y="116737"/>
                  </a:lnTo>
                  <a:lnTo>
                    <a:pt x="66587" y="116737"/>
                  </a:lnTo>
                  <a:cubicBezTo>
                    <a:pt x="71026" y="116737"/>
                    <a:pt x="71026" y="116737"/>
                    <a:pt x="71026" y="116737"/>
                  </a:cubicBezTo>
                  <a:lnTo>
                    <a:pt x="75465" y="116737"/>
                  </a:lnTo>
                  <a:lnTo>
                    <a:pt x="79904" y="116737"/>
                  </a:lnTo>
                  <a:lnTo>
                    <a:pt x="79904" y="116737"/>
                  </a:lnTo>
                  <a:cubicBezTo>
                    <a:pt x="84343" y="116737"/>
                    <a:pt x="84343" y="116737"/>
                    <a:pt x="84343" y="116737"/>
                  </a:cubicBezTo>
                  <a:lnTo>
                    <a:pt x="84343" y="116737"/>
                  </a:lnTo>
                  <a:lnTo>
                    <a:pt x="84343" y="116737"/>
                  </a:lnTo>
                  <a:lnTo>
                    <a:pt x="84343" y="116737"/>
                  </a:lnTo>
                  <a:cubicBezTo>
                    <a:pt x="88782" y="116737"/>
                    <a:pt x="88782" y="116737"/>
                    <a:pt x="88782" y="116737"/>
                  </a:cubicBezTo>
                  <a:lnTo>
                    <a:pt x="88782" y="116737"/>
                  </a:lnTo>
                  <a:cubicBezTo>
                    <a:pt x="88782" y="113576"/>
                    <a:pt x="88782" y="113576"/>
                    <a:pt x="88782" y="113576"/>
                  </a:cubicBezTo>
                  <a:lnTo>
                    <a:pt x="88782" y="113576"/>
                  </a:lnTo>
                  <a:cubicBezTo>
                    <a:pt x="88782" y="113576"/>
                    <a:pt x="88782" y="113576"/>
                    <a:pt x="93221" y="110416"/>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75" name="Shape 11775"/>
            <p:cNvSpPr/>
            <p:nvPr/>
          </p:nvSpPr>
          <p:spPr>
            <a:xfrm>
              <a:off x="3824288" y="1801813"/>
              <a:ext cx="57150" cy="123825"/>
            </a:xfrm>
            <a:custGeom>
              <a:avLst/>
              <a:gdLst/>
              <a:ahLst/>
              <a:cxnLst/>
              <a:rect l="0" t="0" r="0" b="0"/>
              <a:pathLst>
                <a:path w="120000" h="120000" extrusionOk="0">
                  <a:moveTo>
                    <a:pt x="24458" y="86763"/>
                  </a:moveTo>
                  <a:lnTo>
                    <a:pt x="24458" y="86763"/>
                  </a:lnTo>
                  <a:lnTo>
                    <a:pt x="24458" y="86763"/>
                  </a:lnTo>
                  <a:lnTo>
                    <a:pt x="24458" y="86763"/>
                  </a:lnTo>
                  <a:cubicBezTo>
                    <a:pt x="24458" y="97609"/>
                    <a:pt x="24458" y="97609"/>
                    <a:pt x="24458" y="97609"/>
                  </a:cubicBezTo>
                  <a:cubicBezTo>
                    <a:pt x="47388" y="97609"/>
                    <a:pt x="47388" y="97609"/>
                    <a:pt x="47388" y="97609"/>
                  </a:cubicBezTo>
                  <a:cubicBezTo>
                    <a:pt x="71082" y="108804"/>
                    <a:pt x="71082" y="108804"/>
                    <a:pt x="71082" y="119650"/>
                  </a:cubicBezTo>
                  <a:cubicBezTo>
                    <a:pt x="71082" y="108804"/>
                    <a:pt x="71082" y="108804"/>
                    <a:pt x="71082" y="108804"/>
                  </a:cubicBezTo>
                  <a:cubicBezTo>
                    <a:pt x="94777" y="108804"/>
                    <a:pt x="119235" y="97609"/>
                    <a:pt x="119235" y="97609"/>
                  </a:cubicBezTo>
                  <a:lnTo>
                    <a:pt x="119235" y="97609"/>
                  </a:lnTo>
                  <a:cubicBezTo>
                    <a:pt x="119235" y="86763"/>
                    <a:pt x="119235" y="86763"/>
                    <a:pt x="119235" y="86763"/>
                  </a:cubicBezTo>
                  <a:lnTo>
                    <a:pt x="119235" y="76268"/>
                  </a:lnTo>
                  <a:lnTo>
                    <a:pt x="94777" y="76268"/>
                  </a:lnTo>
                  <a:lnTo>
                    <a:pt x="94777" y="76268"/>
                  </a:lnTo>
                  <a:cubicBezTo>
                    <a:pt x="94777" y="76268"/>
                    <a:pt x="71082" y="76268"/>
                    <a:pt x="71082" y="65422"/>
                  </a:cubicBezTo>
                  <a:cubicBezTo>
                    <a:pt x="71082" y="54227"/>
                    <a:pt x="71082" y="43381"/>
                    <a:pt x="94777" y="32886"/>
                  </a:cubicBezTo>
                  <a:cubicBezTo>
                    <a:pt x="94777" y="32886"/>
                    <a:pt x="94777" y="32886"/>
                    <a:pt x="119235" y="32886"/>
                  </a:cubicBezTo>
                  <a:lnTo>
                    <a:pt x="119235" y="32886"/>
                  </a:lnTo>
                  <a:lnTo>
                    <a:pt x="119235" y="32886"/>
                  </a:lnTo>
                  <a:cubicBezTo>
                    <a:pt x="94777" y="32886"/>
                    <a:pt x="94777" y="22040"/>
                    <a:pt x="94777" y="22040"/>
                  </a:cubicBezTo>
                  <a:lnTo>
                    <a:pt x="94777" y="22040"/>
                  </a:lnTo>
                  <a:lnTo>
                    <a:pt x="94777" y="22040"/>
                  </a:lnTo>
                  <a:cubicBezTo>
                    <a:pt x="94777" y="10845"/>
                    <a:pt x="94777" y="10845"/>
                    <a:pt x="94777" y="10845"/>
                  </a:cubicBezTo>
                  <a:cubicBezTo>
                    <a:pt x="94777" y="0"/>
                    <a:pt x="71082" y="0"/>
                    <a:pt x="71082" y="0"/>
                  </a:cubicBezTo>
                  <a:lnTo>
                    <a:pt x="47388" y="0"/>
                  </a:lnTo>
                  <a:lnTo>
                    <a:pt x="24458" y="0"/>
                  </a:lnTo>
                  <a:lnTo>
                    <a:pt x="24458" y="10845"/>
                  </a:lnTo>
                  <a:lnTo>
                    <a:pt x="24458" y="10845"/>
                  </a:lnTo>
                  <a:lnTo>
                    <a:pt x="24458" y="10845"/>
                  </a:lnTo>
                  <a:lnTo>
                    <a:pt x="24458" y="22040"/>
                  </a:lnTo>
                  <a:cubicBezTo>
                    <a:pt x="24458" y="22040"/>
                    <a:pt x="24458" y="22040"/>
                    <a:pt x="24458" y="32886"/>
                  </a:cubicBezTo>
                  <a:lnTo>
                    <a:pt x="24458" y="32886"/>
                  </a:lnTo>
                  <a:lnTo>
                    <a:pt x="24458" y="32886"/>
                  </a:lnTo>
                  <a:lnTo>
                    <a:pt x="24458" y="32886"/>
                  </a:lnTo>
                  <a:lnTo>
                    <a:pt x="24458" y="32886"/>
                  </a:lnTo>
                  <a:lnTo>
                    <a:pt x="24458" y="32886"/>
                  </a:lnTo>
                  <a:lnTo>
                    <a:pt x="24458" y="32886"/>
                  </a:lnTo>
                  <a:cubicBezTo>
                    <a:pt x="24458" y="43381"/>
                    <a:pt x="0" y="54227"/>
                    <a:pt x="0" y="65422"/>
                  </a:cubicBezTo>
                  <a:lnTo>
                    <a:pt x="0" y="65422"/>
                  </a:lnTo>
                  <a:lnTo>
                    <a:pt x="0" y="65422"/>
                  </a:lnTo>
                  <a:cubicBezTo>
                    <a:pt x="0" y="65422"/>
                    <a:pt x="0" y="65422"/>
                    <a:pt x="0" y="76268"/>
                  </a:cubicBezTo>
                  <a:lnTo>
                    <a:pt x="0" y="76268"/>
                  </a:lnTo>
                  <a:lnTo>
                    <a:pt x="0" y="76268"/>
                  </a:lnTo>
                  <a:cubicBezTo>
                    <a:pt x="0" y="76268"/>
                    <a:pt x="24458" y="76268"/>
                    <a:pt x="24458" y="86763"/>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76" name="Shape 11776"/>
            <p:cNvSpPr/>
            <p:nvPr/>
          </p:nvSpPr>
          <p:spPr>
            <a:xfrm>
              <a:off x="4806950" y="3119438"/>
              <a:ext cx="1588" cy="1587"/>
            </a:xfrm>
            <a:custGeom>
              <a:avLst/>
              <a:gdLst/>
              <a:ahLst/>
              <a:cxnLst/>
              <a:rect l="0" t="0" r="0" b="0"/>
              <a:pathLst>
                <a:path w="120000" h="120000" extrusionOk="0">
                  <a:moveTo>
                    <a:pt x="0" y="0"/>
                  </a:moveTo>
                  <a:lnTo>
                    <a:pt x="0" y="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77" name="Shape 11777"/>
            <p:cNvSpPr/>
            <p:nvPr/>
          </p:nvSpPr>
          <p:spPr>
            <a:xfrm>
              <a:off x="4806950" y="3119438"/>
              <a:ext cx="1588" cy="1587"/>
            </a:xfrm>
            <a:custGeom>
              <a:avLst/>
              <a:gdLst/>
              <a:ahLst/>
              <a:cxnLst/>
              <a:rect l="0" t="0" r="0" b="0"/>
              <a:pathLst>
                <a:path w="120000" h="120000" extrusionOk="0">
                  <a:moveTo>
                    <a:pt x="0" y="0"/>
                  </a:moveTo>
                  <a:lnTo>
                    <a:pt x="0" y="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78" name="Shape 11778"/>
            <p:cNvSpPr/>
            <p:nvPr/>
          </p:nvSpPr>
          <p:spPr>
            <a:xfrm>
              <a:off x="4706938" y="2092325"/>
              <a:ext cx="134937" cy="155575"/>
            </a:xfrm>
            <a:custGeom>
              <a:avLst/>
              <a:gdLst/>
              <a:ahLst/>
              <a:cxnLst/>
              <a:rect l="0" t="0" r="0" b="0"/>
              <a:pathLst>
                <a:path w="120000" h="120000" extrusionOk="0">
                  <a:moveTo>
                    <a:pt x="69812" y="0"/>
                  </a:moveTo>
                  <a:lnTo>
                    <a:pt x="69812" y="0"/>
                  </a:lnTo>
                  <a:cubicBezTo>
                    <a:pt x="69812" y="0"/>
                    <a:pt x="69812" y="0"/>
                    <a:pt x="69812" y="8294"/>
                  </a:cubicBezTo>
                  <a:lnTo>
                    <a:pt x="69812" y="8294"/>
                  </a:lnTo>
                  <a:lnTo>
                    <a:pt x="69812" y="8294"/>
                  </a:lnTo>
                  <a:cubicBezTo>
                    <a:pt x="59839" y="8294"/>
                    <a:pt x="59839" y="8294"/>
                    <a:pt x="59839" y="8294"/>
                  </a:cubicBezTo>
                  <a:lnTo>
                    <a:pt x="59839" y="16866"/>
                  </a:lnTo>
                  <a:cubicBezTo>
                    <a:pt x="59839" y="16866"/>
                    <a:pt x="59839" y="16866"/>
                    <a:pt x="59839" y="25437"/>
                  </a:cubicBezTo>
                  <a:lnTo>
                    <a:pt x="59839" y="25437"/>
                  </a:lnTo>
                  <a:lnTo>
                    <a:pt x="59839" y="25437"/>
                  </a:lnTo>
                  <a:cubicBezTo>
                    <a:pt x="69812" y="25437"/>
                    <a:pt x="69812" y="25437"/>
                    <a:pt x="69812" y="25437"/>
                  </a:cubicBezTo>
                  <a:cubicBezTo>
                    <a:pt x="49544" y="76866"/>
                    <a:pt x="49544" y="76866"/>
                    <a:pt x="49544" y="76866"/>
                  </a:cubicBezTo>
                  <a:cubicBezTo>
                    <a:pt x="49544" y="85437"/>
                    <a:pt x="49544" y="85437"/>
                    <a:pt x="49544" y="85437"/>
                  </a:cubicBezTo>
                  <a:lnTo>
                    <a:pt x="39892" y="85437"/>
                  </a:lnTo>
                  <a:cubicBezTo>
                    <a:pt x="29919" y="85437"/>
                    <a:pt x="29919" y="85437"/>
                    <a:pt x="19946" y="85437"/>
                  </a:cubicBezTo>
                  <a:cubicBezTo>
                    <a:pt x="19946" y="85437"/>
                    <a:pt x="19946" y="94009"/>
                    <a:pt x="9651" y="94009"/>
                  </a:cubicBezTo>
                  <a:cubicBezTo>
                    <a:pt x="0" y="94009"/>
                    <a:pt x="0" y="94009"/>
                    <a:pt x="0" y="102857"/>
                  </a:cubicBezTo>
                  <a:lnTo>
                    <a:pt x="0" y="102857"/>
                  </a:lnTo>
                  <a:lnTo>
                    <a:pt x="0" y="102857"/>
                  </a:lnTo>
                  <a:lnTo>
                    <a:pt x="0" y="102857"/>
                  </a:lnTo>
                  <a:cubicBezTo>
                    <a:pt x="9651" y="111152"/>
                    <a:pt x="9651" y="111152"/>
                    <a:pt x="9651" y="119723"/>
                  </a:cubicBezTo>
                  <a:lnTo>
                    <a:pt x="9651" y="119723"/>
                  </a:lnTo>
                  <a:lnTo>
                    <a:pt x="9651" y="119723"/>
                  </a:lnTo>
                  <a:lnTo>
                    <a:pt x="9651" y="119723"/>
                  </a:lnTo>
                  <a:lnTo>
                    <a:pt x="9651" y="119723"/>
                  </a:lnTo>
                  <a:cubicBezTo>
                    <a:pt x="19946" y="119723"/>
                    <a:pt x="29919" y="119723"/>
                    <a:pt x="39892" y="119723"/>
                  </a:cubicBezTo>
                  <a:lnTo>
                    <a:pt x="39892" y="119723"/>
                  </a:lnTo>
                  <a:lnTo>
                    <a:pt x="39892" y="119723"/>
                  </a:lnTo>
                  <a:lnTo>
                    <a:pt x="39892" y="119723"/>
                  </a:lnTo>
                  <a:lnTo>
                    <a:pt x="39892" y="119723"/>
                  </a:lnTo>
                  <a:cubicBezTo>
                    <a:pt x="49544" y="102857"/>
                    <a:pt x="59839" y="102857"/>
                    <a:pt x="59839" y="102857"/>
                  </a:cubicBezTo>
                  <a:lnTo>
                    <a:pt x="69812" y="102857"/>
                  </a:lnTo>
                  <a:lnTo>
                    <a:pt x="69812" y="102857"/>
                  </a:lnTo>
                  <a:lnTo>
                    <a:pt x="69812" y="102857"/>
                  </a:lnTo>
                  <a:cubicBezTo>
                    <a:pt x="69812" y="94009"/>
                    <a:pt x="69812" y="94009"/>
                    <a:pt x="79785" y="85437"/>
                  </a:cubicBezTo>
                  <a:lnTo>
                    <a:pt x="79785" y="85437"/>
                  </a:lnTo>
                  <a:cubicBezTo>
                    <a:pt x="89436" y="85437"/>
                    <a:pt x="89436" y="85437"/>
                    <a:pt x="89436" y="85437"/>
                  </a:cubicBezTo>
                  <a:lnTo>
                    <a:pt x="89436" y="85437"/>
                  </a:lnTo>
                  <a:cubicBezTo>
                    <a:pt x="89436" y="85437"/>
                    <a:pt x="89436" y="76866"/>
                    <a:pt x="89436" y="68571"/>
                  </a:cubicBezTo>
                  <a:cubicBezTo>
                    <a:pt x="99731" y="68571"/>
                    <a:pt x="99731" y="59723"/>
                    <a:pt x="99731" y="59723"/>
                  </a:cubicBezTo>
                  <a:cubicBezTo>
                    <a:pt x="99731" y="59723"/>
                    <a:pt x="99731" y="59723"/>
                    <a:pt x="109705" y="59723"/>
                  </a:cubicBezTo>
                  <a:cubicBezTo>
                    <a:pt x="109705" y="51152"/>
                    <a:pt x="109705" y="51152"/>
                    <a:pt x="109705" y="51152"/>
                  </a:cubicBezTo>
                  <a:cubicBezTo>
                    <a:pt x="119678" y="42580"/>
                    <a:pt x="119678" y="34285"/>
                    <a:pt x="119678" y="34285"/>
                  </a:cubicBezTo>
                  <a:lnTo>
                    <a:pt x="119678" y="34285"/>
                  </a:lnTo>
                  <a:cubicBezTo>
                    <a:pt x="119678" y="25437"/>
                    <a:pt x="119678" y="25437"/>
                    <a:pt x="119678" y="25437"/>
                  </a:cubicBezTo>
                  <a:cubicBezTo>
                    <a:pt x="109705" y="16866"/>
                    <a:pt x="109705" y="16866"/>
                    <a:pt x="109705" y="16866"/>
                  </a:cubicBezTo>
                  <a:cubicBezTo>
                    <a:pt x="99731" y="16866"/>
                    <a:pt x="99731" y="16866"/>
                    <a:pt x="99731" y="16866"/>
                  </a:cubicBezTo>
                  <a:lnTo>
                    <a:pt x="99731" y="16866"/>
                  </a:lnTo>
                  <a:cubicBezTo>
                    <a:pt x="89436" y="16866"/>
                    <a:pt x="79785" y="8294"/>
                    <a:pt x="79785" y="8294"/>
                  </a:cubicBezTo>
                  <a:lnTo>
                    <a:pt x="69812" y="8294"/>
                  </a:lnTo>
                  <a:cubicBezTo>
                    <a:pt x="69812" y="8294"/>
                    <a:pt x="69812" y="8294"/>
                    <a:pt x="69812"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79" name="Shape 11779"/>
            <p:cNvSpPr/>
            <p:nvPr/>
          </p:nvSpPr>
          <p:spPr>
            <a:xfrm>
              <a:off x="4483100" y="2382838"/>
              <a:ext cx="201613" cy="290512"/>
            </a:xfrm>
            <a:custGeom>
              <a:avLst/>
              <a:gdLst/>
              <a:ahLst/>
              <a:cxnLst/>
              <a:rect l="0" t="0" r="0" b="0"/>
              <a:pathLst>
                <a:path w="120000" h="120000" extrusionOk="0">
                  <a:moveTo>
                    <a:pt x="26618" y="13828"/>
                  </a:moveTo>
                  <a:lnTo>
                    <a:pt x="26618" y="13828"/>
                  </a:lnTo>
                  <a:cubicBezTo>
                    <a:pt x="26618" y="18438"/>
                    <a:pt x="33059" y="18438"/>
                    <a:pt x="33059" y="23048"/>
                  </a:cubicBezTo>
                  <a:lnTo>
                    <a:pt x="33059" y="23048"/>
                  </a:lnTo>
                  <a:lnTo>
                    <a:pt x="39928" y="23048"/>
                  </a:lnTo>
                  <a:lnTo>
                    <a:pt x="46583" y="23048"/>
                  </a:lnTo>
                  <a:cubicBezTo>
                    <a:pt x="53237" y="23048"/>
                    <a:pt x="59677" y="27806"/>
                    <a:pt x="59677" y="27806"/>
                  </a:cubicBezTo>
                  <a:cubicBezTo>
                    <a:pt x="66547" y="27806"/>
                    <a:pt x="66547" y="32267"/>
                    <a:pt x="66547" y="32267"/>
                  </a:cubicBezTo>
                  <a:lnTo>
                    <a:pt x="66547" y="32267"/>
                  </a:lnTo>
                  <a:cubicBezTo>
                    <a:pt x="73202" y="32267"/>
                    <a:pt x="73202" y="32267"/>
                    <a:pt x="73202" y="32267"/>
                  </a:cubicBezTo>
                  <a:cubicBezTo>
                    <a:pt x="73202" y="32267"/>
                    <a:pt x="73202" y="32267"/>
                    <a:pt x="79856" y="32267"/>
                  </a:cubicBezTo>
                  <a:lnTo>
                    <a:pt x="79856" y="32267"/>
                  </a:lnTo>
                  <a:lnTo>
                    <a:pt x="86296" y="32267"/>
                  </a:lnTo>
                  <a:lnTo>
                    <a:pt x="86296" y="32267"/>
                  </a:lnTo>
                  <a:lnTo>
                    <a:pt x="86296" y="36877"/>
                  </a:lnTo>
                  <a:lnTo>
                    <a:pt x="86296" y="36877"/>
                  </a:lnTo>
                  <a:cubicBezTo>
                    <a:pt x="86296" y="36877"/>
                    <a:pt x="86296" y="36877"/>
                    <a:pt x="79856" y="41486"/>
                  </a:cubicBezTo>
                  <a:lnTo>
                    <a:pt x="79856" y="41486"/>
                  </a:lnTo>
                  <a:lnTo>
                    <a:pt x="79856" y="41486"/>
                  </a:lnTo>
                  <a:cubicBezTo>
                    <a:pt x="79856" y="41486"/>
                    <a:pt x="79856" y="41486"/>
                    <a:pt x="73202" y="41486"/>
                  </a:cubicBezTo>
                  <a:cubicBezTo>
                    <a:pt x="46583" y="69144"/>
                    <a:pt x="46583" y="69144"/>
                    <a:pt x="46583" y="69144"/>
                  </a:cubicBezTo>
                  <a:lnTo>
                    <a:pt x="46583" y="69144"/>
                  </a:lnTo>
                  <a:lnTo>
                    <a:pt x="33059" y="69144"/>
                  </a:lnTo>
                  <a:lnTo>
                    <a:pt x="33059" y="69144"/>
                  </a:lnTo>
                  <a:lnTo>
                    <a:pt x="26618" y="69144"/>
                  </a:lnTo>
                  <a:lnTo>
                    <a:pt x="26618" y="69144"/>
                  </a:lnTo>
                  <a:cubicBezTo>
                    <a:pt x="26618" y="73754"/>
                    <a:pt x="26618" y="73754"/>
                    <a:pt x="19964" y="73754"/>
                  </a:cubicBezTo>
                  <a:cubicBezTo>
                    <a:pt x="19964" y="73754"/>
                    <a:pt x="19964" y="73754"/>
                    <a:pt x="13309" y="73754"/>
                  </a:cubicBezTo>
                  <a:lnTo>
                    <a:pt x="13309" y="73754"/>
                  </a:lnTo>
                  <a:cubicBezTo>
                    <a:pt x="6440" y="82973"/>
                    <a:pt x="6440" y="82973"/>
                    <a:pt x="6440" y="82973"/>
                  </a:cubicBezTo>
                  <a:lnTo>
                    <a:pt x="6440" y="82973"/>
                  </a:lnTo>
                  <a:cubicBezTo>
                    <a:pt x="6440" y="82973"/>
                    <a:pt x="6440" y="82973"/>
                    <a:pt x="6440" y="87583"/>
                  </a:cubicBezTo>
                  <a:cubicBezTo>
                    <a:pt x="0" y="87583"/>
                    <a:pt x="0" y="87583"/>
                    <a:pt x="0" y="87583"/>
                  </a:cubicBezTo>
                  <a:cubicBezTo>
                    <a:pt x="0" y="87583"/>
                    <a:pt x="0" y="87583"/>
                    <a:pt x="0" y="92193"/>
                  </a:cubicBezTo>
                  <a:cubicBezTo>
                    <a:pt x="0" y="96802"/>
                    <a:pt x="0" y="101412"/>
                    <a:pt x="0" y="110631"/>
                  </a:cubicBezTo>
                  <a:lnTo>
                    <a:pt x="0" y="115241"/>
                  </a:lnTo>
                  <a:cubicBezTo>
                    <a:pt x="6440" y="119851"/>
                    <a:pt x="6440" y="119851"/>
                    <a:pt x="6440" y="119851"/>
                  </a:cubicBezTo>
                  <a:lnTo>
                    <a:pt x="6440" y="115241"/>
                  </a:lnTo>
                  <a:cubicBezTo>
                    <a:pt x="13309" y="115241"/>
                    <a:pt x="13309" y="115241"/>
                    <a:pt x="13309" y="110631"/>
                  </a:cubicBezTo>
                  <a:lnTo>
                    <a:pt x="13309" y="110631"/>
                  </a:lnTo>
                  <a:cubicBezTo>
                    <a:pt x="19964" y="106022"/>
                    <a:pt x="33059" y="96802"/>
                    <a:pt x="33059" y="92193"/>
                  </a:cubicBezTo>
                  <a:cubicBezTo>
                    <a:pt x="39928" y="92193"/>
                    <a:pt x="53237" y="82973"/>
                    <a:pt x="59677" y="82973"/>
                  </a:cubicBezTo>
                  <a:cubicBezTo>
                    <a:pt x="59677" y="82973"/>
                    <a:pt x="66547" y="78364"/>
                    <a:pt x="66547" y="73754"/>
                  </a:cubicBezTo>
                  <a:cubicBezTo>
                    <a:pt x="73202" y="69144"/>
                    <a:pt x="73202" y="64535"/>
                    <a:pt x="79856" y="64535"/>
                  </a:cubicBezTo>
                  <a:cubicBezTo>
                    <a:pt x="79856" y="64535"/>
                    <a:pt x="79856" y="59925"/>
                    <a:pt x="86296" y="59925"/>
                  </a:cubicBezTo>
                  <a:cubicBezTo>
                    <a:pt x="86296" y="55315"/>
                    <a:pt x="93166" y="46245"/>
                    <a:pt x="99821" y="36877"/>
                  </a:cubicBezTo>
                  <a:cubicBezTo>
                    <a:pt x="112915" y="23048"/>
                    <a:pt x="112915" y="18438"/>
                    <a:pt x="112915" y="18438"/>
                  </a:cubicBezTo>
                  <a:lnTo>
                    <a:pt x="112915" y="18438"/>
                  </a:lnTo>
                  <a:cubicBezTo>
                    <a:pt x="112915" y="9368"/>
                    <a:pt x="112915" y="9368"/>
                    <a:pt x="119785" y="9368"/>
                  </a:cubicBezTo>
                  <a:cubicBezTo>
                    <a:pt x="119785" y="4609"/>
                    <a:pt x="112915" y="0"/>
                    <a:pt x="112915" y="0"/>
                  </a:cubicBezTo>
                  <a:lnTo>
                    <a:pt x="112915" y="0"/>
                  </a:lnTo>
                  <a:cubicBezTo>
                    <a:pt x="112915" y="0"/>
                    <a:pt x="112915" y="0"/>
                    <a:pt x="106475" y="4609"/>
                  </a:cubicBezTo>
                  <a:lnTo>
                    <a:pt x="106475" y="4609"/>
                  </a:lnTo>
                  <a:cubicBezTo>
                    <a:pt x="99821" y="4609"/>
                    <a:pt x="93166" y="4609"/>
                    <a:pt x="93166" y="4609"/>
                  </a:cubicBezTo>
                  <a:lnTo>
                    <a:pt x="93166" y="4609"/>
                  </a:lnTo>
                  <a:lnTo>
                    <a:pt x="93166" y="4609"/>
                  </a:lnTo>
                  <a:cubicBezTo>
                    <a:pt x="86296" y="9368"/>
                    <a:pt x="86296" y="9368"/>
                    <a:pt x="86296" y="9368"/>
                  </a:cubicBezTo>
                  <a:lnTo>
                    <a:pt x="86296" y="9368"/>
                  </a:lnTo>
                  <a:cubicBezTo>
                    <a:pt x="79856" y="9368"/>
                    <a:pt x="79856" y="9368"/>
                    <a:pt x="73202" y="9368"/>
                  </a:cubicBezTo>
                  <a:lnTo>
                    <a:pt x="73202" y="9368"/>
                  </a:lnTo>
                  <a:lnTo>
                    <a:pt x="66547" y="9368"/>
                  </a:lnTo>
                  <a:cubicBezTo>
                    <a:pt x="66547" y="13828"/>
                    <a:pt x="66547" y="13828"/>
                    <a:pt x="66547" y="13828"/>
                  </a:cubicBezTo>
                  <a:cubicBezTo>
                    <a:pt x="59677" y="13828"/>
                    <a:pt x="59677" y="13828"/>
                    <a:pt x="59677" y="13828"/>
                  </a:cubicBezTo>
                  <a:lnTo>
                    <a:pt x="53237" y="13828"/>
                  </a:lnTo>
                  <a:lnTo>
                    <a:pt x="53237" y="13828"/>
                  </a:lnTo>
                  <a:lnTo>
                    <a:pt x="53237" y="13828"/>
                  </a:lnTo>
                  <a:cubicBezTo>
                    <a:pt x="46583" y="13828"/>
                    <a:pt x="46583" y="13828"/>
                    <a:pt x="39928" y="13828"/>
                  </a:cubicBezTo>
                  <a:cubicBezTo>
                    <a:pt x="33059" y="13828"/>
                    <a:pt x="33059" y="13828"/>
                    <a:pt x="26618" y="9368"/>
                  </a:cubicBezTo>
                  <a:lnTo>
                    <a:pt x="26618" y="9368"/>
                  </a:lnTo>
                  <a:lnTo>
                    <a:pt x="26618" y="9368"/>
                  </a:lnTo>
                  <a:lnTo>
                    <a:pt x="26618" y="13828"/>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80" name="Shape 11780"/>
            <p:cNvSpPr/>
            <p:nvPr/>
          </p:nvSpPr>
          <p:spPr>
            <a:xfrm>
              <a:off x="4527550" y="2227263"/>
              <a:ext cx="179388" cy="122237"/>
            </a:xfrm>
            <a:custGeom>
              <a:avLst/>
              <a:gdLst/>
              <a:ahLst/>
              <a:cxnLst/>
              <a:rect l="0" t="0" r="0" b="0"/>
              <a:pathLst>
                <a:path w="120000" h="120000" extrusionOk="0">
                  <a:moveTo>
                    <a:pt x="119758" y="21529"/>
                  </a:moveTo>
                  <a:lnTo>
                    <a:pt x="119758" y="21529"/>
                  </a:lnTo>
                  <a:lnTo>
                    <a:pt x="119758" y="21529"/>
                  </a:lnTo>
                  <a:lnTo>
                    <a:pt x="119758" y="21529"/>
                  </a:lnTo>
                  <a:cubicBezTo>
                    <a:pt x="119758" y="21529"/>
                    <a:pt x="119758" y="21529"/>
                    <a:pt x="112273" y="21529"/>
                  </a:cubicBezTo>
                  <a:cubicBezTo>
                    <a:pt x="112273" y="10588"/>
                    <a:pt x="112273" y="10588"/>
                    <a:pt x="112273" y="10588"/>
                  </a:cubicBezTo>
                  <a:cubicBezTo>
                    <a:pt x="112273" y="10588"/>
                    <a:pt x="112273" y="10588"/>
                    <a:pt x="112273" y="0"/>
                  </a:cubicBezTo>
                  <a:lnTo>
                    <a:pt x="112273" y="0"/>
                  </a:lnTo>
                  <a:cubicBezTo>
                    <a:pt x="104788" y="0"/>
                    <a:pt x="104788" y="0"/>
                    <a:pt x="104788" y="0"/>
                  </a:cubicBezTo>
                  <a:cubicBezTo>
                    <a:pt x="104788" y="0"/>
                    <a:pt x="104788" y="0"/>
                    <a:pt x="97062" y="0"/>
                  </a:cubicBezTo>
                  <a:lnTo>
                    <a:pt x="97062" y="0"/>
                  </a:lnTo>
                  <a:cubicBezTo>
                    <a:pt x="89818" y="10588"/>
                    <a:pt x="89818" y="10588"/>
                    <a:pt x="82334" y="10588"/>
                  </a:cubicBezTo>
                  <a:lnTo>
                    <a:pt x="82334" y="10588"/>
                  </a:lnTo>
                  <a:lnTo>
                    <a:pt x="82334" y="10588"/>
                  </a:lnTo>
                  <a:cubicBezTo>
                    <a:pt x="74849" y="10588"/>
                    <a:pt x="74849" y="10588"/>
                    <a:pt x="74849" y="10588"/>
                  </a:cubicBezTo>
                  <a:lnTo>
                    <a:pt x="74849" y="10588"/>
                  </a:lnTo>
                  <a:cubicBezTo>
                    <a:pt x="74849" y="21529"/>
                    <a:pt x="67122" y="21529"/>
                    <a:pt x="59879" y="21529"/>
                  </a:cubicBezTo>
                  <a:cubicBezTo>
                    <a:pt x="59879" y="32470"/>
                    <a:pt x="59879" y="32470"/>
                    <a:pt x="59879" y="32470"/>
                  </a:cubicBezTo>
                  <a:cubicBezTo>
                    <a:pt x="59879" y="32470"/>
                    <a:pt x="59879" y="32470"/>
                    <a:pt x="59879" y="43764"/>
                  </a:cubicBezTo>
                  <a:cubicBezTo>
                    <a:pt x="52394" y="43764"/>
                    <a:pt x="52394" y="43764"/>
                    <a:pt x="52394" y="43764"/>
                  </a:cubicBezTo>
                  <a:lnTo>
                    <a:pt x="52394" y="43764"/>
                  </a:lnTo>
                  <a:cubicBezTo>
                    <a:pt x="52394" y="54352"/>
                    <a:pt x="52394" y="54352"/>
                    <a:pt x="44909" y="54352"/>
                  </a:cubicBezTo>
                  <a:lnTo>
                    <a:pt x="44909" y="54352"/>
                  </a:lnTo>
                  <a:lnTo>
                    <a:pt x="44909" y="54352"/>
                  </a:lnTo>
                  <a:cubicBezTo>
                    <a:pt x="37183" y="54352"/>
                    <a:pt x="37183" y="54352"/>
                    <a:pt x="37183" y="54352"/>
                  </a:cubicBezTo>
                  <a:cubicBezTo>
                    <a:pt x="37183" y="43764"/>
                    <a:pt x="29939" y="43764"/>
                    <a:pt x="29939" y="43764"/>
                  </a:cubicBezTo>
                  <a:cubicBezTo>
                    <a:pt x="22454" y="43764"/>
                    <a:pt x="22454" y="32470"/>
                    <a:pt x="22454" y="32470"/>
                  </a:cubicBezTo>
                  <a:lnTo>
                    <a:pt x="14969" y="32470"/>
                  </a:lnTo>
                  <a:cubicBezTo>
                    <a:pt x="14969" y="32470"/>
                    <a:pt x="14969" y="32470"/>
                    <a:pt x="7243" y="32470"/>
                  </a:cubicBezTo>
                  <a:cubicBezTo>
                    <a:pt x="7243" y="32470"/>
                    <a:pt x="7243" y="32470"/>
                    <a:pt x="0" y="32470"/>
                  </a:cubicBezTo>
                  <a:lnTo>
                    <a:pt x="0" y="32470"/>
                  </a:lnTo>
                  <a:lnTo>
                    <a:pt x="0" y="32470"/>
                  </a:lnTo>
                  <a:lnTo>
                    <a:pt x="0" y="32470"/>
                  </a:lnTo>
                  <a:cubicBezTo>
                    <a:pt x="0" y="43764"/>
                    <a:pt x="0" y="43764"/>
                    <a:pt x="0" y="43764"/>
                  </a:cubicBezTo>
                  <a:lnTo>
                    <a:pt x="0" y="43764"/>
                  </a:lnTo>
                  <a:cubicBezTo>
                    <a:pt x="0" y="43764"/>
                    <a:pt x="0" y="43764"/>
                    <a:pt x="0" y="54352"/>
                  </a:cubicBezTo>
                  <a:lnTo>
                    <a:pt x="0" y="65294"/>
                  </a:lnTo>
                  <a:lnTo>
                    <a:pt x="0" y="65294"/>
                  </a:lnTo>
                  <a:cubicBezTo>
                    <a:pt x="0" y="75882"/>
                    <a:pt x="0" y="75882"/>
                    <a:pt x="0" y="75882"/>
                  </a:cubicBezTo>
                  <a:cubicBezTo>
                    <a:pt x="0" y="87176"/>
                    <a:pt x="0" y="97764"/>
                    <a:pt x="0" y="108705"/>
                  </a:cubicBezTo>
                  <a:cubicBezTo>
                    <a:pt x="0" y="108705"/>
                    <a:pt x="0" y="108705"/>
                    <a:pt x="0" y="119647"/>
                  </a:cubicBezTo>
                  <a:lnTo>
                    <a:pt x="7243" y="119647"/>
                  </a:lnTo>
                  <a:lnTo>
                    <a:pt x="7243" y="119647"/>
                  </a:lnTo>
                  <a:cubicBezTo>
                    <a:pt x="14969" y="119647"/>
                    <a:pt x="14969" y="119647"/>
                    <a:pt x="22454" y="119647"/>
                  </a:cubicBezTo>
                  <a:lnTo>
                    <a:pt x="22454" y="119647"/>
                  </a:lnTo>
                  <a:lnTo>
                    <a:pt x="22454" y="108705"/>
                  </a:lnTo>
                  <a:cubicBezTo>
                    <a:pt x="29939" y="97764"/>
                    <a:pt x="29939" y="97764"/>
                    <a:pt x="29939" y="97764"/>
                  </a:cubicBezTo>
                  <a:cubicBezTo>
                    <a:pt x="29939" y="108705"/>
                    <a:pt x="29939" y="108705"/>
                    <a:pt x="29939" y="108705"/>
                  </a:cubicBezTo>
                  <a:lnTo>
                    <a:pt x="29939" y="108705"/>
                  </a:lnTo>
                  <a:cubicBezTo>
                    <a:pt x="29939" y="108705"/>
                    <a:pt x="37183" y="108705"/>
                    <a:pt x="37183" y="97764"/>
                  </a:cubicBezTo>
                  <a:cubicBezTo>
                    <a:pt x="44909" y="97764"/>
                    <a:pt x="44909" y="97764"/>
                    <a:pt x="52394" y="97764"/>
                  </a:cubicBezTo>
                  <a:cubicBezTo>
                    <a:pt x="52394" y="87176"/>
                    <a:pt x="59879" y="87176"/>
                    <a:pt x="59879" y="87176"/>
                  </a:cubicBezTo>
                  <a:cubicBezTo>
                    <a:pt x="67122" y="87176"/>
                    <a:pt x="67122" y="87176"/>
                    <a:pt x="67122" y="87176"/>
                  </a:cubicBezTo>
                  <a:lnTo>
                    <a:pt x="67122" y="87176"/>
                  </a:lnTo>
                  <a:cubicBezTo>
                    <a:pt x="67122" y="87176"/>
                    <a:pt x="74849" y="75882"/>
                    <a:pt x="82334" y="75882"/>
                  </a:cubicBezTo>
                  <a:lnTo>
                    <a:pt x="89818" y="65294"/>
                  </a:lnTo>
                  <a:cubicBezTo>
                    <a:pt x="89818" y="65294"/>
                    <a:pt x="89818" y="65294"/>
                    <a:pt x="97062" y="65294"/>
                  </a:cubicBezTo>
                  <a:lnTo>
                    <a:pt x="97062" y="65294"/>
                  </a:lnTo>
                  <a:lnTo>
                    <a:pt x="97062" y="65294"/>
                  </a:lnTo>
                  <a:cubicBezTo>
                    <a:pt x="97062" y="65294"/>
                    <a:pt x="104788" y="65294"/>
                    <a:pt x="112273" y="54352"/>
                  </a:cubicBezTo>
                  <a:lnTo>
                    <a:pt x="112273" y="54352"/>
                  </a:lnTo>
                  <a:lnTo>
                    <a:pt x="112273" y="54352"/>
                  </a:lnTo>
                  <a:lnTo>
                    <a:pt x="112273" y="43764"/>
                  </a:lnTo>
                  <a:cubicBezTo>
                    <a:pt x="119758" y="43764"/>
                    <a:pt x="119758" y="43764"/>
                    <a:pt x="119758" y="32470"/>
                  </a:cubicBezTo>
                  <a:lnTo>
                    <a:pt x="119758" y="32470"/>
                  </a:lnTo>
                  <a:lnTo>
                    <a:pt x="119758" y="21529"/>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81" name="Shape 11781"/>
            <p:cNvSpPr/>
            <p:nvPr/>
          </p:nvSpPr>
          <p:spPr>
            <a:xfrm>
              <a:off x="3322638" y="2271713"/>
              <a:ext cx="112712" cy="88900"/>
            </a:xfrm>
            <a:custGeom>
              <a:avLst/>
              <a:gdLst/>
              <a:ahLst/>
              <a:cxnLst/>
              <a:rect l="0" t="0" r="0" b="0"/>
              <a:pathLst>
                <a:path w="120000" h="120000" extrusionOk="0">
                  <a:moveTo>
                    <a:pt x="24230" y="74032"/>
                  </a:moveTo>
                  <a:lnTo>
                    <a:pt x="24230" y="74032"/>
                  </a:lnTo>
                  <a:lnTo>
                    <a:pt x="24230" y="74032"/>
                  </a:lnTo>
                  <a:lnTo>
                    <a:pt x="24230" y="74032"/>
                  </a:lnTo>
                  <a:lnTo>
                    <a:pt x="24230" y="74032"/>
                  </a:lnTo>
                  <a:cubicBezTo>
                    <a:pt x="35769" y="74032"/>
                    <a:pt x="35769" y="59516"/>
                    <a:pt x="35769" y="59516"/>
                  </a:cubicBezTo>
                  <a:lnTo>
                    <a:pt x="35769" y="59516"/>
                  </a:lnTo>
                  <a:lnTo>
                    <a:pt x="47692" y="59516"/>
                  </a:lnTo>
                  <a:lnTo>
                    <a:pt x="47692" y="59516"/>
                  </a:lnTo>
                  <a:lnTo>
                    <a:pt x="47692" y="59516"/>
                  </a:lnTo>
                  <a:cubicBezTo>
                    <a:pt x="59615" y="59516"/>
                    <a:pt x="59615" y="74032"/>
                    <a:pt x="59615" y="74032"/>
                  </a:cubicBezTo>
                  <a:cubicBezTo>
                    <a:pt x="71923" y="74032"/>
                    <a:pt x="71923" y="74032"/>
                    <a:pt x="71923" y="74032"/>
                  </a:cubicBezTo>
                  <a:lnTo>
                    <a:pt x="71923" y="74032"/>
                  </a:lnTo>
                  <a:cubicBezTo>
                    <a:pt x="71923" y="74032"/>
                    <a:pt x="71923" y="89032"/>
                    <a:pt x="83461" y="89032"/>
                  </a:cubicBezTo>
                  <a:lnTo>
                    <a:pt x="83461" y="89032"/>
                  </a:lnTo>
                  <a:lnTo>
                    <a:pt x="83461" y="89032"/>
                  </a:lnTo>
                  <a:lnTo>
                    <a:pt x="83461" y="89032"/>
                  </a:lnTo>
                  <a:lnTo>
                    <a:pt x="83461" y="89032"/>
                  </a:lnTo>
                  <a:lnTo>
                    <a:pt x="83461" y="89032"/>
                  </a:lnTo>
                  <a:cubicBezTo>
                    <a:pt x="83461" y="89032"/>
                    <a:pt x="83461" y="104032"/>
                    <a:pt x="71923" y="104032"/>
                  </a:cubicBezTo>
                  <a:lnTo>
                    <a:pt x="71923" y="104032"/>
                  </a:lnTo>
                  <a:lnTo>
                    <a:pt x="71923" y="104032"/>
                  </a:lnTo>
                  <a:lnTo>
                    <a:pt x="71923" y="104032"/>
                  </a:lnTo>
                  <a:cubicBezTo>
                    <a:pt x="83461" y="104032"/>
                    <a:pt x="83461" y="104032"/>
                    <a:pt x="95384" y="104032"/>
                  </a:cubicBezTo>
                  <a:cubicBezTo>
                    <a:pt x="95384" y="119516"/>
                    <a:pt x="95384" y="119516"/>
                    <a:pt x="95384" y="119516"/>
                  </a:cubicBezTo>
                  <a:lnTo>
                    <a:pt x="107307" y="119516"/>
                  </a:lnTo>
                  <a:cubicBezTo>
                    <a:pt x="107307" y="119516"/>
                    <a:pt x="107307" y="119516"/>
                    <a:pt x="119615" y="119516"/>
                  </a:cubicBezTo>
                  <a:cubicBezTo>
                    <a:pt x="107307" y="119516"/>
                    <a:pt x="107307" y="119516"/>
                    <a:pt x="107307" y="104032"/>
                  </a:cubicBezTo>
                  <a:lnTo>
                    <a:pt x="107307" y="104032"/>
                  </a:lnTo>
                  <a:cubicBezTo>
                    <a:pt x="107307" y="104032"/>
                    <a:pt x="95384" y="104032"/>
                    <a:pt x="95384" y="89032"/>
                  </a:cubicBezTo>
                  <a:lnTo>
                    <a:pt x="95384" y="89032"/>
                  </a:lnTo>
                  <a:lnTo>
                    <a:pt x="95384" y="74032"/>
                  </a:lnTo>
                  <a:lnTo>
                    <a:pt x="95384" y="74032"/>
                  </a:lnTo>
                  <a:lnTo>
                    <a:pt x="95384" y="74032"/>
                  </a:lnTo>
                  <a:lnTo>
                    <a:pt x="95384" y="59516"/>
                  </a:lnTo>
                  <a:lnTo>
                    <a:pt x="95384" y="59516"/>
                  </a:lnTo>
                  <a:cubicBezTo>
                    <a:pt x="95384" y="59516"/>
                    <a:pt x="83461" y="59516"/>
                    <a:pt x="83461" y="44032"/>
                  </a:cubicBezTo>
                  <a:lnTo>
                    <a:pt x="71923" y="29516"/>
                  </a:lnTo>
                  <a:cubicBezTo>
                    <a:pt x="71923" y="29516"/>
                    <a:pt x="71923" y="29516"/>
                    <a:pt x="59615" y="14516"/>
                  </a:cubicBezTo>
                  <a:lnTo>
                    <a:pt x="59615" y="14516"/>
                  </a:lnTo>
                  <a:lnTo>
                    <a:pt x="59615" y="14516"/>
                  </a:lnTo>
                  <a:lnTo>
                    <a:pt x="47692" y="0"/>
                  </a:lnTo>
                  <a:cubicBezTo>
                    <a:pt x="47692" y="0"/>
                    <a:pt x="47692" y="0"/>
                    <a:pt x="47692" y="14516"/>
                  </a:cubicBezTo>
                  <a:cubicBezTo>
                    <a:pt x="35769" y="14516"/>
                    <a:pt x="35769" y="14516"/>
                    <a:pt x="24230" y="14516"/>
                  </a:cubicBezTo>
                  <a:lnTo>
                    <a:pt x="24230" y="14516"/>
                  </a:lnTo>
                  <a:lnTo>
                    <a:pt x="11923" y="29516"/>
                  </a:lnTo>
                  <a:lnTo>
                    <a:pt x="11923" y="29516"/>
                  </a:lnTo>
                  <a:cubicBezTo>
                    <a:pt x="11923" y="44032"/>
                    <a:pt x="11923" y="44032"/>
                    <a:pt x="0" y="59516"/>
                  </a:cubicBezTo>
                  <a:cubicBezTo>
                    <a:pt x="11923" y="59516"/>
                    <a:pt x="11923" y="59516"/>
                    <a:pt x="11923" y="59516"/>
                  </a:cubicBezTo>
                  <a:lnTo>
                    <a:pt x="11923" y="59516"/>
                  </a:lnTo>
                  <a:cubicBezTo>
                    <a:pt x="11923" y="59516"/>
                    <a:pt x="11923" y="74032"/>
                    <a:pt x="24230" y="74032"/>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82" name="Shape 11782"/>
            <p:cNvSpPr/>
            <p:nvPr/>
          </p:nvSpPr>
          <p:spPr>
            <a:xfrm>
              <a:off x="3411538" y="2427288"/>
              <a:ext cx="33337" cy="55562"/>
            </a:xfrm>
            <a:custGeom>
              <a:avLst/>
              <a:gdLst/>
              <a:ahLst/>
              <a:cxnLst/>
              <a:rect l="0" t="0" r="0" b="0"/>
              <a:pathLst>
                <a:path w="120000" h="120000" extrusionOk="0">
                  <a:moveTo>
                    <a:pt x="118723" y="71538"/>
                  </a:moveTo>
                  <a:lnTo>
                    <a:pt x="118723" y="71538"/>
                  </a:lnTo>
                  <a:lnTo>
                    <a:pt x="118723" y="71538"/>
                  </a:lnTo>
                  <a:cubicBezTo>
                    <a:pt x="118723" y="48461"/>
                    <a:pt x="118723" y="48461"/>
                    <a:pt x="118723" y="48461"/>
                  </a:cubicBezTo>
                  <a:lnTo>
                    <a:pt x="118723" y="48461"/>
                  </a:lnTo>
                  <a:cubicBezTo>
                    <a:pt x="118723" y="48461"/>
                    <a:pt x="80425" y="23846"/>
                    <a:pt x="80425" y="0"/>
                  </a:cubicBezTo>
                  <a:lnTo>
                    <a:pt x="80425" y="0"/>
                  </a:lnTo>
                  <a:lnTo>
                    <a:pt x="80425" y="0"/>
                  </a:lnTo>
                  <a:lnTo>
                    <a:pt x="80425" y="0"/>
                  </a:lnTo>
                  <a:cubicBezTo>
                    <a:pt x="39574" y="0"/>
                    <a:pt x="39574" y="23846"/>
                    <a:pt x="39574" y="23846"/>
                  </a:cubicBezTo>
                  <a:cubicBezTo>
                    <a:pt x="39574" y="23846"/>
                    <a:pt x="0" y="23846"/>
                    <a:pt x="0" y="48461"/>
                  </a:cubicBezTo>
                  <a:lnTo>
                    <a:pt x="0" y="48461"/>
                  </a:lnTo>
                  <a:cubicBezTo>
                    <a:pt x="0" y="48461"/>
                    <a:pt x="0" y="48461"/>
                    <a:pt x="0" y="71538"/>
                  </a:cubicBezTo>
                  <a:lnTo>
                    <a:pt x="0" y="71538"/>
                  </a:lnTo>
                  <a:lnTo>
                    <a:pt x="0" y="71538"/>
                  </a:lnTo>
                  <a:lnTo>
                    <a:pt x="39574" y="95384"/>
                  </a:lnTo>
                  <a:lnTo>
                    <a:pt x="39574" y="95384"/>
                  </a:lnTo>
                  <a:cubicBezTo>
                    <a:pt x="39574" y="95384"/>
                    <a:pt x="39574" y="95384"/>
                    <a:pt x="39574" y="119230"/>
                  </a:cubicBezTo>
                  <a:cubicBezTo>
                    <a:pt x="80425" y="95384"/>
                    <a:pt x="80425" y="95384"/>
                    <a:pt x="118723" y="95384"/>
                  </a:cubicBezTo>
                  <a:lnTo>
                    <a:pt x="118723" y="71538"/>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83" name="Shape 11783"/>
            <p:cNvSpPr/>
            <p:nvPr/>
          </p:nvSpPr>
          <p:spPr>
            <a:xfrm>
              <a:off x="3378200" y="2371725"/>
              <a:ext cx="123825" cy="100013"/>
            </a:xfrm>
            <a:custGeom>
              <a:avLst/>
              <a:gdLst/>
              <a:ahLst/>
              <a:cxnLst/>
              <a:rect l="0" t="0" r="0" b="0"/>
              <a:pathLst>
                <a:path w="120000" h="120000" extrusionOk="0">
                  <a:moveTo>
                    <a:pt x="32631" y="53142"/>
                  </a:moveTo>
                  <a:lnTo>
                    <a:pt x="32631" y="53142"/>
                  </a:lnTo>
                  <a:cubicBezTo>
                    <a:pt x="32631" y="53142"/>
                    <a:pt x="32631" y="53142"/>
                    <a:pt x="43508" y="53142"/>
                  </a:cubicBezTo>
                  <a:lnTo>
                    <a:pt x="43508" y="40285"/>
                  </a:lnTo>
                  <a:cubicBezTo>
                    <a:pt x="43508" y="40285"/>
                    <a:pt x="43508" y="40285"/>
                    <a:pt x="54736" y="40285"/>
                  </a:cubicBezTo>
                  <a:lnTo>
                    <a:pt x="54736" y="40285"/>
                  </a:lnTo>
                  <a:cubicBezTo>
                    <a:pt x="65263" y="40285"/>
                    <a:pt x="65263" y="53142"/>
                    <a:pt x="76140" y="53142"/>
                  </a:cubicBezTo>
                  <a:cubicBezTo>
                    <a:pt x="76140" y="66428"/>
                    <a:pt x="76140" y="66428"/>
                    <a:pt x="76140" y="66428"/>
                  </a:cubicBezTo>
                  <a:cubicBezTo>
                    <a:pt x="76140" y="66428"/>
                    <a:pt x="76140" y="79714"/>
                    <a:pt x="76140" y="93428"/>
                  </a:cubicBezTo>
                  <a:cubicBezTo>
                    <a:pt x="87017" y="79714"/>
                    <a:pt x="87017" y="79714"/>
                    <a:pt x="87017" y="79714"/>
                  </a:cubicBezTo>
                  <a:lnTo>
                    <a:pt x="98245" y="93428"/>
                  </a:lnTo>
                  <a:lnTo>
                    <a:pt x="98245" y="93428"/>
                  </a:lnTo>
                  <a:lnTo>
                    <a:pt x="98245" y="106285"/>
                  </a:lnTo>
                  <a:lnTo>
                    <a:pt x="98245" y="106285"/>
                  </a:lnTo>
                  <a:lnTo>
                    <a:pt x="98245" y="119571"/>
                  </a:lnTo>
                  <a:cubicBezTo>
                    <a:pt x="108771" y="106285"/>
                    <a:pt x="108771" y="106285"/>
                    <a:pt x="108771" y="106285"/>
                  </a:cubicBezTo>
                  <a:lnTo>
                    <a:pt x="108771" y="106285"/>
                  </a:lnTo>
                  <a:lnTo>
                    <a:pt x="108771" y="106285"/>
                  </a:lnTo>
                  <a:lnTo>
                    <a:pt x="108771" y="106285"/>
                  </a:lnTo>
                  <a:lnTo>
                    <a:pt x="108771" y="106285"/>
                  </a:lnTo>
                  <a:cubicBezTo>
                    <a:pt x="108771" y="106285"/>
                    <a:pt x="108771" y="106285"/>
                    <a:pt x="108771" y="93428"/>
                  </a:cubicBezTo>
                  <a:lnTo>
                    <a:pt x="108771" y="93428"/>
                  </a:lnTo>
                  <a:cubicBezTo>
                    <a:pt x="108771" y="93428"/>
                    <a:pt x="108771" y="93428"/>
                    <a:pt x="119649" y="93428"/>
                  </a:cubicBezTo>
                  <a:cubicBezTo>
                    <a:pt x="119649" y="93428"/>
                    <a:pt x="119649" y="93428"/>
                    <a:pt x="119649" y="79714"/>
                  </a:cubicBezTo>
                  <a:lnTo>
                    <a:pt x="119649" y="79714"/>
                  </a:lnTo>
                  <a:cubicBezTo>
                    <a:pt x="108771" y="79714"/>
                    <a:pt x="108771" y="66428"/>
                    <a:pt x="108771" y="66428"/>
                  </a:cubicBezTo>
                  <a:lnTo>
                    <a:pt x="108771" y="53142"/>
                  </a:lnTo>
                  <a:lnTo>
                    <a:pt x="108771" y="53142"/>
                  </a:lnTo>
                  <a:cubicBezTo>
                    <a:pt x="108771" y="40285"/>
                    <a:pt x="108771" y="40285"/>
                    <a:pt x="108771" y="40285"/>
                  </a:cubicBezTo>
                  <a:lnTo>
                    <a:pt x="108771" y="40285"/>
                  </a:lnTo>
                  <a:lnTo>
                    <a:pt x="108771" y="26571"/>
                  </a:lnTo>
                  <a:lnTo>
                    <a:pt x="108771" y="26571"/>
                  </a:lnTo>
                  <a:lnTo>
                    <a:pt x="108771" y="26571"/>
                  </a:lnTo>
                  <a:lnTo>
                    <a:pt x="108771" y="26571"/>
                  </a:lnTo>
                  <a:cubicBezTo>
                    <a:pt x="98245" y="13285"/>
                    <a:pt x="98245" y="13285"/>
                    <a:pt x="98245" y="0"/>
                  </a:cubicBezTo>
                  <a:cubicBezTo>
                    <a:pt x="98245" y="13285"/>
                    <a:pt x="98245" y="13285"/>
                    <a:pt x="98245" y="13285"/>
                  </a:cubicBezTo>
                  <a:lnTo>
                    <a:pt x="98245" y="13285"/>
                  </a:lnTo>
                  <a:lnTo>
                    <a:pt x="98245" y="13285"/>
                  </a:lnTo>
                  <a:cubicBezTo>
                    <a:pt x="87017" y="13285"/>
                    <a:pt x="87017" y="13285"/>
                    <a:pt x="87017" y="13285"/>
                  </a:cubicBezTo>
                  <a:cubicBezTo>
                    <a:pt x="76140" y="13285"/>
                    <a:pt x="76140" y="13285"/>
                    <a:pt x="76140" y="13285"/>
                  </a:cubicBezTo>
                  <a:lnTo>
                    <a:pt x="76140" y="13285"/>
                  </a:lnTo>
                  <a:lnTo>
                    <a:pt x="76140" y="13285"/>
                  </a:lnTo>
                  <a:cubicBezTo>
                    <a:pt x="76140" y="13285"/>
                    <a:pt x="76140" y="13285"/>
                    <a:pt x="65263" y="13285"/>
                  </a:cubicBezTo>
                  <a:lnTo>
                    <a:pt x="65263" y="13285"/>
                  </a:lnTo>
                  <a:lnTo>
                    <a:pt x="65263" y="13285"/>
                  </a:lnTo>
                  <a:lnTo>
                    <a:pt x="65263" y="13285"/>
                  </a:lnTo>
                  <a:cubicBezTo>
                    <a:pt x="65263" y="13285"/>
                    <a:pt x="65263" y="13285"/>
                    <a:pt x="54736" y="13285"/>
                  </a:cubicBezTo>
                  <a:lnTo>
                    <a:pt x="54736" y="13285"/>
                  </a:lnTo>
                  <a:cubicBezTo>
                    <a:pt x="54736" y="13285"/>
                    <a:pt x="54736" y="13285"/>
                    <a:pt x="43508" y="13285"/>
                  </a:cubicBezTo>
                  <a:lnTo>
                    <a:pt x="43508" y="13285"/>
                  </a:lnTo>
                  <a:cubicBezTo>
                    <a:pt x="43508" y="13285"/>
                    <a:pt x="32631" y="13285"/>
                    <a:pt x="32631" y="0"/>
                  </a:cubicBezTo>
                  <a:cubicBezTo>
                    <a:pt x="32631" y="0"/>
                    <a:pt x="32631" y="0"/>
                    <a:pt x="21754" y="0"/>
                  </a:cubicBezTo>
                  <a:lnTo>
                    <a:pt x="21754" y="0"/>
                  </a:lnTo>
                  <a:lnTo>
                    <a:pt x="21754" y="0"/>
                  </a:lnTo>
                  <a:lnTo>
                    <a:pt x="21754" y="0"/>
                  </a:lnTo>
                  <a:cubicBezTo>
                    <a:pt x="21754" y="0"/>
                    <a:pt x="21754" y="0"/>
                    <a:pt x="21754" y="13285"/>
                  </a:cubicBezTo>
                  <a:lnTo>
                    <a:pt x="21754" y="13285"/>
                  </a:lnTo>
                  <a:lnTo>
                    <a:pt x="21754" y="13285"/>
                  </a:lnTo>
                  <a:cubicBezTo>
                    <a:pt x="21754" y="26571"/>
                    <a:pt x="11228" y="26571"/>
                    <a:pt x="11228" y="26571"/>
                  </a:cubicBezTo>
                  <a:lnTo>
                    <a:pt x="11228" y="26571"/>
                  </a:lnTo>
                  <a:lnTo>
                    <a:pt x="0" y="26571"/>
                  </a:lnTo>
                  <a:lnTo>
                    <a:pt x="0" y="26571"/>
                  </a:lnTo>
                  <a:lnTo>
                    <a:pt x="0" y="26571"/>
                  </a:lnTo>
                  <a:lnTo>
                    <a:pt x="0" y="26571"/>
                  </a:lnTo>
                  <a:lnTo>
                    <a:pt x="0" y="26571"/>
                  </a:lnTo>
                  <a:cubicBezTo>
                    <a:pt x="11228" y="40285"/>
                    <a:pt x="11228" y="40285"/>
                    <a:pt x="21754" y="53142"/>
                  </a:cubicBezTo>
                  <a:lnTo>
                    <a:pt x="21754" y="53142"/>
                  </a:lnTo>
                  <a:lnTo>
                    <a:pt x="21754" y="53142"/>
                  </a:lnTo>
                  <a:cubicBezTo>
                    <a:pt x="21754" y="66428"/>
                    <a:pt x="21754" y="66428"/>
                    <a:pt x="21754" y="66428"/>
                  </a:cubicBezTo>
                  <a:lnTo>
                    <a:pt x="21754" y="66428"/>
                  </a:lnTo>
                  <a:lnTo>
                    <a:pt x="21754" y="66428"/>
                  </a:lnTo>
                  <a:lnTo>
                    <a:pt x="21754" y="66428"/>
                  </a:lnTo>
                  <a:lnTo>
                    <a:pt x="21754" y="53142"/>
                  </a:lnTo>
                  <a:lnTo>
                    <a:pt x="32631" y="53142"/>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84" name="Shape 11784"/>
            <p:cNvSpPr/>
            <p:nvPr/>
          </p:nvSpPr>
          <p:spPr>
            <a:xfrm>
              <a:off x="3344863" y="2371725"/>
              <a:ext cx="33337" cy="11113"/>
            </a:xfrm>
            <a:custGeom>
              <a:avLst/>
              <a:gdLst/>
              <a:ahLst/>
              <a:cxnLst/>
              <a:rect l="0" t="0" r="0" b="0"/>
              <a:pathLst>
                <a:path w="120000" h="120000" extrusionOk="0">
                  <a:moveTo>
                    <a:pt x="118709" y="0"/>
                  </a:moveTo>
                  <a:lnTo>
                    <a:pt x="118709" y="0"/>
                  </a:lnTo>
                  <a:lnTo>
                    <a:pt x="118709" y="0"/>
                  </a:lnTo>
                  <a:lnTo>
                    <a:pt x="118709" y="0"/>
                  </a:lnTo>
                  <a:cubicBezTo>
                    <a:pt x="78709" y="0"/>
                    <a:pt x="38709" y="0"/>
                    <a:pt x="38709" y="0"/>
                  </a:cubicBezTo>
                  <a:lnTo>
                    <a:pt x="0" y="0"/>
                  </a:lnTo>
                  <a:lnTo>
                    <a:pt x="38709" y="0"/>
                  </a:lnTo>
                  <a:lnTo>
                    <a:pt x="38709" y="116250"/>
                  </a:lnTo>
                  <a:lnTo>
                    <a:pt x="38709" y="116250"/>
                  </a:lnTo>
                  <a:cubicBezTo>
                    <a:pt x="78709" y="116250"/>
                    <a:pt x="78709" y="116250"/>
                    <a:pt x="78709" y="116250"/>
                  </a:cubicBezTo>
                  <a:lnTo>
                    <a:pt x="78709" y="116250"/>
                  </a:lnTo>
                  <a:cubicBezTo>
                    <a:pt x="78709" y="0"/>
                    <a:pt x="118709" y="0"/>
                    <a:pt x="118709"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85" name="Shape 11785"/>
            <p:cNvSpPr/>
            <p:nvPr/>
          </p:nvSpPr>
          <p:spPr>
            <a:xfrm>
              <a:off x="3602038" y="2405063"/>
              <a:ext cx="66675" cy="133350"/>
            </a:xfrm>
            <a:custGeom>
              <a:avLst/>
              <a:gdLst/>
              <a:ahLst/>
              <a:cxnLst/>
              <a:rect l="0" t="0" r="0" b="0"/>
              <a:pathLst>
                <a:path w="120000" h="120000" extrusionOk="0">
                  <a:moveTo>
                    <a:pt x="119358" y="80000"/>
                  </a:moveTo>
                  <a:lnTo>
                    <a:pt x="119358" y="80000"/>
                  </a:lnTo>
                  <a:lnTo>
                    <a:pt x="119358" y="80000"/>
                  </a:lnTo>
                  <a:lnTo>
                    <a:pt x="119358" y="69677"/>
                  </a:lnTo>
                  <a:lnTo>
                    <a:pt x="119358" y="69677"/>
                  </a:lnTo>
                  <a:cubicBezTo>
                    <a:pt x="119358" y="69677"/>
                    <a:pt x="119358" y="69677"/>
                    <a:pt x="119358" y="59677"/>
                  </a:cubicBezTo>
                  <a:lnTo>
                    <a:pt x="119358" y="59677"/>
                  </a:lnTo>
                  <a:lnTo>
                    <a:pt x="119358" y="49677"/>
                  </a:lnTo>
                  <a:lnTo>
                    <a:pt x="119358" y="49677"/>
                  </a:lnTo>
                  <a:cubicBezTo>
                    <a:pt x="119358" y="40000"/>
                    <a:pt x="119358" y="40000"/>
                    <a:pt x="119358" y="29677"/>
                  </a:cubicBezTo>
                  <a:cubicBezTo>
                    <a:pt x="119358" y="29677"/>
                    <a:pt x="119358" y="29677"/>
                    <a:pt x="100106" y="29677"/>
                  </a:cubicBezTo>
                  <a:lnTo>
                    <a:pt x="100106" y="29677"/>
                  </a:lnTo>
                  <a:cubicBezTo>
                    <a:pt x="100106" y="19677"/>
                    <a:pt x="100106" y="19677"/>
                    <a:pt x="100106" y="19677"/>
                  </a:cubicBezTo>
                  <a:cubicBezTo>
                    <a:pt x="100106" y="9677"/>
                    <a:pt x="100106" y="9677"/>
                    <a:pt x="100106" y="9677"/>
                  </a:cubicBezTo>
                  <a:cubicBezTo>
                    <a:pt x="100106" y="0"/>
                    <a:pt x="100106" y="0"/>
                    <a:pt x="100106" y="0"/>
                  </a:cubicBezTo>
                  <a:cubicBezTo>
                    <a:pt x="100106" y="0"/>
                    <a:pt x="79572" y="0"/>
                    <a:pt x="39786" y="0"/>
                  </a:cubicBezTo>
                  <a:lnTo>
                    <a:pt x="20534" y="0"/>
                  </a:lnTo>
                  <a:cubicBezTo>
                    <a:pt x="20534" y="9677"/>
                    <a:pt x="39786" y="9677"/>
                    <a:pt x="39786" y="9677"/>
                  </a:cubicBezTo>
                  <a:lnTo>
                    <a:pt x="39786" y="9677"/>
                  </a:lnTo>
                  <a:cubicBezTo>
                    <a:pt x="39786" y="9677"/>
                    <a:pt x="39786" y="9677"/>
                    <a:pt x="39786" y="19677"/>
                  </a:cubicBezTo>
                  <a:cubicBezTo>
                    <a:pt x="39786" y="19677"/>
                    <a:pt x="39786" y="19677"/>
                    <a:pt x="20534" y="19677"/>
                  </a:cubicBezTo>
                  <a:cubicBezTo>
                    <a:pt x="20534" y="29677"/>
                    <a:pt x="20534" y="29677"/>
                    <a:pt x="20534" y="29677"/>
                  </a:cubicBezTo>
                  <a:lnTo>
                    <a:pt x="20534" y="29677"/>
                  </a:lnTo>
                  <a:cubicBezTo>
                    <a:pt x="39786" y="29677"/>
                    <a:pt x="39786" y="40000"/>
                    <a:pt x="39786" y="40000"/>
                  </a:cubicBezTo>
                  <a:lnTo>
                    <a:pt x="39786" y="40000"/>
                  </a:lnTo>
                  <a:lnTo>
                    <a:pt x="39786" y="40000"/>
                  </a:lnTo>
                  <a:cubicBezTo>
                    <a:pt x="39786" y="40000"/>
                    <a:pt x="39786" y="40000"/>
                    <a:pt x="39786" y="49677"/>
                  </a:cubicBezTo>
                  <a:lnTo>
                    <a:pt x="39786" y="49677"/>
                  </a:lnTo>
                  <a:cubicBezTo>
                    <a:pt x="39786" y="59677"/>
                    <a:pt x="39786" y="59677"/>
                    <a:pt x="20534" y="69677"/>
                  </a:cubicBezTo>
                  <a:lnTo>
                    <a:pt x="20534" y="69677"/>
                  </a:lnTo>
                  <a:lnTo>
                    <a:pt x="20534" y="69677"/>
                  </a:lnTo>
                  <a:lnTo>
                    <a:pt x="20534" y="69677"/>
                  </a:lnTo>
                  <a:lnTo>
                    <a:pt x="20534" y="69677"/>
                  </a:lnTo>
                  <a:lnTo>
                    <a:pt x="20534" y="69677"/>
                  </a:lnTo>
                  <a:cubicBezTo>
                    <a:pt x="20534" y="80000"/>
                    <a:pt x="20534" y="80000"/>
                    <a:pt x="0" y="89677"/>
                  </a:cubicBezTo>
                  <a:lnTo>
                    <a:pt x="0" y="89677"/>
                  </a:lnTo>
                  <a:lnTo>
                    <a:pt x="20534" y="89677"/>
                  </a:lnTo>
                  <a:cubicBezTo>
                    <a:pt x="20534" y="99677"/>
                    <a:pt x="20534" y="99677"/>
                    <a:pt x="20534" y="99677"/>
                  </a:cubicBezTo>
                  <a:lnTo>
                    <a:pt x="20534" y="99677"/>
                  </a:lnTo>
                  <a:lnTo>
                    <a:pt x="20534" y="109677"/>
                  </a:lnTo>
                  <a:lnTo>
                    <a:pt x="20534" y="109677"/>
                  </a:lnTo>
                  <a:cubicBezTo>
                    <a:pt x="20534" y="109677"/>
                    <a:pt x="39786" y="109677"/>
                    <a:pt x="39786" y="119677"/>
                  </a:cubicBezTo>
                  <a:lnTo>
                    <a:pt x="39786" y="119677"/>
                  </a:lnTo>
                  <a:lnTo>
                    <a:pt x="39786" y="109677"/>
                  </a:lnTo>
                  <a:cubicBezTo>
                    <a:pt x="59679" y="109677"/>
                    <a:pt x="79572" y="99677"/>
                    <a:pt x="100106" y="99677"/>
                  </a:cubicBezTo>
                  <a:lnTo>
                    <a:pt x="100106" y="99677"/>
                  </a:lnTo>
                  <a:lnTo>
                    <a:pt x="119358" y="89677"/>
                  </a:lnTo>
                  <a:cubicBezTo>
                    <a:pt x="119358" y="89677"/>
                    <a:pt x="119358" y="89677"/>
                    <a:pt x="119358" y="8000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86" name="Shape 11786"/>
            <p:cNvSpPr/>
            <p:nvPr/>
          </p:nvSpPr>
          <p:spPr>
            <a:xfrm>
              <a:off x="4270375" y="2906713"/>
              <a:ext cx="190500" cy="334962"/>
            </a:xfrm>
            <a:custGeom>
              <a:avLst/>
              <a:gdLst/>
              <a:ahLst/>
              <a:cxnLst/>
              <a:rect l="0" t="0" r="0" b="0"/>
              <a:pathLst>
                <a:path w="120000" h="120000" extrusionOk="0">
                  <a:moveTo>
                    <a:pt x="119772" y="28000"/>
                  </a:moveTo>
                  <a:lnTo>
                    <a:pt x="119772" y="28000"/>
                  </a:lnTo>
                  <a:lnTo>
                    <a:pt x="119772" y="24000"/>
                  </a:lnTo>
                  <a:lnTo>
                    <a:pt x="119772" y="24000"/>
                  </a:lnTo>
                  <a:cubicBezTo>
                    <a:pt x="119772" y="11870"/>
                    <a:pt x="119772" y="4000"/>
                    <a:pt x="119772" y="0"/>
                  </a:cubicBezTo>
                  <a:cubicBezTo>
                    <a:pt x="119772" y="4000"/>
                    <a:pt x="112941" y="4000"/>
                    <a:pt x="112941" y="4000"/>
                  </a:cubicBezTo>
                  <a:cubicBezTo>
                    <a:pt x="112941" y="4000"/>
                    <a:pt x="112941" y="4000"/>
                    <a:pt x="105882" y="4000"/>
                  </a:cubicBezTo>
                  <a:lnTo>
                    <a:pt x="105882" y="4000"/>
                  </a:lnTo>
                  <a:cubicBezTo>
                    <a:pt x="105882" y="4000"/>
                    <a:pt x="105882" y="8000"/>
                    <a:pt x="98823" y="8000"/>
                  </a:cubicBezTo>
                  <a:lnTo>
                    <a:pt x="98823" y="8000"/>
                  </a:lnTo>
                  <a:cubicBezTo>
                    <a:pt x="98823" y="8000"/>
                    <a:pt x="98823" y="8000"/>
                    <a:pt x="98823" y="4000"/>
                  </a:cubicBezTo>
                  <a:lnTo>
                    <a:pt x="98823" y="4000"/>
                  </a:lnTo>
                  <a:cubicBezTo>
                    <a:pt x="91764" y="4000"/>
                    <a:pt x="91764" y="8000"/>
                    <a:pt x="91764" y="8000"/>
                  </a:cubicBezTo>
                  <a:lnTo>
                    <a:pt x="91764" y="8000"/>
                  </a:lnTo>
                  <a:lnTo>
                    <a:pt x="84705" y="8000"/>
                  </a:lnTo>
                  <a:lnTo>
                    <a:pt x="84705" y="8000"/>
                  </a:lnTo>
                  <a:cubicBezTo>
                    <a:pt x="77647" y="8000"/>
                    <a:pt x="77647" y="8000"/>
                    <a:pt x="77647" y="8000"/>
                  </a:cubicBezTo>
                  <a:cubicBezTo>
                    <a:pt x="70588" y="8000"/>
                    <a:pt x="70588" y="8000"/>
                    <a:pt x="70588" y="8000"/>
                  </a:cubicBezTo>
                  <a:lnTo>
                    <a:pt x="70588" y="8000"/>
                  </a:lnTo>
                  <a:cubicBezTo>
                    <a:pt x="70588" y="8000"/>
                    <a:pt x="70588" y="8000"/>
                    <a:pt x="63529" y="8000"/>
                  </a:cubicBezTo>
                  <a:lnTo>
                    <a:pt x="63529" y="8000"/>
                  </a:lnTo>
                  <a:lnTo>
                    <a:pt x="63529" y="8000"/>
                  </a:lnTo>
                  <a:lnTo>
                    <a:pt x="63529" y="8000"/>
                  </a:lnTo>
                  <a:lnTo>
                    <a:pt x="63529" y="8000"/>
                  </a:lnTo>
                  <a:lnTo>
                    <a:pt x="63529" y="8000"/>
                  </a:lnTo>
                  <a:cubicBezTo>
                    <a:pt x="56470" y="8000"/>
                    <a:pt x="56470" y="8000"/>
                    <a:pt x="56470" y="8000"/>
                  </a:cubicBezTo>
                  <a:lnTo>
                    <a:pt x="56470" y="8000"/>
                  </a:lnTo>
                  <a:lnTo>
                    <a:pt x="56470" y="11870"/>
                  </a:lnTo>
                  <a:lnTo>
                    <a:pt x="56470" y="11870"/>
                  </a:lnTo>
                  <a:cubicBezTo>
                    <a:pt x="56470" y="11870"/>
                    <a:pt x="56470" y="11870"/>
                    <a:pt x="56470" y="16000"/>
                  </a:cubicBezTo>
                  <a:lnTo>
                    <a:pt x="56470" y="16000"/>
                  </a:lnTo>
                  <a:lnTo>
                    <a:pt x="56470" y="16000"/>
                  </a:lnTo>
                  <a:lnTo>
                    <a:pt x="56470" y="16000"/>
                  </a:lnTo>
                  <a:cubicBezTo>
                    <a:pt x="56470" y="16000"/>
                    <a:pt x="56470" y="16000"/>
                    <a:pt x="63529" y="16000"/>
                  </a:cubicBezTo>
                  <a:cubicBezTo>
                    <a:pt x="63529" y="20000"/>
                    <a:pt x="63529" y="24000"/>
                    <a:pt x="70588" y="24000"/>
                  </a:cubicBezTo>
                  <a:cubicBezTo>
                    <a:pt x="70588" y="28000"/>
                    <a:pt x="70588" y="28000"/>
                    <a:pt x="70588" y="28000"/>
                  </a:cubicBezTo>
                  <a:lnTo>
                    <a:pt x="70588" y="28000"/>
                  </a:lnTo>
                  <a:lnTo>
                    <a:pt x="70588" y="28000"/>
                  </a:lnTo>
                  <a:lnTo>
                    <a:pt x="70588" y="28000"/>
                  </a:lnTo>
                  <a:lnTo>
                    <a:pt x="70588" y="28000"/>
                  </a:lnTo>
                  <a:cubicBezTo>
                    <a:pt x="70588" y="32000"/>
                    <a:pt x="70588" y="32000"/>
                    <a:pt x="70588" y="32000"/>
                  </a:cubicBezTo>
                  <a:lnTo>
                    <a:pt x="70588" y="36000"/>
                  </a:lnTo>
                  <a:lnTo>
                    <a:pt x="70588" y="36000"/>
                  </a:lnTo>
                  <a:lnTo>
                    <a:pt x="70588" y="36000"/>
                  </a:lnTo>
                  <a:cubicBezTo>
                    <a:pt x="70588" y="39870"/>
                    <a:pt x="70588" y="44000"/>
                    <a:pt x="63529" y="44000"/>
                  </a:cubicBezTo>
                  <a:lnTo>
                    <a:pt x="63529" y="48000"/>
                  </a:lnTo>
                  <a:cubicBezTo>
                    <a:pt x="63529" y="52000"/>
                    <a:pt x="63529" y="52000"/>
                    <a:pt x="56470" y="52000"/>
                  </a:cubicBezTo>
                  <a:lnTo>
                    <a:pt x="56470" y="52000"/>
                  </a:lnTo>
                  <a:lnTo>
                    <a:pt x="56470" y="52000"/>
                  </a:lnTo>
                  <a:lnTo>
                    <a:pt x="56470" y="52000"/>
                  </a:lnTo>
                  <a:lnTo>
                    <a:pt x="49411" y="48000"/>
                  </a:lnTo>
                  <a:cubicBezTo>
                    <a:pt x="49411" y="48000"/>
                    <a:pt x="49411" y="48000"/>
                    <a:pt x="49411" y="44000"/>
                  </a:cubicBezTo>
                  <a:cubicBezTo>
                    <a:pt x="42352" y="44000"/>
                    <a:pt x="42352" y="44000"/>
                    <a:pt x="42352" y="39870"/>
                  </a:cubicBezTo>
                  <a:lnTo>
                    <a:pt x="42352" y="36000"/>
                  </a:lnTo>
                  <a:cubicBezTo>
                    <a:pt x="42352" y="36000"/>
                    <a:pt x="42352" y="36000"/>
                    <a:pt x="42352" y="32000"/>
                  </a:cubicBezTo>
                  <a:lnTo>
                    <a:pt x="42352" y="32000"/>
                  </a:lnTo>
                  <a:lnTo>
                    <a:pt x="42352" y="32000"/>
                  </a:lnTo>
                  <a:lnTo>
                    <a:pt x="42352" y="32000"/>
                  </a:lnTo>
                  <a:lnTo>
                    <a:pt x="42352" y="32000"/>
                  </a:lnTo>
                  <a:cubicBezTo>
                    <a:pt x="42352" y="32000"/>
                    <a:pt x="42352" y="32000"/>
                    <a:pt x="35294" y="32000"/>
                  </a:cubicBezTo>
                  <a:cubicBezTo>
                    <a:pt x="35294" y="32000"/>
                    <a:pt x="35294" y="32000"/>
                    <a:pt x="35294" y="28000"/>
                  </a:cubicBezTo>
                  <a:cubicBezTo>
                    <a:pt x="35294" y="28000"/>
                    <a:pt x="35294" y="28000"/>
                    <a:pt x="28235" y="28000"/>
                  </a:cubicBezTo>
                  <a:cubicBezTo>
                    <a:pt x="28235" y="28000"/>
                    <a:pt x="28235" y="32000"/>
                    <a:pt x="21176" y="32000"/>
                  </a:cubicBezTo>
                  <a:cubicBezTo>
                    <a:pt x="21176" y="32000"/>
                    <a:pt x="7058" y="32000"/>
                    <a:pt x="0" y="32000"/>
                  </a:cubicBezTo>
                  <a:cubicBezTo>
                    <a:pt x="0" y="36000"/>
                    <a:pt x="0" y="36000"/>
                    <a:pt x="0" y="36000"/>
                  </a:cubicBezTo>
                  <a:cubicBezTo>
                    <a:pt x="0" y="36000"/>
                    <a:pt x="0" y="36000"/>
                    <a:pt x="7058" y="36000"/>
                  </a:cubicBezTo>
                  <a:lnTo>
                    <a:pt x="7058" y="36000"/>
                  </a:lnTo>
                  <a:lnTo>
                    <a:pt x="7058" y="36000"/>
                  </a:lnTo>
                  <a:lnTo>
                    <a:pt x="7058" y="36000"/>
                  </a:lnTo>
                  <a:lnTo>
                    <a:pt x="7058" y="36000"/>
                  </a:lnTo>
                  <a:cubicBezTo>
                    <a:pt x="7058" y="36000"/>
                    <a:pt x="7058" y="36000"/>
                    <a:pt x="14117" y="36000"/>
                  </a:cubicBezTo>
                  <a:cubicBezTo>
                    <a:pt x="14117" y="36000"/>
                    <a:pt x="14117" y="36000"/>
                    <a:pt x="14117" y="39870"/>
                  </a:cubicBezTo>
                  <a:cubicBezTo>
                    <a:pt x="21176" y="39870"/>
                    <a:pt x="21176" y="39870"/>
                    <a:pt x="28235" y="39870"/>
                  </a:cubicBezTo>
                  <a:cubicBezTo>
                    <a:pt x="28235" y="44000"/>
                    <a:pt x="35294" y="44000"/>
                    <a:pt x="35294" y="44000"/>
                  </a:cubicBezTo>
                  <a:lnTo>
                    <a:pt x="35294" y="44000"/>
                  </a:lnTo>
                  <a:cubicBezTo>
                    <a:pt x="35294" y="48000"/>
                    <a:pt x="35294" y="48000"/>
                    <a:pt x="35294" y="52000"/>
                  </a:cubicBezTo>
                  <a:lnTo>
                    <a:pt x="35294" y="52000"/>
                  </a:lnTo>
                  <a:lnTo>
                    <a:pt x="35294" y="52000"/>
                  </a:lnTo>
                  <a:lnTo>
                    <a:pt x="35294" y="55870"/>
                  </a:lnTo>
                  <a:lnTo>
                    <a:pt x="35294" y="55870"/>
                  </a:lnTo>
                  <a:lnTo>
                    <a:pt x="35294" y="60000"/>
                  </a:lnTo>
                  <a:lnTo>
                    <a:pt x="35294" y="64000"/>
                  </a:lnTo>
                  <a:lnTo>
                    <a:pt x="35294" y="64000"/>
                  </a:lnTo>
                  <a:lnTo>
                    <a:pt x="35294" y="64000"/>
                  </a:lnTo>
                  <a:cubicBezTo>
                    <a:pt x="35294" y="68000"/>
                    <a:pt x="35294" y="68000"/>
                    <a:pt x="35294" y="71870"/>
                  </a:cubicBezTo>
                  <a:lnTo>
                    <a:pt x="35294" y="71870"/>
                  </a:lnTo>
                  <a:lnTo>
                    <a:pt x="35294" y="71870"/>
                  </a:lnTo>
                  <a:cubicBezTo>
                    <a:pt x="35294" y="76000"/>
                    <a:pt x="35294" y="80000"/>
                    <a:pt x="28235" y="80000"/>
                  </a:cubicBezTo>
                  <a:lnTo>
                    <a:pt x="28235" y="80000"/>
                  </a:lnTo>
                  <a:lnTo>
                    <a:pt x="28235" y="80000"/>
                  </a:lnTo>
                  <a:lnTo>
                    <a:pt x="28235" y="80000"/>
                  </a:lnTo>
                  <a:lnTo>
                    <a:pt x="28235" y="80000"/>
                  </a:lnTo>
                  <a:cubicBezTo>
                    <a:pt x="28235" y="84000"/>
                    <a:pt x="28235" y="84000"/>
                    <a:pt x="28235" y="84000"/>
                  </a:cubicBezTo>
                  <a:cubicBezTo>
                    <a:pt x="28235" y="87870"/>
                    <a:pt x="28235" y="87870"/>
                    <a:pt x="21176" y="87870"/>
                  </a:cubicBezTo>
                  <a:cubicBezTo>
                    <a:pt x="21176" y="87870"/>
                    <a:pt x="21176" y="87870"/>
                    <a:pt x="21176" y="92000"/>
                  </a:cubicBezTo>
                  <a:cubicBezTo>
                    <a:pt x="21176" y="92000"/>
                    <a:pt x="21176" y="92000"/>
                    <a:pt x="14117" y="92000"/>
                  </a:cubicBezTo>
                  <a:lnTo>
                    <a:pt x="14117" y="96000"/>
                  </a:lnTo>
                  <a:cubicBezTo>
                    <a:pt x="21176" y="96000"/>
                    <a:pt x="21176" y="96000"/>
                    <a:pt x="21176" y="96000"/>
                  </a:cubicBezTo>
                  <a:cubicBezTo>
                    <a:pt x="14117" y="96000"/>
                    <a:pt x="14117" y="96000"/>
                    <a:pt x="14117" y="96000"/>
                  </a:cubicBezTo>
                  <a:lnTo>
                    <a:pt x="14117" y="96000"/>
                  </a:lnTo>
                  <a:cubicBezTo>
                    <a:pt x="14117" y="100000"/>
                    <a:pt x="14117" y="100000"/>
                    <a:pt x="14117" y="100000"/>
                  </a:cubicBezTo>
                  <a:cubicBezTo>
                    <a:pt x="21176" y="103870"/>
                    <a:pt x="21176" y="108000"/>
                    <a:pt x="21176" y="112000"/>
                  </a:cubicBezTo>
                  <a:cubicBezTo>
                    <a:pt x="21176" y="116000"/>
                    <a:pt x="21176" y="116000"/>
                    <a:pt x="21176" y="119870"/>
                  </a:cubicBezTo>
                  <a:lnTo>
                    <a:pt x="21176" y="119870"/>
                  </a:lnTo>
                  <a:cubicBezTo>
                    <a:pt x="28235" y="119870"/>
                    <a:pt x="28235" y="119870"/>
                    <a:pt x="28235" y="119870"/>
                  </a:cubicBezTo>
                  <a:lnTo>
                    <a:pt x="28235" y="119870"/>
                  </a:lnTo>
                  <a:cubicBezTo>
                    <a:pt x="28235" y="116000"/>
                    <a:pt x="28235" y="116000"/>
                    <a:pt x="35294" y="112000"/>
                  </a:cubicBezTo>
                  <a:cubicBezTo>
                    <a:pt x="42352" y="112000"/>
                    <a:pt x="49411" y="112000"/>
                    <a:pt x="49411" y="112000"/>
                  </a:cubicBezTo>
                  <a:lnTo>
                    <a:pt x="49411" y="112000"/>
                  </a:lnTo>
                  <a:lnTo>
                    <a:pt x="49411" y="112000"/>
                  </a:lnTo>
                  <a:cubicBezTo>
                    <a:pt x="56470" y="108000"/>
                    <a:pt x="56470" y="108000"/>
                    <a:pt x="56470" y="103870"/>
                  </a:cubicBezTo>
                  <a:cubicBezTo>
                    <a:pt x="56470" y="103870"/>
                    <a:pt x="56470" y="100000"/>
                    <a:pt x="56470" y="96000"/>
                  </a:cubicBezTo>
                  <a:cubicBezTo>
                    <a:pt x="56470" y="92000"/>
                    <a:pt x="56470" y="92000"/>
                    <a:pt x="56470" y="92000"/>
                  </a:cubicBezTo>
                  <a:cubicBezTo>
                    <a:pt x="56470" y="92000"/>
                    <a:pt x="56470" y="87870"/>
                    <a:pt x="49411" y="84000"/>
                  </a:cubicBezTo>
                  <a:cubicBezTo>
                    <a:pt x="49411" y="84000"/>
                    <a:pt x="49411" y="80000"/>
                    <a:pt x="49411" y="76000"/>
                  </a:cubicBezTo>
                  <a:cubicBezTo>
                    <a:pt x="49411" y="76000"/>
                    <a:pt x="49411" y="76000"/>
                    <a:pt x="49411" y="71870"/>
                  </a:cubicBezTo>
                  <a:lnTo>
                    <a:pt x="49411" y="71870"/>
                  </a:lnTo>
                  <a:cubicBezTo>
                    <a:pt x="49411" y="68000"/>
                    <a:pt x="49411" y="68000"/>
                    <a:pt x="49411" y="68000"/>
                  </a:cubicBezTo>
                  <a:lnTo>
                    <a:pt x="49411" y="68000"/>
                  </a:lnTo>
                  <a:cubicBezTo>
                    <a:pt x="56470" y="64000"/>
                    <a:pt x="70588" y="60000"/>
                    <a:pt x="70588" y="60000"/>
                  </a:cubicBezTo>
                  <a:lnTo>
                    <a:pt x="70588" y="60000"/>
                  </a:lnTo>
                  <a:cubicBezTo>
                    <a:pt x="70588" y="60000"/>
                    <a:pt x="70588" y="55870"/>
                    <a:pt x="77647" y="55870"/>
                  </a:cubicBezTo>
                  <a:lnTo>
                    <a:pt x="77647" y="55870"/>
                  </a:lnTo>
                  <a:cubicBezTo>
                    <a:pt x="77647" y="52000"/>
                    <a:pt x="84705" y="52000"/>
                    <a:pt x="84705" y="52000"/>
                  </a:cubicBezTo>
                  <a:cubicBezTo>
                    <a:pt x="84705" y="48000"/>
                    <a:pt x="91764" y="48000"/>
                    <a:pt x="98823" y="48000"/>
                  </a:cubicBezTo>
                  <a:lnTo>
                    <a:pt x="105882" y="44000"/>
                  </a:lnTo>
                  <a:lnTo>
                    <a:pt x="105882" y="44000"/>
                  </a:lnTo>
                  <a:cubicBezTo>
                    <a:pt x="105882" y="44000"/>
                    <a:pt x="112941" y="39870"/>
                    <a:pt x="119772" y="39870"/>
                  </a:cubicBezTo>
                  <a:lnTo>
                    <a:pt x="119772" y="36000"/>
                  </a:lnTo>
                  <a:cubicBezTo>
                    <a:pt x="119772" y="32000"/>
                    <a:pt x="119772" y="32000"/>
                    <a:pt x="119772" y="32000"/>
                  </a:cubicBezTo>
                  <a:lnTo>
                    <a:pt x="119772" y="2800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87" name="Shape 11787"/>
            <p:cNvSpPr/>
            <p:nvPr/>
          </p:nvSpPr>
          <p:spPr>
            <a:xfrm>
              <a:off x="4292600" y="3006725"/>
              <a:ext cx="1588" cy="1588"/>
            </a:xfrm>
            <a:custGeom>
              <a:avLst/>
              <a:gdLst/>
              <a:ahLst/>
              <a:cxnLst/>
              <a:rect l="0" t="0" r="0" b="0"/>
              <a:pathLst>
                <a:path w="120000" h="120000" extrusionOk="0">
                  <a:moveTo>
                    <a:pt x="0" y="0"/>
                  </a:moveTo>
                  <a:lnTo>
                    <a:pt x="0" y="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88" name="Shape 11788"/>
            <p:cNvSpPr/>
            <p:nvPr/>
          </p:nvSpPr>
          <p:spPr>
            <a:xfrm>
              <a:off x="4003675" y="3308350"/>
              <a:ext cx="1588" cy="11113"/>
            </a:xfrm>
            <a:custGeom>
              <a:avLst/>
              <a:gdLst/>
              <a:ahLst/>
              <a:cxnLst/>
              <a:rect l="0" t="0" r="0" b="0"/>
              <a:pathLst>
                <a:path w="120000" h="120000" extrusionOk="0">
                  <a:moveTo>
                    <a:pt x="0" y="116250"/>
                  </a:moveTo>
                  <a:lnTo>
                    <a:pt x="0" y="116250"/>
                  </a:lnTo>
                  <a:cubicBezTo>
                    <a:pt x="0" y="116250"/>
                    <a:pt x="0" y="116250"/>
                    <a:pt x="0" y="0"/>
                  </a:cubicBezTo>
                  <a:lnTo>
                    <a:pt x="0" y="11625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89" name="Shape 11789"/>
            <p:cNvSpPr/>
            <p:nvPr/>
          </p:nvSpPr>
          <p:spPr>
            <a:xfrm>
              <a:off x="4003675" y="3175000"/>
              <a:ext cx="301625" cy="268288"/>
            </a:xfrm>
            <a:custGeom>
              <a:avLst/>
              <a:gdLst/>
              <a:ahLst/>
              <a:cxnLst/>
              <a:rect l="0" t="0" r="0" b="0"/>
              <a:pathLst>
                <a:path w="120000" h="120000" extrusionOk="0">
                  <a:moveTo>
                    <a:pt x="115417" y="54926"/>
                  </a:moveTo>
                  <a:lnTo>
                    <a:pt x="115417" y="54926"/>
                  </a:lnTo>
                  <a:lnTo>
                    <a:pt x="115417" y="54926"/>
                  </a:lnTo>
                  <a:lnTo>
                    <a:pt x="115417" y="54926"/>
                  </a:lnTo>
                  <a:cubicBezTo>
                    <a:pt x="115417" y="49771"/>
                    <a:pt x="115417" y="49771"/>
                    <a:pt x="115417" y="49771"/>
                  </a:cubicBezTo>
                  <a:cubicBezTo>
                    <a:pt x="110978" y="49771"/>
                    <a:pt x="110978" y="49771"/>
                    <a:pt x="110978" y="49771"/>
                  </a:cubicBezTo>
                  <a:lnTo>
                    <a:pt x="110978" y="49771"/>
                  </a:lnTo>
                  <a:lnTo>
                    <a:pt x="110978" y="49771"/>
                  </a:lnTo>
                  <a:cubicBezTo>
                    <a:pt x="106539" y="49771"/>
                    <a:pt x="106539" y="44939"/>
                    <a:pt x="106539" y="44939"/>
                  </a:cubicBezTo>
                  <a:lnTo>
                    <a:pt x="106539" y="44939"/>
                  </a:lnTo>
                  <a:lnTo>
                    <a:pt x="106539" y="39946"/>
                  </a:lnTo>
                  <a:lnTo>
                    <a:pt x="106539" y="39946"/>
                  </a:lnTo>
                  <a:lnTo>
                    <a:pt x="106539" y="39946"/>
                  </a:lnTo>
                  <a:cubicBezTo>
                    <a:pt x="106539" y="34953"/>
                    <a:pt x="106539" y="34953"/>
                    <a:pt x="106539" y="34953"/>
                  </a:cubicBezTo>
                  <a:cubicBezTo>
                    <a:pt x="106539" y="29798"/>
                    <a:pt x="110978" y="29798"/>
                    <a:pt x="110978" y="29798"/>
                  </a:cubicBezTo>
                  <a:cubicBezTo>
                    <a:pt x="110978" y="29798"/>
                    <a:pt x="110978" y="24966"/>
                    <a:pt x="115417" y="24966"/>
                  </a:cubicBezTo>
                  <a:lnTo>
                    <a:pt x="115417" y="24966"/>
                  </a:lnTo>
                  <a:lnTo>
                    <a:pt x="115417" y="24966"/>
                  </a:lnTo>
                  <a:lnTo>
                    <a:pt x="115417" y="19973"/>
                  </a:lnTo>
                  <a:cubicBezTo>
                    <a:pt x="115417" y="19973"/>
                    <a:pt x="110978" y="14979"/>
                    <a:pt x="110978" y="9825"/>
                  </a:cubicBezTo>
                  <a:lnTo>
                    <a:pt x="110978" y="9825"/>
                  </a:lnTo>
                  <a:cubicBezTo>
                    <a:pt x="110978" y="9825"/>
                    <a:pt x="110978" y="4993"/>
                    <a:pt x="110978" y="0"/>
                  </a:cubicBezTo>
                  <a:lnTo>
                    <a:pt x="110978" y="0"/>
                  </a:lnTo>
                  <a:cubicBezTo>
                    <a:pt x="106539" y="0"/>
                    <a:pt x="106539" y="0"/>
                    <a:pt x="102100" y="0"/>
                  </a:cubicBezTo>
                  <a:lnTo>
                    <a:pt x="102100" y="0"/>
                  </a:lnTo>
                  <a:lnTo>
                    <a:pt x="97661" y="0"/>
                  </a:lnTo>
                  <a:lnTo>
                    <a:pt x="97661" y="0"/>
                  </a:lnTo>
                  <a:lnTo>
                    <a:pt x="97661" y="0"/>
                  </a:lnTo>
                  <a:cubicBezTo>
                    <a:pt x="97661" y="0"/>
                    <a:pt x="97661" y="4993"/>
                    <a:pt x="93221" y="4993"/>
                  </a:cubicBezTo>
                  <a:lnTo>
                    <a:pt x="93221" y="4993"/>
                  </a:lnTo>
                  <a:lnTo>
                    <a:pt x="93221" y="4993"/>
                  </a:lnTo>
                  <a:lnTo>
                    <a:pt x="93221" y="4993"/>
                  </a:lnTo>
                  <a:lnTo>
                    <a:pt x="93221" y="4993"/>
                  </a:lnTo>
                  <a:lnTo>
                    <a:pt x="93221" y="4993"/>
                  </a:lnTo>
                  <a:cubicBezTo>
                    <a:pt x="93221" y="4993"/>
                    <a:pt x="93221" y="4993"/>
                    <a:pt x="88782" y="4993"/>
                  </a:cubicBezTo>
                  <a:lnTo>
                    <a:pt x="88782" y="9825"/>
                  </a:lnTo>
                  <a:cubicBezTo>
                    <a:pt x="84343" y="9825"/>
                    <a:pt x="84343" y="14979"/>
                    <a:pt x="84343" y="14979"/>
                  </a:cubicBezTo>
                  <a:lnTo>
                    <a:pt x="84343" y="14979"/>
                  </a:lnTo>
                  <a:lnTo>
                    <a:pt x="79904" y="14979"/>
                  </a:lnTo>
                  <a:cubicBezTo>
                    <a:pt x="79904" y="19973"/>
                    <a:pt x="79904" y="19973"/>
                    <a:pt x="75465" y="24966"/>
                  </a:cubicBezTo>
                  <a:lnTo>
                    <a:pt x="75465" y="24966"/>
                  </a:lnTo>
                  <a:lnTo>
                    <a:pt x="75465" y="24966"/>
                  </a:lnTo>
                  <a:lnTo>
                    <a:pt x="75465" y="24966"/>
                  </a:lnTo>
                  <a:lnTo>
                    <a:pt x="75465" y="24966"/>
                  </a:lnTo>
                  <a:cubicBezTo>
                    <a:pt x="71026" y="24966"/>
                    <a:pt x="71026" y="29798"/>
                    <a:pt x="71026" y="29798"/>
                  </a:cubicBezTo>
                  <a:cubicBezTo>
                    <a:pt x="71026" y="34953"/>
                    <a:pt x="71026" y="34953"/>
                    <a:pt x="66587" y="34953"/>
                  </a:cubicBezTo>
                  <a:cubicBezTo>
                    <a:pt x="62147" y="34953"/>
                    <a:pt x="57565" y="34953"/>
                    <a:pt x="57565" y="34953"/>
                  </a:cubicBezTo>
                  <a:lnTo>
                    <a:pt x="57565" y="34953"/>
                  </a:lnTo>
                  <a:cubicBezTo>
                    <a:pt x="53269" y="34953"/>
                    <a:pt x="53269" y="34953"/>
                    <a:pt x="53269" y="34953"/>
                  </a:cubicBezTo>
                  <a:lnTo>
                    <a:pt x="53269" y="34953"/>
                  </a:lnTo>
                  <a:lnTo>
                    <a:pt x="48830" y="34953"/>
                  </a:lnTo>
                  <a:lnTo>
                    <a:pt x="48830" y="34953"/>
                  </a:lnTo>
                  <a:lnTo>
                    <a:pt x="48830" y="39946"/>
                  </a:lnTo>
                  <a:cubicBezTo>
                    <a:pt x="44391" y="39946"/>
                    <a:pt x="44391" y="39946"/>
                    <a:pt x="44391" y="39946"/>
                  </a:cubicBezTo>
                  <a:lnTo>
                    <a:pt x="44391" y="39946"/>
                  </a:lnTo>
                  <a:lnTo>
                    <a:pt x="39952" y="44939"/>
                  </a:lnTo>
                  <a:lnTo>
                    <a:pt x="39952" y="44939"/>
                  </a:lnTo>
                  <a:cubicBezTo>
                    <a:pt x="35513" y="44939"/>
                    <a:pt x="35513" y="44939"/>
                    <a:pt x="35513" y="44939"/>
                  </a:cubicBezTo>
                  <a:cubicBezTo>
                    <a:pt x="26634" y="49771"/>
                    <a:pt x="26634" y="49771"/>
                    <a:pt x="26634" y="49771"/>
                  </a:cubicBezTo>
                  <a:cubicBezTo>
                    <a:pt x="26634" y="64912"/>
                    <a:pt x="26634" y="64912"/>
                    <a:pt x="26634" y="64912"/>
                  </a:cubicBezTo>
                  <a:cubicBezTo>
                    <a:pt x="22195" y="64912"/>
                    <a:pt x="22195" y="64912"/>
                    <a:pt x="22195" y="64912"/>
                  </a:cubicBezTo>
                  <a:lnTo>
                    <a:pt x="22195" y="64912"/>
                  </a:lnTo>
                  <a:lnTo>
                    <a:pt x="22195" y="64912"/>
                  </a:lnTo>
                  <a:cubicBezTo>
                    <a:pt x="17756" y="69744"/>
                    <a:pt x="17756" y="69744"/>
                    <a:pt x="13317" y="69744"/>
                  </a:cubicBezTo>
                  <a:lnTo>
                    <a:pt x="13317" y="69744"/>
                  </a:lnTo>
                  <a:lnTo>
                    <a:pt x="13317" y="69744"/>
                  </a:lnTo>
                  <a:lnTo>
                    <a:pt x="8878" y="69744"/>
                  </a:lnTo>
                  <a:cubicBezTo>
                    <a:pt x="8878" y="69744"/>
                    <a:pt x="8878" y="69744"/>
                    <a:pt x="4439" y="69744"/>
                  </a:cubicBezTo>
                  <a:lnTo>
                    <a:pt x="4439" y="69744"/>
                  </a:lnTo>
                  <a:lnTo>
                    <a:pt x="4439" y="69744"/>
                  </a:lnTo>
                  <a:lnTo>
                    <a:pt x="4439" y="69744"/>
                  </a:lnTo>
                  <a:lnTo>
                    <a:pt x="4439" y="69744"/>
                  </a:lnTo>
                  <a:lnTo>
                    <a:pt x="0" y="64912"/>
                  </a:lnTo>
                  <a:lnTo>
                    <a:pt x="0" y="64912"/>
                  </a:lnTo>
                  <a:cubicBezTo>
                    <a:pt x="0" y="69744"/>
                    <a:pt x="0" y="69744"/>
                    <a:pt x="4439" y="74899"/>
                  </a:cubicBezTo>
                  <a:lnTo>
                    <a:pt x="4439" y="74899"/>
                  </a:lnTo>
                  <a:cubicBezTo>
                    <a:pt x="4439" y="79892"/>
                    <a:pt x="8878" y="89718"/>
                    <a:pt x="13317" y="89718"/>
                  </a:cubicBezTo>
                  <a:cubicBezTo>
                    <a:pt x="13317" y="94872"/>
                    <a:pt x="13317" y="94872"/>
                    <a:pt x="13317" y="94872"/>
                  </a:cubicBezTo>
                  <a:lnTo>
                    <a:pt x="13317" y="94872"/>
                  </a:lnTo>
                  <a:lnTo>
                    <a:pt x="13317" y="99865"/>
                  </a:lnTo>
                  <a:cubicBezTo>
                    <a:pt x="13317" y="104859"/>
                    <a:pt x="13317" y="104859"/>
                    <a:pt x="8878" y="104859"/>
                  </a:cubicBezTo>
                  <a:cubicBezTo>
                    <a:pt x="8878" y="104859"/>
                    <a:pt x="8878" y="104859"/>
                    <a:pt x="13317" y="109691"/>
                  </a:cubicBezTo>
                  <a:lnTo>
                    <a:pt x="13317" y="114845"/>
                  </a:lnTo>
                  <a:cubicBezTo>
                    <a:pt x="13317" y="114845"/>
                    <a:pt x="13317" y="114845"/>
                    <a:pt x="13317" y="119838"/>
                  </a:cubicBezTo>
                  <a:cubicBezTo>
                    <a:pt x="13317" y="119838"/>
                    <a:pt x="17756" y="119838"/>
                    <a:pt x="22195" y="119838"/>
                  </a:cubicBezTo>
                  <a:lnTo>
                    <a:pt x="22195" y="119838"/>
                  </a:lnTo>
                  <a:lnTo>
                    <a:pt x="22195" y="119838"/>
                  </a:lnTo>
                  <a:lnTo>
                    <a:pt x="26634" y="119838"/>
                  </a:lnTo>
                  <a:lnTo>
                    <a:pt x="31073" y="114845"/>
                  </a:lnTo>
                  <a:lnTo>
                    <a:pt x="35513" y="114845"/>
                  </a:lnTo>
                  <a:lnTo>
                    <a:pt x="35513" y="114845"/>
                  </a:lnTo>
                  <a:lnTo>
                    <a:pt x="39952" y="114845"/>
                  </a:lnTo>
                  <a:cubicBezTo>
                    <a:pt x="39952" y="114845"/>
                    <a:pt x="39952" y="114845"/>
                    <a:pt x="44391" y="114845"/>
                  </a:cubicBezTo>
                  <a:lnTo>
                    <a:pt x="44391" y="114845"/>
                  </a:lnTo>
                  <a:cubicBezTo>
                    <a:pt x="48830" y="114845"/>
                    <a:pt x="57565" y="114845"/>
                    <a:pt x="57565" y="114845"/>
                  </a:cubicBezTo>
                  <a:cubicBezTo>
                    <a:pt x="62147" y="114845"/>
                    <a:pt x="62147" y="114845"/>
                    <a:pt x="62147" y="114845"/>
                  </a:cubicBezTo>
                  <a:cubicBezTo>
                    <a:pt x="62147" y="109691"/>
                    <a:pt x="62147" y="109691"/>
                    <a:pt x="62147" y="109691"/>
                  </a:cubicBezTo>
                  <a:cubicBezTo>
                    <a:pt x="66587" y="109691"/>
                    <a:pt x="66587" y="109691"/>
                    <a:pt x="66587" y="109691"/>
                  </a:cubicBezTo>
                  <a:lnTo>
                    <a:pt x="71026" y="109691"/>
                  </a:lnTo>
                  <a:lnTo>
                    <a:pt x="71026" y="109691"/>
                  </a:lnTo>
                  <a:lnTo>
                    <a:pt x="71026" y="109691"/>
                  </a:lnTo>
                  <a:cubicBezTo>
                    <a:pt x="75465" y="109691"/>
                    <a:pt x="79904" y="104859"/>
                    <a:pt x="84343" y="99865"/>
                  </a:cubicBezTo>
                  <a:lnTo>
                    <a:pt x="88782" y="99865"/>
                  </a:lnTo>
                  <a:cubicBezTo>
                    <a:pt x="93221" y="94872"/>
                    <a:pt x="102100" y="84885"/>
                    <a:pt x="106539" y="74899"/>
                  </a:cubicBezTo>
                  <a:cubicBezTo>
                    <a:pt x="106539" y="74899"/>
                    <a:pt x="106539" y="74899"/>
                    <a:pt x="106539" y="69744"/>
                  </a:cubicBezTo>
                  <a:cubicBezTo>
                    <a:pt x="110978" y="69744"/>
                    <a:pt x="115417" y="59919"/>
                    <a:pt x="119856" y="54926"/>
                  </a:cubicBezTo>
                  <a:cubicBezTo>
                    <a:pt x="119856" y="54926"/>
                    <a:pt x="119856" y="54926"/>
                    <a:pt x="119856" y="49771"/>
                  </a:cubicBezTo>
                  <a:cubicBezTo>
                    <a:pt x="119856" y="49771"/>
                    <a:pt x="119856" y="54926"/>
                    <a:pt x="115417" y="54926"/>
                  </a:cubicBezTo>
                  <a:close/>
                  <a:moveTo>
                    <a:pt x="102100" y="64912"/>
                  </a:moveTo>
                  <a:lnTo>
                    <a:pt x="102100" y="64912"/>
                  </a:lnTo>
                  <a:cubicBezTo>
                    <a:pt x="97661" y="69744"/>
                    <a:pt x="97661" y="74899"/>
                    <a:pt x="97661" y="74899"/>
                  </a:cubicBezTo>
                  <a:cubicBezTo>
                    <a:pt x="97661" y="79892"/>
                    <a:pt x="93221" y="79892"/>
                    <a:pt x="93221" y="79892"/>
                  </a:cubicBezTo>
                  <a:lnTo>
                    <a:pt x="93221" y="79892"/>
                  </a:lnTo>
                  <a:lnTo>
                    <a:pt x="88782" y="84885"/>
                  </a:lnTo>
                  <a:cubicBezTo>
                    <a:pt x="88782" y="84885"/>
                    <a:pt x="88782" y="84885"/>
                    <a:pt x="84343" y="84885"/>
                  </a:cubicBezTo>
                  <a:lnTo>
                    <a:pt x="84343" y="84885"/>
                  </a:lnTo>
                  <a:lnTo>
                    <a:pt x="84343" y="84885"/>
                  </a:lnTo>
                  <a:lnTo>
                    <a:pt x="84343" y="84885"/>
                  </a:lnTo>
                  <a:lnTo>
                    <a:pt x="84343" y="84885"/>
                  </a:lnTo>
                  <a:cubicBezTo>
                    <a:pt x="79904" y="84885"/>
                    <a:pt x="79904" y="84885"/>
                    <a:pt x="79904" y="84885"/>
                  </a:cubicBezTo>
                  <a:cubicBezTo>
                    <a:pt x="79904" y="79892"/>
                    <a:pt x="79904" y="79892"/>
                    <a:pt x="75465" y="79892"/>
                  </a:cubicBezTo>
                  <a:cubicBezTo>
                    <a:pt x="75465" y="74899"/>
                    <a:pt x="75465" y="74899"/>
                    <a:pt x="75465" y="74899"/>
                  </a:cubicBezTo>
                  <a:lnTo>
                    <a:pt x="75465" y="74899"/>
                  </a:lnTo>
                  <a:lnTo>
                    <a:pt x="75465" y="74899"/>
                  </a:lnTo>
                  <a:lnTo>
                    <a:pt x="75465" y="74899"/>
                  </a:lnTo>
                  <a:lnTo>
                    <a:pt x="75465" y="74899"/>
                  </a:lnTo>
                  <a:lnTo>
                    <a:pt x="75465" y="69744"/>
                  </a:lnTo>
                  <a:lnTo>
                    <a:pt x="75465" y="69744"/>
                  </a:lnTo>
                  <a:lnTo>
                    <a:pt x="75465" y="69744"/>
                  </a:lnTo>
                  <a:lnTo>
                    <a:pt x="75465" y="69744"/>
                  </a:lnTo>
                  <a:lnTo>
                    <a:pt x="75465" y="69744"/>
                  </a:lnTo>
                  <a:cubicBezTo>
                    <a:pt x="79904" y="64912"/>
                    <a:pt x="79904" y="64912"/>
                    <a:pt x="79904" y="64912"/>
                  </a:cubicBezTo>
                  <a:lnTo>
                    <a:pt x="84343" y="59919"/>
                  </a:lnTo>
                  <a:lnTo>
                    <a:pt x="88782" y="59919"/>
                  </a:lnTo>
                  <a:cubicBezTo>
                    <a:pt x="88782" y="59919"/>
                    <a:pt x="88782" y="59919"/>
                    <a:pt x="88782" y="54926"/>
                  </a:cubicBezTo>
                  <a:cubicBezTo>
                    <a:pt x="93221" y="54926"/>
                    <a:pt x="93221" y="54926"/>
                    <a:pt x="93221" y="54926"/>
                  </a:cubicBezTo>
                  <a:lnTo>
                    <a:pt x="93221" y="54926"/>
                  </a:lnTo>
                  <a:lnTo>
                    <a:pt x="97661" y="59919"/>
                  </a:lnTo>
                  <a:lnTo>
                    <a:pt x="97661" y="59919"/>
                  </a:lnTo>
                  <a:cubicBezTo>
                    <a:pt x="102100" y="64912"/>
                    <a:pt x="102100" y="64912"/>
                    <a:pt x="102100" y="64912"/>
                  </a:cubicBezTo>
                  <a:close/>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90" name="Shape 11790"/>
            <p:cNvSpPr/>
            <p:nvPr/>
          </p:nvSpPr>
          <p:spPr>
            <a:xfrm>
              <a:off x="4281488" y="3252788"/>
              <a:ext cx="11112" cy="22225"/>
            </a:xfrm>
            <a:custGeom>
              <a:avLst/>
              <a:gdLst/>
              <a:ahLst/>
              <a:cxnLst/>
              <a:rect l="0" t="0" r="0" b="0"/>
              <a:pathLst>
                <a:path w="120000" h="120000" extrusionOk="0">
                  <a:moveTo>
                    <a:pt x="116250" y="0"/>
                  </a:moveTo>
                  <a:lnTo>
                    <a:pt x="116250" y="0"/>
                  </a:lnTo>
                  <a:lnTo>
                    <a:pt x="116250" y="0"/>
                  </a:lnTo>
                  <a:lnTo>
                    <a:pt x="116250" y="0"/>
                  </a:lnTo>
                  <a:lnTo>
                    <a:pt x="116250" y="0"/>
                  </a:lnTo>
                  <a:cubicBezTo>
                    <a:pt x="116250" y="59047"/>
                    <a:pt x="116250" y="59047"/>
                    <a:pt x="0" y="59047"/>
                  </a:cubicBezTo>
                  <a:lnTo>
                    <a:pt x="0" y="59047"/>
                  </a:lnTo>
                  <a:lnTo>
                    <a:pt x="0" y="59047"/>
                  </a:lnTo>
                  <a:lnTo>
                    <a:pt x="0" y="59047"/>
                  </a:lnTo>
                  <a:lnTo>
                    <a:pt x="0" y="59047"/>
                  </a:lnTo>
                  <a:cubicBezTo>
                    <a:pt x="116250" y="59047"/>
                    <a:pt x="116250" y="118095"/>
                    <a:pt x="116250" y="118095"/>
                  </a:cubicBezTo>
                  <a:lnTo>
                    <a:pt x="116250" y="118095"/>
                  </a:lnTo>
                  <a:cubicBezTo>
                    <a:pt x="116250" y="59047"/>
                    <a:pt x="116250" y="59047"/>
                    <a:pt x="116250" y="59047"/>
                  </a:cubicBezTo>
                  <a:lnTo>
                    <a:pt x="116250" y="59047"/>
                  </a:lnTo>
                  <a:lnTo>
                    <a:pt x="116250" y="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91" name="Shape 11791"/>
            <p:cNvSpPr/>
            <p:nvPr/>
          </p:nvSpPr>
          <p:spPr>
            <a:xfrm>
              <a:off x="4527550" y="2951163"/>
              <a:ext cx="134938" cy="279400"/>
            </a:xfrm>
            <a:custGeom>
              <a:avLst/>
              <a:gdLst/>
              <a:ahLst/>
              <a:cxnLst/>
              <a:rect l="0" t="0" r="0" b="0"/>
              <a:pathLst>
                <a:path w="120000" h="120000" extrusionOk="0">
                  <a:moveTo>
                    <a:pt x="109705" y="14381"/>
                  </a:moveTo>
                  <a:lnTo>
                    <a:pt x="109705" y="14381"/>
                  </a:lnTo>
                  <a:cubicBezTo>
                    <a:pt x="109705" y="9587"/>
                    <a:pt x="109705" y="4793"/>
                    <a:pt x="109705" y="4793"/>
                  </a:cubicBezTo>
                  <a:lnTo>
                    <a:pt x="109705" y="0"/>
                  </a:lnTo>
                  <a:cubicBezTo>
                    <a:pt x="109705" y="4793"/>
                    <a:pt x="99731" y="9587"/>
                    <a:pt x="99731" y="9587"/>
                  </a:cubicBezTo>
                  <a:lnTo>
                    <a:pt x="89436" y="9587"/>
                  </a:lnTo>
                  <a:lnTo>
                    <a:pt x="89436" y="9587"/>
                  </a:lnTo>
                  <a:cubicBezTo>
                    <a:pt x="89436" y="14381"/>
                    <a:pt x="89436" y="14381"/>
                    <a:pt x="89436" y="14381"/>
                  </a:cubicBezTo>
                  <a:lnTo>
                    <a:pt x="89436" y="14381"/>
                  </a:lnTo>
                  <a:lnTo>
                    <a:pt x="89436" y="19175"/>
                  </a:lnTo>
                  <a:cubicBezTo>
                    <a:pt x="79785" y="23969"/>
                    <a:pt x="79785" y="23969"/>
                    <a:pt x="69812" y="23969"/>
                  </a:cubicBezTo>
                  <a:lnTo>
                    <a:pt x="59839" y="23969"/>
                  </a:lnTo>
                  <a:lnTo>
                    <a:pt x="59839" y="23969"/>
                  </a:lnTo>
                  <a:cubicBezTo>
                    <a:pt x="59839" y="28608"/>
                    <a:pt x="59839" y="28608"/>
                    <a:pt x="59839" y="33556"/>
                  </a:cubicBezTo>
                  <a:cubicBezTo>
                    <a:pt x="59839" y="33556"/>
                    <a:pt x="59839" y="33556"/>
                    <a:pt x="49544" y="33556"/>
                  </a:cubicBezTo>
                  <a:lnTo>
                    <a:pt x="49544" y="33556"/>
                  </a:lnTo>
                  <a:lnTo>
                    <a:pt x="49544" y="33556"/>
                  </a:lnTo>
                  <a:lnTo>
                    <a:pt x="49544" y="33556"/>
                  </a:lnTo>
                  <a:lnTo>
                    <a:pt x="39892" y="33556"/>
                  </a:lnTo>
                  <a:cubicBezTo>
                    <a:pt x="39892" y="33556"/>
                    <a:pt x="39892" y="33556"/>
                    <a:pt x="29919" y="33556"/>
                  </a:cubicBezTo>
                  <a:lnTo>
                    <a:pt x="29919" y="33556"/>
                  </a:lnTo>
                  <a:lnTo>
                    <a:pt x="19946" y="33556"/>
                  </a:lnTo>
                  <a:lnTo>
                    <a:pt x="19946" y="33556"/>
                  </a:lnTo>
                  <a:lnTo>
                    <a:pt x="19946" y="33556"/>
                  </a:lnTo>
                  <a:cubicBezTo>
                    <a:pt x="19946" y="38350"/>
                    <a:pt x="19946" y="38350"/>
                    <a:pt x="19946" y="38350"/>
                  </a:cubicBezTo>
                  <a:cubicBezTo>
                    <a:pt x="19946" y="43144"/>
                    <a:pt x="19946" y="43144"/>
                    <a:pt x="19946" y="47783"/>
                  </a:cubicBezTo>
                  <a:lnTo>
                    <a:pt x="19946" y="47783"/>
                  </a:lnTo>
                  <a:cubicBezTo>
                    <a:pt x="29919" y="57525"/>
                    <a:pt x="29919" y="66958"/>
                    <a:pt x="29919" y="71907"/>
                  </a:cubicBezTo>
                  <a:cubicBezTo>
                    <a:pt x="19946" y="71907"/>
                    <a:pt x="19946" y="71907"/>
                    <a:pt x="19946" y="71907"/>
                  </a:cubicBezTo>
                  <a:cubicBezTo>
                    <a:pt x="19946" y="76701"/>
                    <a:pt x="9651" y="86134"/>
                    <a:pt x="9651" y="91082"/>
                  </a:cubicBezTo>
                  <a:cubicBezTo>
                    <a:pt x="0" y="91082"/>
                    <a:pt x="0" y="91082"/>
                    <a:pt x="9651" y="91082"/>
                  </a:cubicBezTo>
                  <a:cubicBezTo>
                    <a:pt x="9651" y="95876"/>
                    <a:pt x="9651" y="95876"/>
                    <a:pt x="9651" y="95876"/>
                  </a:cubicBezTo>
                  <a:cubicBezTo>
                    <a:pt x="9651" y="100670"/>
                    <a:pt x="9651" y="100670"/>
                    <a:pt x="9651" y="100670"/>
                  </a:cubicBezTo>
                  <a:cubicBezTo>
                    <a:pt x="9651" y="105309"/>
                    <a:pt x="9651" y="105309"/>
                    <a:pt x="9651" y="110257"/>
                  </a:cubicBezTo>
                  <a:cubicBezTo>
                    <a:pt x="9651" y="110257"/>
                    <a:pt x="9651" y="110257"/>
                    <a:pt x="9651" y="115051"/>
                  </a:cubicBezTo>
                  <a:cubicBezTo>
                    <a:pt x="19946" y="115051"/>
                    <a:pt x="29919" y="119845"/>
                    <a:pt x="29919" y="119845"/>
                  </a:cubicBezTo>
                  <a:cubicBezTo>
                    <a:pt x="29919" y="119845"/>
                    <a:pt x="39892" y="119845"/>
                    <a:pt x="49544" y="119845"/>
                  </a:cubicBezTo>
                  <a:cubicBezTo>
                    <a:pt x="49544" y="115051"/>
                    <a:pt x="59839" y="115051"/>
                    <a:pt x="59839" y="115051"/>
                  </a:cubicBezTo>
                  <a:lnTo>
                    <a:pt x="59839" y="115051"/>
                  </a:lnTo>
                  <a:lnTo>
                    <a:pt x="59839" y="115051"/>
                  </a:lnTo>
                  <a:lnTo>
                    <a:pt x="59839" y="115051"/>
                  </a:lnTo>
                  <a:cubicBezTo>
                    <a:pt x="59839" y="110257"/>
                    <a:pt x="89436" y="66958"/>
                    <a:pt x="89436" y="57525"/>
                  </a:cubicBezTo>
                  <a:cubicBezTo>
                    <a:pt x="99731" y="52731"/>
                    <a:pt x="99731" y="52731"/>
                    <a:pt x="99731" y="47783"/>
                  </a:cubicBezTo>
                  <a:cubicBezTo>
                    <a:pt x="99731" y="43144"/>
                    <a:pt x="99731" y="43144"/>
                    <a:pt x="109705" y="38350"/>
                  </a:cubicBezTo>
                  <a:lnTo>
                    <a:pt x="109705" y="38350"/>
                  </a:lnTo>
                  <a:lnTo>
                    <a:pt x="99731" y="33556"/>
                  </a:lnTo>
                  <a:cubicBezTo>
                    <a:pt x="99731" y="28608"/>
                    <a:pt x="99731" y="23969"/>
                    <a:pt x="99731" y="23969"/>
                  </a:cubicBezTo>
                  <a:lnTo>
                    <a:pt x="99731" y="23969"/>
                  </a:lnTo>
                  <a:cubicBezTo>
                    <a:pt x="109705" y="23969"/>
                    <a:pt x="109705" y="23969"/>
                    <a:pt x="109705" y="23969"/>
                  </a:cubicBezTo>
                  <a:cubicBezTo>
                    <a:pt x="109705" y="23969"/>
                    <a:pt x="109705" y="19175"/>
                    <a:pt x="119678" y="19175"/>
                  </a:cubicBezTo>
                  <a:cubicBezTo>
                    <a:pt x="119678" y="19175"/>
                    <a:pt x="119678" y="19175"/>
                    <a:pt x="109705" y="19175"/>
                  </a:cubicBezTo>
                  <a:lnTo>
                    <a:pt x="109705" y="14381"/>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92" name="Shape 11792"/>
            <p:cNvSpPr/>
            <p:nvPr/>
          </p:nvSpPr>
          <p:spPr>
            <a:xfrm>
              <a:off x="3902075" y="3052763"/>
              <a:ext cx="168275" cy="257175"/>
            </a:xfrm>
            <a:custGeom>
              <a:avLst/>
              <a:gdLst/>
              <a:ahLst/>
              <a:cxnLst/>
              <a:rect l="0" t="0" r="0" b="0"/>
              <a:pathLst>
                <a:path w="120000" h="120000" extrusionOk="0">
                  <a:moveTo>
                    <a:pt x="71845" y="109243"/>
                  </a:moveTo>
                  <a:lnTo>
                    <a:pt x="71845" y="109243"/>
                  </a:lnTo>
                  <a:cubicBezTo>
                    <a:pt x="71845" y="109243"/>
                    <a:pt x="79828" y="109243"/>
                    <a:pt x="79828" y="114621"/>
                  </a:cubicBezTo>
                  <a:cubicBezTo>
                    <a:pt x="79828" y="114621"/>
                    <a:pt x="79828" y="114621"/>
                    <a:pt x="79828" y="119831"/>
                  </a:cubicBezTo>
                  <a:lnTo>
                    <a:pt x="79828" y="119831"/>
                  </a:lnTo>
                  <a:lnTo>
                    <a:pt x="79828" y="119831"/>
                  </a:lnTo>
                  <a:lnTo>
                    <a:pt x="87811" y="119831"/>
                  </a:lnTo>
                  <a:lnTo>
                    <a:pt x="87811" y="119831"/>
                  </a:lnTo>
                  <a:lnTo>
                    <a:pt x="95793" y="119831"/>
                  </a:lnTo>
                  <a:lnTo>
                    <a:pt x="95793" y="119831"/>
                  </a:lnTo>
                  <a:lnTo>
                    <a:pt x="95793" y="119831"/>
                  </a:lnTo>
                  <a:lnTo>
                    <a:pt x="95793" y="119831"/>
                  </a:lnTo>
                  <a:cubicBezTo>
                    <a:pt x="103776" y="119831"/>
                    <a:pt x="103776" y="119831"/>
                    <a:pt x="103776" y="114621"/>
                  </a:cubicBezTo>
                  <a:cubicBezTo>
                    <a:pt x="103776" y="41680"/>
                    <a:pt x="103776" y="41680"/>
                    <a:pt x="103776" y="41680"/>
                  </a:cubicBezTo>
                  <a:cubicBezTo>
                    <a:pt x="119742" y="41680"/>
                    <a:pt x="119742" y="41680"/>
                    <a:pt x="119742" y="41680"/>
                  </a:cubicBezTo>
                  <a:cubicBezTo>
                    <a:pt x="119742" y="10420"/>
                    <a:pt x="119742" y="10420"/>
                    <a:pt x="119742" y="10420"/>
                  </a:cubicBezTo>
                  <a:cubicBezTo>
                    <a:pt x="95793" y="10420"/>
                    <a:pt x="95793" y="10420"/>
                    <a:pt x="95793" y="10420"/>
                  </a:cubicBezTo>
                  <a:cubicBezTo>
                    <a:pt x="87811" y="5042"/>
                    <a:pt x="87811" y="5042"/>
                    <a:pt x="87811" y="5042"/>
                  </a:cubicBezTo>
                  <a:cubicBezTo>
                    <a:pt x="87811" y="5042"/>
                    <a:pt x="79828" y="5042"/>
                    <a:pt x="71845" y="5042"/>
                  </a:cubicBezTo>
                  <a:lnTo>
                    <a:pt x="71845" y="5042"/>
                  </a:lnTo>
                  <a:cubicBezTo>
                    <a:pt x="63862" y="5042"/>
                    <a:pt x="39914" y="5042"/>
                    <a:pt x="39914" y="5042"/>
                  </a:cubicBezTo>
                  <a:lnTo>
                    <a:pt x="31931" y="5042"/>
                  </a:lnTo>
                  <a:lnTo>
                    <a:pt x="31931" y="5042"/>
                  </a:lnTo>
                  <a:cubicBezTo>
                    <a:pt x="23948" y="5042"/>
                    <a:pt x="23948" y="5042"/>
                    <a:pt x="23948" y="5042"/>
                  </a:cubicBezTo>
                  <a:lnTo>
                    <a:pt x="23948" y="5042"/>
                  </a:lnTo>
                  <a:cubicBezTo>
                    <a:pt x="23948" y="5042"/>
                    <a:pt x="15965" y="5042"/>
                    <a:pt x="15965" y="0"/>
                  </a:cubicBezTo>
                  <a:lnTo>
                    <a:pt x="15965" y="0"/>
                  </a:lnTo>
                  <a:lnTo>
                    <a:pt x="15965" y="0"/>
                  </a:lnTo>
                  <a:lnTo>
                    <a:pt x="15965" y="0"/>
                  </a:lnTo>
                  <a:lnTo>
                    <a:pt x="15965" y="0"/>
                  </a:lnTo>
                  <a:lnTo>
                    <a:pt x="15965" y="0"/>
                  </a:lnTo>
                  <a:lnTo>
                    <a:pt x="15965" y="0"/>
                  </a:lnTo>
                  <a:lnTo>
                    <a:pt x="7982" y="5042"/>
                  </a:lnTo>
                  <a:cubicBezTo>
                    <a:pt x="7982" y="5042"/>
                    <a:pt x="7982" y="5042"/>
                    <a:pt x="0" y="5042"/>
                  </a:cubicBezTo>
                  <a:lnTo>
                    <a:pt x="0" y="5042"/>
                  </a:lnTo>
                  <a:lnTo>
                    <a:pt x="0" y="5042"/>
                  </a:lnTo>
                  <a:cubicBezTo>
                    <a:pt x="0" y="5042"/>
                    <a:pt x="7982" y="15630"/>
                    <a:pt x="15965" y="20840"/>
                  </a:cubicBezTo>
                  <a:cubicBezTo>
                    <a:pt x="23948" y="25882"/>
                    <a:pt x="23948" y="31260"/>
                    <a:pt x="23948" y="36470"/>
                  </a:cubicBezTo>
                  <a:cubicBezTo>
                    <a:pt x="23948" y="36470"/>
                    <a:pt x="31931" y="41680"/>
                    <a:pt x="31931" y="46722"/>
                  </a:cubicBezTo>
                  <a:cubicBezTo>
                    <a:pt x="39914" y="52100"/>
                    <a:pt x="39914" y="52100"/>
                    <a:pt x="39914" y="52100"/>
                  </a:cubicBezTo>
                  <a:cubicBezTo>
                    <a:pt x="39914" y="52100"/>
                    <a:pt x="39914" y="57310"/>
                    <a:pt x="39914" y="67563"/>
                  </a:cubicBezTo>
                  <a:lnTo>
                    <a:pt x="39914" y="67563"/>
                  </a:lnTo>
                  <a:cubicBezTo>
                    <a:pt x="39914" y="72941"/>
                    <a:pt x="39914" y="72941"/>
                    <a:pt x="39914" y="72941"/>
                  </a:cubicBezTo>
                  <a:lnTo>
                    <a:pt x="47896" y="78151"/>
                  </a:lnTo>
                  <a:cubicBezTo>
                    <a:pt x="47896" y="83361"/>
                    <a:pt x="47896" y="83361"/>
                    <a:pt x="47896" y="88403"/>
                  </a:cubicBezTo>
                  <a:lnTo>
                    <a:pt x="47896" y="88403"/>
                  </a:lnTo>
                  <a:cubicBezTo>
                    <a:pt x="47896" y="93781"/>
                    <a:pt x="47896" y="98991"/>
                    <a:pt x="47896" y="104201"/>
                  </a:cubicBezTo>
                  <a:lnTo>
                    <a:pt x="47896" y="104201"/>
                  </a:lnTo>
                  <a:cubicBezTo>
                    <a:pt x="55879" y="109243"/>
                    <a:pt x="55879" y="109243"/>
                    <a:pt x="63862" y="114621"/>
                  </a:cubicBezTo>
                  <a:lnTo>
                    <a:pt x="63862" y="109243"/>
                  </a:lnTo>
                  <a:cubicBezTo>
                    <a:pt x="71845" y="109243"/>
                    <a:pt x="71845" y="109243"/>
                    <a:pt x="71845" y="109243"/>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93" name="Shape 11793"/>
            <p:cNvSpPr/>
            <p:nvPr/>
          </p:nvSpPr>
          <p:spPr>
            <a:xfrm>
              <a:off x="3502025" y="2416175"/>
              <a:ext cx="100013" cy="123825"/>
            </a:xfrm>
            <a:custGeom>
              <a:avLst/>
              <a:gdLst/>
              <a:ahLst/>
              <a:cxnLst/>
              <a:rect l="0" t="0" r="0" b="0"/>
              <a:pathLst>
                <a:path w="120000" h="120000" extrusionOk="0">
                  <a:moveTo>
                    <a:pt x="119571" y="43508"/>
                  </a:moveTo>
                  <a:lnTo>
                    <a:pt x="119571" y="43508"/>
                  </a:lnTo>
                  <a:lnTo>
                    <a:pt x="119571" y="43508"/>
                  </a:lnTo>
                  <a:cubicBezTo>
                    <a:pt x="119571" y="43508"/>
                    <a:pt x="119571" y="43508"/>
                    <a:pt x="119571" y="32982"/>
                  </a:cubicBezTo>
                  <a:cubicBezTo>
                    <a:pt x="119571" y="32982"/>
                    <a:pt x="119571" y="32982"/>
                    <a:pt x="119571" y="21754"/>
                  </a:cubicBezTo>
                  <a:lnTo>
                    <a:pt x="119571" y="21754"/>
                  </a:lnTo>
                  <a:lnTo>
                    <a:pt x="119571" y="21754"/>
                  </a:lnTo>
                  <a:lnTo>
                    <a:pt x="119571" y="21754"/>
                  </a:lnTo>
                  <a:lnTo>
                    <a:pt x="106285" y="21754"/>
                  </a:lnTo>
                  <a:lnTo>
                    <a:pt x="106285" y="21754"/>
                  </a:lnTo>
                  <a:cubicBezTo>
                    <a:pt x="106285" y="21754"/>
                    <a:pt x="106285" y="21754"/>
                    <a:pt x="93000" y="21754"/>
                  </a:cubicBezTo>
                  <a:cubicBezTo>
                    <a:pt x="93000" y="21754"/>
                    <a:pt x="93000" y="21754"/>
                    <a:pt x="79714" y="21754"/>
                  </a:cubicBezTo>
                  <a:cubicBezTo>
                    <a:pt x="79714" y="21754"/>
                    <a:pt x="66428" y="21754"/>
                    <a:pt x="66428" y="10877"/>
                  </a:cubicBezTo>
                  <a:lnTo>
                    <a:pt x="66428" y="10877"/>
                  </a:lnTo>
                  <a:lnTo>
                    <a:pt x="66428" y="10877"/>
                  </a:lnTo>
                  <a:lnTo>
                    <a:pt x="66428" y="10877"/>
                  </a:lnTo>
                  <a:cubicBezTo>
                    <a:pt x="53142" y="10877"/>
                    <a:pt x="53142" y="10877"/>
                    <a:pt x="53142" y="10877"/>
                  </a:cubicBezTo>
                  <a:lnTo>
                    <a:pt x="53142" y="10877"/>
                  </a:lnTo>
                  <a:lnTo>
                    <a:pt x="53142" y="10877"/>
                  </a:lnTo>
                  <a:cubicBezTo>
                    <a:pt x="53142" y="10877"/>
                    <a:pt x="39857" y="10877"/>
                    <a:pt x="39857" y="0"/>
                  </a:cubicBezTo>
                  <a:lnTo>
                    <a:pt x="39857" y="0"/>
                  </a:lnTo>
                  <a:cubicBezTo>
                    <a:pt x="39857" y="10877"/>
                    <a:pt x="27000" y="10877"/>
                    <a:pt x="27000" y="10877"/>
                  </a:cubicBezTo>
                  <a:lnTo>
                    <a:pt x="27000" y="10877"/>
                  </a:lnTo>
                  <a:lnTo>
                    <a:pt x="13285" y="10877"/>
                  </a:lnTo>
                  <a:lnTo>
                    <a:pt x="13285" y="10877"/>
                  </a:lnTo>
                  <a:lnTo>
                    <a:pt x="13285" y="0"/>
                  </a:lnTo>
                  <a:lnTo>
                    <a:pt x="13285" y="0"/>
                  </a:lnTo>
                  <a:cubicBezTo>
                    <a:pt x="13285" y="10877"/>
                    <a:pt x="13285" y="10877"/>
                    <a:pt x="13285" y="10877"/>
                  </a:cubicBezTo>
                  <a:lnTo>
                    <a:pt x="13285" y="10877"/>
                  </a:lnTo>
                  <a:lnTo>
                    <a:pt x="13285" y="10877"/>
                  </a:lnTo>
                  <a:lnTo>
                    <a:pt x="13285" y="10877"/>
                  </a:lnTo>
                  <a:lnTo>
                    <a:pt x="13285" y="10877"/>
                  </a:lnTo>
                  <a:cubicBezTo>
                    <a:pt x="13285" y="21754"/>
                    <a:pt x="27000" y="21754"/>
                    <a:pt x="27000" y="21754"/>
                  </a:cubicBezTo>
                  <a:lnTo>
                    <a:pt x="27000" y="21754"/>
                  </a:lnTo>
                  <a:cubicBezTo>
                    <a:pt x="27000" y="32982"/>
                    <a:pt x="27000" y="32982"/>
                    <a:pt x="13285" y="32982"/>
                  </a:cubicBezTo>
                  <a:cubicBezTo>
                    <a:pt x="27000" y="32982"/>
                    <a:pt x="27000" y="32982"/>
                    <a:pt x="27000" y="32982"/>
                  </a:cubicBezTo>
                  <a:cubicBezTo>
                    <a:pt x="39857" y="43508"/>
                    <a:pt x="39857" y="43508"/>
                    <a:pt x="39857" y="43508"/>
                  </a:cubicBezTo>
                  <a:cubicBezTo>
                    <a:pt x="13285" y="43508"/>
                    <a:pt x="13285" y="43508"/>
                    <a:pt x="13285" y="43508"/>
                  </a:cubicBezTo>
                  <a:lnTo>
                    <a:pt x="13285" y="43508"/>
                  </a:lnTo>
                  <a:lnTo>
                    <a:pt x="13285" y="54385"/>
                  </a:lnTo>
                  <a:lnTo>
                    <a:pt x="13285" y="54385"/>
                  </a:lnTo>
                  <a:lnTo>
                    <a:pt x="13285" y="54385"/>
                  </a:lnTo>
                  <a:lnTo>
                    <a:pt x="13285" y="54385"/>
                  </a:lnTo>
                  <a:cubicBezTo>
                    <a:pt x="13285" y="54385"/>
                    <a:pt x="13285" y="54385"/>
                    <a:pt x="13285" y="65263"/>
                  </a:cubicBezTo>
                  <a:lnTo>
                    <a:pt x="13285" y="65263"/>
                  </a:lnTo>
                  <a:lnTo>
                    <a:pt x="13285" y="65263"/>
                  </a:lnTo>
                  <a:lnTo>
                    <a:pt x="13285" y="65263"/>
                  </a:lnTo>
                  <a:cubicBezTo>
                    <a:pt x="0" y="65263"/>
                    <a:pt x="0" y="65263"/>
                    <a:pt x="0" y="65263"/>
                  </a:cubicBezTo>
                  <a:cubicBezTo>
                    <a:pt x="0" y="65263"/>
                    <a:pt x="0" y="65263"/>
                    <a:pt x="0" y="76491"/>
                  </a:cubicBezTo>
                  <a:lnTo>
                    <a:pt x="0" y="76491"/>
                  </a:lnTo>
                  <a:lnTo>
                    <a:pt x="0" y="76491"/>
                  </a:lnTo>
                  <a:cubicBezTo>
                    <a:pt x="13285" y="76491"/>
                    <a:pt x="13285" y="76491"/>
                    <a:pt x="13285" y="76491"/>
                  </a:cubicBezTo>
                  <a:lnTo>
                    <a:pt x="13285" y="76491"/>
                  </a:lnTo>
                  <a:cubicBezTo>
                    <a:pt x="13285" y="87017"/>
                    <a:pt x="13285" y="87017"/>
                    <a:pt x="13285" y="87017"/>
                  </a:cubicBezTo>
                  <a:cubicBezTo>
                    <a:pt x="27000" y="87017"/>
                    <a:pt x="27000" y="87017"/>
                    <a:pt x="27000" y="87017"/>
                  </a:cubicBezTo>
                  <a:cubicBezTo>
                    <a:pt x="27000" y="97894"/>
                    <a:pt x="27000" y="97894"/>
                    <a:pt x="27000" y="97894"/>
                  </a:cubicBezTo>
                  <a:cubicBezTo>
                    <a:pt x="27000" y="97894"/>
                    <a:pt x="27000" y="97894"/>
                    <a:pt x="27000" y="108771"/>
                  </a:cubicBezTo>
                  <a:lnTo>
                    <a:pt x="27000" y="108771"/>
                  </a:lnTo>
                  <a:lnTo>
                    <a:pt x="27000" y="119649"/>
                  </a:lnTo>
                  <a:cubicBezTo>
                    <a:pt x="39857" y="119649"/>
                    <a:pt x="53142" y="108771"/>
                    <a:pt x="66428" y="108771"/>
                  </a:cubicBezTo>
                  <a:cubicBezTo>
                    <a:pt x="66428" y="97894"/>
                    <a:pt x="66428" y="97894"/>
                    <a:pt x="79714" y="97894"/>
                  </a:cubicBezTo>
                  <a:lnTo>
                    <a:pt x="93000" y="97894"/>
                  </a:lnTo>
                  <a:lnTo>
                    <a:pt x="106285" y="97894"/>
                  </a:lnTo>
                  <a:lnTo>
                    <a:pt x="106285" y="97894"/>
                  </a:lnTo>
                  <a:lnTo>
                    <a:pt x="106285" y="97894"/>
                  </a:lnTo>
                  <a:lnTo>
                    <a:pt x="106285" y="97894"/>
                  </a:lnTo>
                  <a:cubicBezTo>
                    <a:pt x="106285" y="87017"/>
                    <a:pt x="106285" y="87017"/>
                    <a:pt x="106285" y="87017"/>
                  </a:cubicBezTo>
                  <a:cubicBezTo>
                    <a:pt x="106285" y="76491"/>
                    <a:pt x="106285" y="76491"/>
                    <a:pt x="106285" y="65263"/>
                  </a:cubicBezTo>
                  <a:lnTo>
                    <a:pt x="106285" y="65263"/>
                  </a:lnTo>
                  <a:lnTo>
                    <a:pt x="106285" y="65263"/>
                  </a:lnTo>
                  <a:lnTo>
                    <a:pt x="106285" y="65263"/>
                  </a:lnTo>
                  <a:lnTo>
                    <a:pt x="106285" y="65263"/>
                  </a:lnTo>
                  <a:cubicBezTo>
                    <a:pt x="106285" y="65263"/>
                    <a:pt x="106285" y="65263"/>
                    <a:pt x="106285" y="54385"/>
                  </a:cubicBezTo>
                  <a:lnTo>
                    <a:pt x="106285" y="54385"/>
                  </a:lnTo>
                  <a:cubicBezTo>
                    <a:pt x="119571" y="54385"/>
                    <a:pt x="119571" y="54385"/>
                    <a:pt x="119571" y="54385"/>
                  </a:cubicBezTo>
                  <a:lnTo>
                    <a:pt x="119571" y="43508"/>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94" name="Shape 11794"/>
            <p:cNvSpPr/>
            <p:nvPr/>
          </p:nvSpPr>
          <p:spPr>
            <a:xfrm>
              <a:off x="3444875" y="2460625"/>
              <a:ext cx="66675" cy="77788"/>
            </a:xfrm>
            <a:custGeom>
              <a:avLst/>
              <a:gdLst/>
              <a:ahLst/>
              <a:cxnLst/>
              <a:rect l="0" t="0" r="0" b="0"/>
              <a:pathLst>
                <a:path w="120000" h="120000" extrusionOk="0">
                  <a:moveTo>
                    <a:pt x="99465" y="85321"/>
                  </a:moveTo>
                  <a:lnTo>
                    <a:pt x="99465" y="85321"/>
                  </a:lnTo>
                  <a:lnTo>
                    <a:pt x="99465" y="85321"/>
                  </a:lnTo>
                  <a:lnTo>
                    <a:pt x="99465" y="85321"/>
                  </a:lnTo>
                  <a:lnTo>
                    <a:pt x="99465" y="85321"/>
                  </a:lnTo>
                  <a:lnTo>
                    <a:pt x="79572" y="85321"/>
                  </a:lnTo>
                  <a:cubicBezTo>
                    <a:pt x="79572" y="68256"/>
                    <a:pt x="79572" y="68256"/>
                    <a:pt x="79572" y="68256"/>
                  </a:cubicBezTo>
                  <a:lnTo>
                    <a:pt x="79572" y="68256"/>
                  </a:lnTo>
                  <a:lnTo>
                    <a:pt x="79572" y="68256"/>
                  </a:lnTo>
                  <a:cubicBezTo>
                    <a:pt x="79572" y="51743"/>
                    <a:pt x="79572" y="51743"/>
                    <a:pt x="79572" y="51743"/>
                  </a:cubicBezTo>
                  <a:cubicBezTo>
                    <a:pt x="79572" y="51743"/>
                    <a:pt x="79572" y="51743"/>
                    <a:pt x="60320" y="51743"/>
                  </a:cubicBezTo>
                  <a:lnTo>
                    <a:pt x="39786" y="34128"/>
                  </a:lnTo>
                  <a:cubicBezTo>
                    <a:pt x="39786" y="17064"/>
                    <a:pt x="39786" y="17064"/>
                    <a:pt x="39786" y="17064"/>
                  </a:cubicBezTo>
                  <a:lnTo>
                    <a:pt x="39786" y="17064"/>
                  </a:lnTo>
                  <a:cubicBezTo>
                    <a:pt x="39786" y="0"/>
                    <a:pt x="39786" y="0"/>
                    <a:pt x="39786" y="0"/>
                  </a:cubicBezTo>
                  <a:lnTo>
                    <a:pt x="39786" y="0"/>
                  </a:lnTo>
                  <a:cubicBezTo>
                    <a:pt x="39786" y="0"/>
                    <a:pt x="39786" y="0"/>
                    <a:pt x="39786" y="17064"/>
                  </a:cubicBezTo>
                  <a:cubicBezTo>
                    <a:pt x="19893" y="17064"/>
                    <a:pt x="19893" y="17064"/>
                    <a:pt x="19893" y="17064"/>
                  </a:cubicBezTo>
                  <a:cubicBezTo>
                    <a:pt x="19893" y="34128"/>
                    <a:pt x="19893" y="34128"/>
                    <a:pt x="0" y="34128"/>
                  </a:cubicBezTo>
                  <a:cubicBezTo>
                    <a:pt x="0" y="34128"/>
                    <a:pt x="0" y="34128"/>
                    <a:pt x="0" y="51743"/>
                  </a:cubicBezTo>
                  <a:lnTo>
                    <a:pt x="0" y="51743"/>
                  </a:lnTo>
                  <a:cubicBezTo>
                    <a:pt x="0" y="51743"/>
                    <a:pt x="19893" y="68256"/>
                    <a:pt x="39786" y="68256"/>
                  </a:cubicBezTo>
                  <a:cubicBezTo>
                    <a:pt x="60320" y="85321"/>
                    <a:pt x="60320" y="102385"/>
                    <a:pt x="79572" y="102385"/>
                  </a:cubicBezTo>
                  <a:lnTo>
                    <a:pt x="99465" y="119449"/>
                  </a:lnTo>
                  <a:lnTo>
                    <a:pt x="99465" y="102385"/>
                  </a:lnTo>
                  <a:cubicBezTo>
                    <a:pt x="99465" y="102385"/>
                    <a:pt x="99465" y="102385"/>
                    <a:pt x="119358" y="102385"/>
                  </a:cubicBezTo>
                  <a:cubicBezTo>
                    <a:pt x="99465" y="85321"/>
                    <a:pt x="99465" y="85321"/>
                    <a:pt x="99465" y="85321"/>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95" name="Shape 11795"/>
            <p:cNvSpPr/>
            <p:nvPr/>
          </p:nvSpPr>
          <p:spPr>
            <a:xfrm>
              <a:off x="3679825" y="2427288"/>
              <a:ext cx="11113" cy="68262"/>
            </a:xfrm>
            <a:custGeom>
              <a:avLst/>
              <a:gdLst/>
              <a:ahLst/>
              <a:cxnLst/>
              <a:rect l="0" t="0" r="0" b="0"/>
              <a:pathLst>
                <a:path w="120000" h="120000" extrusionOk="0">
                  <a:moveTo>
                    <a:pt x="116250" y="40212"/>
                  </a:moveTo>
                  <a:lnTo>
                    <a:pt x="116250" y="40212"/>
                  </a:lnTo>
                  <a:cubicBezTo>
                    <a:pt x="116250" y="19787"/>
                    <a:pt x="0" y="19787"/>
                    <a:pt x="0" y="19787"/>
                  </a:cubicBezTo>
                  <a:lnTo>
                    <a:pt x="0" y="19787"/>
                  </a:lnTo>
                  <a:lnTo>
                    <a:pt x="0" y="0"/>
                  </a:lnTo>
                  <a:lnTo>
                    <a:pt x="0" y="0"/>
                  </a:lnTo>
                  <a:lnTo>
                    <a:pt x="0" y="0"/>
                  </a:lnTo>
                  <a:lnTo>
                    <a:pt x="0" y="0"/>
                  </a:lnTo>
                  <a:cubicBezTo>
                    <a:pt x="0" y="19787"/>
                    <a:pt x="0" y="19787"/>
                    <a:pt x="0" y="19787"/>
                  </a:cubicBezTo>
                  <a:cubicBezTo>
                    <a:pt x="0" y="40212"/>
                    <a:pt x="0" y="40212"/>
                    <a:pt x="0" y="40212"/>
                  </a:cubicBezTo>
                  <a:cubicBezTo>
                    <a:pt x="0" y="40212"/>
                    <a:pt x="116250" y="40212"/>
                    <a:pt x="116250" y="59361"/>
                  </a:cubicBezTo>
                  <a:lnTo>
                    <a:pt x="116250" y="59361"/>
                  </a:lnTo>
                  <a:cubicBezTo>
                    <a:pt x="116250" y="59361"/>
                    <a:pt x="116250" y="59361"/>
                    <a:pt x="0" y="59361"/>
                  </a:cubicBezTo>
                  <a:cubicBezTo>
                    <a:pt x="0" y="79148"/>
                    <a:pt x="0" y="79148"/>
                    <a:pt x="0" y="79148"/>
                  </a:cubicBezTo>
                  <a:lnTo>
                    <a:pt x="0" y="79148"/>
                  </a:lnTo>
                  <a:lnTo>
                    <a:pt x="0" y="79148"/>
                  </a:lnTo>
                  <a:cubicBezTo>
                    <a:pt x="0" y="79148"/>
                    <a:pt x="0" y="79148"/>
                    <a:pt x="0" y="98936"/>
                  </a:cubicBezTo>
                  <a:lnTo>
                    <a:pt x="0" y="98936"/>
                  </a:lnTo>
                  <a:lnTo>
                    <a:pt x="0" y="119361"/>
                  </a:lnTo>
                  <a:lnTo>
                    <a:pt x="0" y="119361"/>
                  </a:lnTo>
                  <a:lnTo>
                    <a:pt x="0" y="119361"/>
                  </a:lnTo>
                  <a:lnTo>
                    <a:pt x="0" y="119361"/>
                  </a:lnTo>
                  <a:lnTo>
                    <a:pt x="116250" y="98936"/>
                  </a:lnTo>
                  <a:cubicBezTo>
                    <a:pt x="116250" y="98936"/>
                    <a:pt x="116250" y="98936"/>
                    <a:pt x="116250" y="79148"/>
                  </a:cubicBezTo>
                  <a:cubicBezTo>
                    <a:pt x="116250" y="59361"/>
                    <a:pt x="116250" y="40212"/>
                    <a:pt x="116250" y="40212"/>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96" name="Shape 11796"/>
            <p:cNvSpPr/>
            <p:nvPr/>
          </p:nvSpPr>
          <p:spPr>
            <a:xfrm>
              <a:off x="3724275" y="2338388"/>
              <a:ext cx="223838" cy="201612"/>
            </a:xfrm>
            <a:custGeom>
              <a:avLst/>
              <a:gdLst/>
              <a:ahLst/>
              <a:cxnLst/>
              <a:rect l="0" t="0" r="0" b="0"/>
              <a:pathLst>
                <a:path w="120000" h="120000" extrusionOk="0">
                  <a:moveTo>
                    <a:pt x="72000" y="86511"/>
                  </a:moveTo>
                  <a:lnTo>
                    <a:pt x="72000" y="86511"/>
                  </a:lnTo>
                  <a:cubicBezTo>
                    <a:pt x="72000" y="86511"/>
                    <a:pt x="78000" y="86511"/>
                    <a:pt x="84193" y="86511"/>
                  </a:cubicBezTo>
                  <a:lnTo>
                    <a:pt x="84193" y="86511"/>
                  </a:lnTo>
                  <a:cubicBezTo>
                    <a:pt x="84193" y="86511"/>
                    <a:pt x="84000" y="86511"/>
                    <a:pt x="89806" y="86511"/>
                  </a:cubicBezTo>
                  <a:lnTo>
                    <a:pt x="89806" y="86511"/>
                  </a:lnTo>
                  <a:lnTo>
                    <a:pt x="89806" y="86511"/>
                  </a:lnTo>
                  <a:lnTo>
                    <a:pt x="89806" y="86511"/>
                  </a:lnTo>
                  <a:cubicBezTo>
                    <a:pt x="89806" y="86511"/>
                    <a:pt x="89806" y="86511"/>
                    <a:pt x="89806" y="79856"/>
                  </a:cubicBezTo>
                  <a:lnTo>
                    <a:pt x="89806" y="79856"/>
                  </a:lnTo>
                  <a:cubicBezTo>
                    <a:pt x="89806" y="79856"/>
                    <a:pt x="95806" y="73202"/>
                    <a:pt x="95806" y="66762"/>
                  </a:cubicBezTo>
                  <a:cubicBezTo>
                    <a:pt x="95806" y="59892"/>
                    <a:pt x="95806" y="59892"/>
                    <a:pt x="101806" y="59892"/>
                  </a:cubicBezTo>
                  <a:lnTo>
                    <a:pt x="101806" y="59892"/>
                  </a:lnTo>
                  <a:lnTo>
                    <a:pt x="101806" y="59892"/>
                  </a:lnTo>
                  <a:cubicBezTo>
                    <a:pt x="101806" y="53237"/>
                    <a:pt x="101806" y="53237"/>
                    <a:pt x="101806" y="46583"/>
                  </a:cubicBezTo>
                  <a:lnTo>
                    <a:pt x="101806" y="46583"/>
                  </a:lnTo>
                  <a:lnTo>
                    <a:pt x="107806" y="46583"/>
                  </a:lnTo>
                  <a:cubicBezTo>
                    <a:pt x="107806" y="40143"/>
                    <a:pt x="107806" y="40143"/>
                    <a:pt x="107806" y="40143"/>
                  </a:cubicBezTo>
                  <a:lnTo>
                    <a:pt x="107806" y="40143"/>
                  </a:lnTo>
                  <a:cubicBezTo>
                    <a:pt x="107806" y="33273"/>
                    <a:pt x="107806" y="33273"/>
                    <a:pt x="107806" y="26618"/>
                  </a:cubicBezTo>
                  <a:lnTo>
                    <a:pt x="107806" y="26618"/>
                  </a:lnTo>
                  <a:cubicBezTo>
                    <a:pt x="113806" y="26618"/>
                    <a:pt x="113806" y="26618"/>
                    <a:pt x="119806" y="26618"/>
                  </a:cubicBezTo>
                  <a:lnTo>
                    <a:pt x="119806" y="26618"/>
                  </a:lnTo>
                  <a:lnTo>
                    <a:pt x="119806" y="26618"/>
                  </a:lnTo>
                  <a:lnTo>
                    <a:pt x="119806" y="26618"/>
                  </a:lnTo>
                  <a:lnTo>
                    <a:pt x="119806" y="26618"/>
                  </a:lnTo>
                  <a:cubicBezTo>
                    <a:pt x="119806" y="19964"/>
                    <a:pt x="119806" y="19964"/>
                    <a:pt x="119806" y="19964"/>
                  </a:cubicBezTo>
                  <a:cubicBezTo>
                    <a:pt x="113806" y="19964"/>
                    <a:pt x="113806" y="13524"/>
                    <a:pt x="113806" y="13524"/>
                  </a:cubicBezTo>
                  <a:lnTo>
                    <a:pt x="113806" y="13524"/>
                  </a:lnTo>
                  <a:lnTo>
                    <a:pt x="113806" y="13524"/>
                  </a:lnTo>
                  <a:cubicBezTo>
                    <a:pt x="113806" y="6654"/>
                    <a:pt x="113806" y="6654"/>
                    <a:pt x="107806" y="6654"/>
                  </a:cubicBezTo>
                  <a:lnTo>
                    <a:pt x="107806" y="6654"/>
                  </a:lnTo>
                  <a:cubicBezTo>
                    <a:pt x="107806" y="13524"/>
                    <a:pt x="101806" y="13524"/>
                    <a:pt x="95806" y="13524"/>
                  </a:cubicBezTo>
                  <a:lnTo>
                    <a:pt x="95806" y="13524"/>
                  </a:lnTo>
                  <a:lnTo>
                    <a:pt x="95806" y="13524"/>
                  </a:lnTo>
                  <a:cubicBezTo>
                    <a:pt x="95806" y="13524"/>
                    <a:pt x="89806" y="13524"/>
                    <a:pt x="89806" y="6654"/>
                  </a:cubicBezTo>
                  <a:cubicBezTo>
                    <a:pt x="84000" y="6654"/>
                    <a:pt x="84193" y="6654"/>
                    <a:pt x="84193" y="6654"/>
                  </a:cubicBezTo>
                  <a:lnTo>
                    <a:pt x="78000" y="6654"/>
                  </a:lnTo>
                  <a:lnTo>
                    <a:pt x="78000" y="13524"/>
                  </a:lnTo>
                  <a:lnTo>
                    <a:pt x="78000" y="13524"/>
                  </a:lnTo>
                  <a:cubicBezTo>
                    <a:pt x="72000" y="13524"/>
                    <a:pt x="72000" y="13524"/>
                    <a:pt x="72000" y="19964"/>
                  </a:cubicBezTo>
                  <a:lnTo>
                    <a:pt x="66000" y="19964"/>
                  </a:lnTo>
                  <a:cubicBezTo>
                    <a:pt x="60193" y="19964"/>
                    <a:pt x="54000" y="13524"/>
                    <a:pt x="54000" y="13524"/>
                  </a:cubicBezTo>
                  <a:lnTo>
                    <a:pt x="54000" y="13524"/>
                  </a:lnTo>
                  <a:lnTo>
                    <a:pt x="54000" y="13524"/>
                  </a:lnTo>
                  <a:lnTo>
                    <a:pt x="54000" y="6654"/>
                  </a:lnTo>
                  <a:lnTo>
                    <a:pt x="48000" y="13524"/>
                  </a:lnTo>
                  <a:cubicBezTo>
                    <a:pt x="48000" y="13524"/>
                    <a:pt x="48000" y="13524"/>
                    <a:pt x="42000" y="13524"/>
                  </a:cubicBezTo>
                  <a:lnTo>
                    <a:pt x="36193" y="13524"/>
                  </a:lnTo>
                  <a:lnTo>
                    <a:pt x="36193" y="13524"/>
                  </a:lnTo>
                  <a:cubicBezTo>
                    <a:pt x="36193" y="13524"/>
                    <a:pt x="36193" y="6654"/>
                    <a:pt x="30000" y="6654"/>
                  </a:cubicBezTo>
                  <a:lnTo>
                    <a:pt x="30000" y="6654"/>
                  </a:lnTo>
                  <a:lnTo>
                    <a:pt x="30000" y="6654"/>
                  </a:lnTo>
                  <a:cubicBezTo>
                    <a:pt x="30000" y="6654"/>
                    <a:pt x="30000" y="6654"/>
                    <a:pt x="24000" y="0"/>
                  </a:cubicBezTo>
                  <a:lnTo>
                    <a:pt x="24000" y="0"/>
                  </a:lnTo>
                  <a:cubicBezTo>
                    <a:pt x="24000" y="0"/>
                    <a:pt x="24000" y="0"/>
                    <a:pt x="24000" y="6654"/>
                  </a:cubicBezTo>
                  <a:lnTo>
                    <a:pt x="18000" y="6654"/>
                  </a:lnTo>
                  <a:lnTo>
                    <a:pt x="18000" y="6654"/>
                  </a:lnTo>
                  <a:cubicBezTo>
                    <a:pt x="18000" y="13524"/>
                    <a:pt x="12193" y="13524"/>
                    <a:pt x="12193" y="19964"/>
                  </a:cubicBezTo>
                  <a:lnTo>
                    <a:pt x="12193" y="19964"/>
                  </a:lnTo>
                  <a:lnTo>
                    <a:pt x="12193" y="19964"/>
                  </a:lnTo>
                  <a:lnTo>
                    <a:pt x="12193" y="19964"/>
                  </a:lnTo>
                  <a:cubicBezTo>
                    <a:pt x="12193" y="26618"/>
                    <a:pt x="12193" y="26618"/>
                    <a:pt x="12193" y="26618"/>
                  </a:cubicBezTo>
                  <a:lnTo>
                    <a:pt x="12193" y="26618"/>
                  </a:lnTo>
                  <a:lnTo>
                    <a:pt x="12193" y="33273"/>
                  </a:lnTo>
                  <a:lnTo>
                    <a:pt x="12193" y="33273"/>
                  </a:lnTo>
                  <a:lnTo>
                    <a:pt x="12193" y="40143"/>
                  </a:lnTo>
                  <a:cubicBezTo>
                    <a:pt x="12193" y="46583"/>
                    <a:pt x="12193" y="46583"/>
                    <a:pt x="12193" y="46583"/>
                  </a:cubicBezTo>
                  <a:lnTo>
                    <a:pt x="12193" y="46583"/>
                  </a:lnTo>
                  <a:cubicBezTo>
                    <a:pt x="12193" y="53237"/>
                    <a:pt x="12193" y="53237"/>
                    <a:pt x="12193" y="53237"/>
                  </a:cubicBezTo>
                  <a:lnTo>
                    <a:pt x="6000" y="59892"/>
                  </a:lnTo>
                  <a:lnTo>
                    <a:pt x="6000" y="59892"/>
                  </a:lnTo>
                  <a:lnTo>
                    <a:pt x="6000" y="59892"/>
                  </a:lnTo>
                  <a:lnTo>
                    <a:pt x="6000" y="59892"/>
                  </a:lnTo>
                  <a:cubicBezTo>
                    <a:pt x="6000" y="66762"/>
                    <a:pt x="0" y="66762"/>
                    <a:pt x="0" y="66762"/>
                  </a:cubicBezTo>
                  <a:lnTo>
                    <a:pt x="0" y="73202"/>
                  </a:lnTo>
                  <a:cubicBezTo>
                    <a:pt x="0" y="79856"/>
                    <a:pt x="0" y="79856"/>
                    <a:pt x="0" y="86511"/>
                  </a:cubicBezTo>
                  <a:cubicBezTo>
                    <a:pt x="0" y="86511"/>
                    <a:pt x="0" y="86511"/>
                    <a:pt x="0" y="93381"/>
                  </a:cubicBezTo>
                  <a:lnTo>
                    <a:pt x="0" y="93381"/>
                  </a:lnTo>
                  <a:cubicBezTo>
                    <a:pt x="6000" y="93381"/>
                    <a:pt x="6000" y="93381"/>
                    <a:pt x="6000" y="93381"/>
                  </a:cubicBezTo>
                  <a:cubicBezTo>
                    <a:pt x="6000" y="93381"/>
                    <a:pt x="6000" y="93381"/>
                    <a:pt x="12193" y="93381"/>
                  </a:cubicBezTo>
                  <a:cubicBezTo>
                    <a:pt x="18000" y="93381"/>
                    <a:pt x="18000" y="99821"/>
                    <a:pt x="24000" y="99821"/>
                  </a:cubicBezTo>
                  <a:lnTo>
                    <a:pt x="24000" y="99821"/>
                  </a:lnTo>
                  <a:cubicBezTo>
                    <a:pt x="30000" y="106475"/>
                    <a:pt x="30000" y="113130"/>
                    <a:pt x="30000" y="119785"/>
                  </a:cubicBezTo>
                  <a:lnTo>
                    <a:pt x="30000" y="119785"/>
                  </a:lnTo>
                  <a:cubicBezTo>
                    <a:pt x="30000" y="119785"/>
                    <a:pt x="30000" y="119785"/>
                    <a:pt x="36193" y="119785"/>
                  </a:cubicBezTo>
                  <a:lnTo>
                    <a:pt x="36193" y="119785"/>
                  </a:lnTo>
                  <a:cubicBezTo>
                    <a:pt x="36193" y="119785"/>
                    <a:pt x="48000" y="119785"/>
                    <a:pt x="54000" y="119785"/>
                  </a:cubicBezTo>
                  <a:cubicBezTo>
                    <a:pt x="54000" y="113130"/>
                    <a:pt x="54000" y="113130"/>
                    <a:pt x="54000" y="113130"/>
                  </a:cubicBezTo>
                  <a:lnTo>
                    <a:pt x="54000" y="113130"/>
                  </a:lnTo>
                  <a:cubicBezTo>
                    <a:pt x="54000" y="113130"/>
                    <a:pt x="54000" y="106475"/>
                    <a:pt x="60193" y="99821"/>
                  </a:cubicBezTo>
                  <a:lnTo>
                    <a:pt x="60193" y="99821"/>
                  </a:lnTo>
                  <a:lnTo>
                    <a:pt x="72000" y="86511"/>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97" name="Shape 11797"/>
            <p:cNvSpPr/>
            <p:nvPr/>
          </p:nvSpPr>
          <p:spPr>
            <a:xfrm>
              <a:off x="3848100" y="2605088"/>
              <a:ext cx="100013" cy="123825"/>
            </a:xfrm>
            <a:custGeom>
              <a:avLst/>
              <a:gdLst/>
              <a:ahLst/>
              <a:cxnLst/>
              <a:rect l="0" t="0" r="0" b="0"/>
              <a:pathLst>
                <a:path w="120000" h="120000" extrusionOk="0">
                  <a:moveTo>
                    <a:pt x="40430" y="87017"/>
                  </a:moveTo>
                  <a:lnTo>
                    <a:pt x="40430" y="87017"/>
                  </a:lnTo>
                  <a:cubicBezTo>
                    <a:pt x="66236" y="87017"/>
                    <a:pt x="66236" y="87017"/>
                    <a:pt x="66236" y="87017"/>
                  </a:cubicBezTo>
                  <a:cubicBezTo>
                    <a:pt x="66236" y="76140"/>
                    <a:pt x="66236" y="76140"/>
                    <a:pt x="66236" y="76140"/>
                  </a:cubicBezTo>
                  <a:cubicBezTo>
                    <a:pt x="92903" y="76140"/>
                    <a:pt x="92903" y="76140"/>
                    <a:pt x="92903" y="76140"/>
                  </a:cubicBezTo>
                  <a:cubicBezTo>
                    <a:pt x="92903" y="87017"/>
                    <a:pt x="92903" y="87017"/>
                    <a:pt x="92903" y="87017"/>
                  </a:cubicBezTo>
                  <a:lnTo>
                    <a:pt x="92903" y="87017"/>
                  </a:lnTo>
                  <a:lnTo>
                    <a:pt x="92903" y="87017"/>
                  </a:lnTo>
                  <a:cubicBezTo>
                    <a:pt x="106236" y="76140"/>
                    <a:pt x="106236" y="76140"/>
                    <a:pt x="106236" y="76140"/>
                  </a:cubicBezTo>
                  <a:cubicBezTo>
                    <a:pt x="106236" y="87017"/>
                    <a:pt x="106236" y="87017"/>
                    <a:pt x="106236" y="87017"/>
                  </a:cubicBezTo>
                  <a:lnTo>
                    <a:pt x="119569" y="87017"/>
                  </a:lnTo>
                  <a:lnTo>
                    <a:pt x="119569" y="76140"/>
                  </a:lnTo>
                  <a:cubicBezTo>
                    <a:pt x="119569" y="76140"/>
                    <a:pt x="119569" y="65263"/>
                    <a:pt x="106236" y="65263"/>
                  </a:cubicBezTo>
                  <a:cubicBezTo>
                    <a:pt x="106236" y="65263"/>
                    <a:pt x="106236" y="65263"/>
                    <a:pt x="106236" y="54385"/>
                  </a:cubicBezTo>
                  <a:lnTo>
                    <a:pt x="106236" y="54385"/>
                  </a:lnTo>
                  <a:lnTo>
                    <a:pt x="106236" y="54385"/>
                  </a:lnTo>
                  <a:lnTo>
                    <a:pt x="106236" y="54385"/>
                  </a:lnTo>
                  <a:lnTo>
                    <a:pt x="92903" y="43508"/>
                  </a:lnTo>
                  <a:lnTo>
                    <a:pt x="106236" y="32631"/>
                  </a:lnTo>
                  <a:lnTo>
                    <a:pt x="106236" y="32631"/>
                  </a:lnTo>
                  <a:cubicBezTo>
                    <a:pt x="106236" y="21754"/>
                    <a:pt x="106236" y="21754"/>
                    <a:pt x="106236" y="21754"/>
                  </a:cubicBezTo>
                  <a:lnTo>
                    <a:pt x="106236" y="21754"/>
                  </a:lnTo>
                  <a:lnTo>
                    <a:pt x="106236" y="21754"/>
                  </a:lnTo>
                  <a:cubicBezTo>
                    <a:pt x="106236" y="21754"/>
                    <a:pt x="106236" y="21754"/>
                    <a:pt x="92903" y="21754"/>
                  </a:cubicBezTo>
                  <a:lnTo>
                    <a:pt x="92903" y="21754"/>
                  </a:lnTo>
                  <a:cubicBezTo>
                    <a:pt x="92903" y="32631"/>
                    <a:pt x="92903" y="32631"/>
                    <a:pt x="92903" y="32631"/>
                  </a:cubicBezTo>
                  <a:lnTo>
                    <a:pt x="79569" y="21754"/>
                  </a:lnTo>
                  <a:lnTo>
                    <a:pt x="79569" y="21754"/>
                  </a:lnTo>
                  <a:cubicBezTo>
                    <a:pt x="79569" y="10877"/>
                    <a:pt x="79569" y="10877"/>
                    <a:pt x="79569" y="10877"/>
                  </a:cubicBezTo>
                  <a:lnTo>
                    <a:pt x="79569" y="10877"/>
                  </a:lnTo>
                  <a:cubicBezTo>
                    <a:pt x="79569" y="10877"/>
                    <a:pt x="79569" y="10877"/>
                    <a:pt x="79569" y="0"/>
                  </a:cubicBezTo>
                  <a:lnTo>
                    <a:pt x="66236" y="0"/>
                  </a:lnTo>
                  <a:lnTo>
                    <a:pt x="66236" y="0"/>
                  </a:lnTo>
                  <a:lnTo>
                    <a:pt x="66236" y="0"/>
                  </a:lnTo>
                  <a:cubicBezTo>
                    <a:pt x="66236" y="32631"/>
                    <a:pt x="66236" y="32631"/>
                    <a:pt x="66236" y="32631"/>
                  </a:cubicBezTo>
                  <a:cubicBezTo>
                    <a:pt x="13333" y="32631"/>
                    <a:pt x="13333" y="32631"/>
                    <a:pt x="13333" y="32631"/>
                  </a:cubicBezTo>
                  <a:cubicBezTo>
                    <a:pt x="13333" y="43508"/>
                    <a:pt x="0" y="54385"/>
                    <a:pt x="0" y="54385"/>
                  </a:cubicBezTo>
                  <a:lnTo>
                    <a:pt x="0" y="54385"/>
                  </a:lnTo>
                  <a:lnTo>
                    <a:pt x="0" y="65263"/>
                  </a:lnTo>
                  <a:lnTo>
                    <a:pt x="0" y="65263"/>
                  </a:lnTo>
                  <a:cubicBezTo>
                    <a:pt x="0" y="65263"/>
                    <a:pt x="0" y="65263"/>
                    <a:pt x="0" y="76140"/>
                  </a:cubicBezTo>
                  <a:cubicBezTo>
                    <a:pt x="13333" y="76140"/>
                    <a:pt x="13333" y="76140"/>
                    <a:pt x="13333" y="76140"/>
                  </a:cubicBezTo>
                  <a:cubicBezTo>
                    <a:pt x="13333" y="87017"/>
                    <a:pt x="13333" y="87017"/>
                    <a:pt x="13333" y="87017"/>
                  </a:cubicBezTo>
                  <a:cubicBezTo>
                    <a:pt x="13333" y="87017"/>
                    <a:pt x="26666" y="97894"/>
                    <a:pt x="40430" y="119649"/>
                  </a:cubicBezTo>
                  <a:cubicBezTo>
                    <a:pt x="52903" y="119649"/>
                    <a:pt x="52903" y="119649"/>
                    <a:pt x="52903" y="119649"/>
                  </a:cubicBezTo>
                  <a:cubicBezTo>
                    <a:pt x="40000" y="108771"/>
                    <a:pt x="40430" y="108771"/>
                    <a:pt x="40430" y="108771"/>
                  </a:cubicBezTo>
                  <a:lnTo>
                    <a:pt x="40430" y="87017"/>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98" name="Shape 11798"/>
            <p:cNvSpPr/>
            <p:nvPr/>
          </p:nvSpPr>
          <p:spPr>
            <a:xfrm>
              <a:off x="3444875" y="1836738"/>
              <a:ext cx="179388" cy="168275"/>
            </a:xfrm>
            <a:custGeom>
              <a:avLst/>
              <a:gdLst/>
              <a:ahLst/>
              <a:cxnLst/>
              <a:rect l="0" t="0" r="0" b="0"/>
              <a:pathLst>
                <a:path w="120000" h="120000" extrusionOk="0">
                  <a:moveTo>
                    <a:pt x="37424" y="95793"/>
                  </a:moveTo>
                  <a:lnTo>
                    <a:pt x="37424" y="95793"/>
                  </a:lnTo>
                  <a:lnTo>
                    <a:pt x="44909" y="87811"/>
                  </a:lnTo>
                  <a:lnTo>
                    <a:pt x="52635" y="87811"/>
                  </a:lnTo>
                  <a:lnTo>
                    <a:pt x="52635" y="87811"/>
                  </a:lnTo>
                  <a:lnTo>
                    <a:pt x="52635" y="87811"/>
                  </a:lnTo>
                  <a:lnTo>
                    <a:pt x="52635" y="87811"/>
                  </a:lnTo>
                  <a:lnTo>
                    <a:pt x="52635" y="87811"/>
                  </a:lnTo>
                  <a:cubicBezTo>
                    <a:pt x="52635" y="87811"/>
                    <a:pt x="52635" y="87811"/>
                    <a:pt x="59879" y="87811"/>
                  </a:cubicBezTo>
                  <a:cubicBezTo>
                    <a:pt x="59879" y="79570"/>
                    <a:pt x="59879" y="79570"/>
                    <a:pt x="67364" y="79570"/>
                  </a:cubicBezTo>
                  <a:lnTo>
                    <a:pt x="67364" y="79570"/>
                  </a:lnTo>
                  <a:cubicBezTo>
                    <a:pt x="67364" y="79570"/>
                    <a:pt x="67364" y="79570"/>
                    <a:pt x="74849" y="79570"/>
                  </a:cubicBezTo>
                  <a:lnTo>
                    <a:pt x="74849" y="79570"/>
                  </a:lnTo>
                  <a:lnTo>
                    <a:pt x="74849" y="79570"/>
                  </a:lnTo>
                  <a:lnTo>
                    <a:pt x="74849" y="79570"/>
                  </a:lnTo>
                  <a:lnTo>
                    <a:pt x="74849" y="79570"/>
                  </a:lnTo>
                  <a:lnTo>
                    <a:pt x="74849" y="79570"/>
                  </a:lnTo>
                  <a:cubicBezTo>
                    <a:pt x="74849" y="71587"/>
                    <a:pt x="82334" y="71587"/>
                    <a:pt x="82334" y="71587"/>
                  </a:cubicBezTo>
                  <a:lnTo>
                    <a:pt x="82334" y="71587"/>
                  </a:lnTo>
                  <a:lnTo>
                    <a:pt x="89818" y="71587"/>
                  </a:lnTo>
                  <a:lnTo>
                    <a:pt x="89818" y="71587"/>
                  </a:lnTo>
                  <a:cubicBezTo>
                    <a:pt x="89818" y="71587"/>
                    <a:pt x="89818" y="71587"/>
                    <a:pt x="89818" y="63862"/>
                  </a:cubicBezTo>
                  <a:lnTo>
                    <a:pt x="89818" y="63862"/>
                  </a:lnTo>
                  <a:lnTo>
                    <a:pt x="89818" y="63862"/>
                  </a:lnTo>
                  <a:cubicBezTo>
                    <a:pt x="89818" y="63862"/>
                    <a:pt x="89818" y="63862"/>
                    <a:pt x="89818" y="55879"/>
                  </a:cubicBezTo>
                  <a:lnTo>
                    <a:pt x="89818" y="55879"/>
                  </a:lnTo>
                  <a:cubicBezTo>
                    <a:pt x="89818" y="47639"/>
                    <a:pt x="97303" y="47639"/>
                    <a:pt x="97303" y="47639"/>
                  </a:cubicBezTo>
                  <a:lnTo>
                    <a:pt x="97303" y="47639"/>
                  </a:lnTo>
                  <a:cubicBezTo>
                    <a:pt x="97303" y="47639"/>
                    <a:pt x="97303" y="55879"/>
                    <a:pt x="104788" y="55879"/>
                  </a:cubicBezTo>
                  <a:lnTo>
                    <a:pt x="104788" y="55879"/>
                  </a:lnTo>
                  <a:lnTo>
                    <a:pt x="104788" y="55879"/>
                  </a:lnTo>
                  <a:lnTo>
                    <a:pt x="104788" y="55879"/>
                  </a:lnTo>
                  <a:cubicBezTo>
                    <a:pt x="104788" y="47639"/>
                    <a:pt x="104788" y="47639"/>
                    <a:pt x="104788" y="47639"/>
                  </a:cubicBezTo>
                  <a:lnTo>
                    <a:pt x="104788" y="47639"/>
                  </a:lnTo>
                  <a:cubicBezTo>
                    <a:pt x="112515" y="47639"/>
                    <a:pt x="112515" y="47639"/>
                    <a:pt x="112515" y="47639"/>
                  </a:cubicBezTo>
                  <a:lnTo>
                    <a:pt x="112515" y="47639"/>
                  </a:lnTo>
                  <a:lnTo>
                    <a:pt x="119758" y="47639"/>
                  </a:lnTo>
                  <a:lnTo>
                    <a:pt x="119758" y="47639"/>
                  </a:lnTo>
                  <a:lnTo>
                    <a:pt x="119758" y="47639"/>
                  </a:lnTo>
                  <a:cubicBezTo>
                    <a:pt x="119758" y="39656"/>
                    <a:pt x="119758" y="31931"/>
                    <a:pt x="119758" y="23948"/>
                  </a:cubicBezTo>
                  <a:lnTo>
                    <a:pt x="119758" y="23948"/>
                  </a:lnTo>
                  <a:cubicBezTo>
                    <a:pt x="119758" y="15708"/>
                    <a:pt x="119758" y="15708"/>
                    <a:pt x="112515" y="7725"/>
                  </a:cubicBezTo>
                  <a:lnTo>
                    <a:pt x="112515" y="7725"/>
                  </a:lnTo>
                  <a:lnTo>
                    <a:pt x="112515" y="7725"/>
                  </a:lnTo>
                  <a:lnTo>
                    <a:pt x="104788" y="7725"/>
                  </a:lnTo>
                  <a:lnTo>
                    <a:pt x="104788" y="7725"/>
                  </a:lnTo>
                  <a:lnTo>
                    <a:pt x="104788" y="7725"/>
                  </a:lnTo>
                  <a:cubicBezTo>
                    <a:pt x="97303" y="7725"/>
                    <a:pt x="97303" y="7725"/>
                    <a:pt x="97303" y="7725"/>
                  </a:cubicBezTo>
                  <a:cubicBezTo>
                    <a:pt x="97303" y="7725"/>
                    <a:pt x="89818" y="7725"/>
                    <a:pt x="82334" y="7725"/>
                  </a:cubicBezTo>
                  <a:lnTo>
                    <a:pt x="74849" y="0"/>
                  </a:lnTo>
                  <a:lnTo>
                    <a:pt x="74849" y="0"/>
                  </a:lnTo>
                  <a:cubicBezTo>
                    <a:pt x="67364" y="0"/>
                    <a:pt x="67364" y="0"/>
                    <a:pt x="67364" y="0"/>
                  </a:cubicBezTo>
                  <a:cubicBezTo>
                    <a:pt x="67364" y="0"/>
                    <a:pt x="67364" y="0"/>
                    <a:pt x="67364" y="7725"/>
                  </a:cubicBezTo>
                  <a:lnTo>
                    <a:pt x="67364" y="7725"/>
                  </a:lnTo>
                  <a:cubicBezTo>
                    <a:pt x="67364" y="15708"/>
                    <a:pt x="59879" y="23948"/>
                    <a:pt x="59879" y="23948"/>
                  </a:cubicBezTo>
                  <a:cubicBezTo>
                    <a:pt x="52635" y="31931"/>
                    <a:pt x="37424" y="39656"/>
                    <a:pt x="37424" y="39656"/>
                  </a:cubicBezTo>
                  <a:cubicBezTo>
                    <a:pt x="37424" y="39656"/>
                    <a:pt x="29939" y="47639"/>
                    <a:pt x="22696" y="47639"/>
                  </a:cubicBezTo>
                  <a:cubicBezTo>
                    <a:pt x="22696" y="55879"/>
                    <a:pt x="29939" y="55879"/>
                    <a:pt x="22696" y="63862"/>
                  </a:cubicBezTo>
                  <a:lnTo>
                    <a:pt x="22696" y="63862"/>
                  </a:lnTo>
                  <a:lnTo>
                    <a:pt x="22696" y="71587"/>
                  </a:lnTo>
                  <a:cubicBezTo>
                    <a:pt x="22696" y="79570"/>
                    <a:pt x="22696" y="87811"/>
                    <a:pt x="22696" y="87811"/>
                  </a:cubicBezTo>
                  <a:lnTo>
                    <a:pt x="22696" y="87811"/>
                  </a:lnTo>
                  <a:cubicBezTo>
                    <a:pt x="22696" y="95793"/>
                    <a:pt x="22696" y="95793"/>
                    <a:pt x="14969" y="103519"/>
                  </a:cubicBezTo>
                  <a:cubicBezTo>
                    <a:pt x="7484" y="111502"/>
                    <a:pt x="0" y="111502"/>
                    <a:pt x="0" y="119742"/>
                  </a:cubicBezTo>
                  <a:cubicBezTo>
                    <a:pt x="22696" y="119742"/>
                    <a:pt x="22696" y="119742"/>
                    <a:pt x="22696" y="119742"/>
                  </a:cubicBezTo>
                  <a:cubicBezTo>
                    <a:pt x="22696" y="103519"/>
                    <a:pt x="22696" y="103519"/>
                    <a:pt x="22696" y="103519"/>
                  </a:cubicBezTo>
                  <a:lnTo>
                    <a:pt x="22696" y="103519"/>
                  </a:lnTo>
                  <a:cubicBezTo>
                    <a:pt x="29939" y="103519"/>
                    <a:pt x="29939" y="95793"/>
                    <a:pt x="37424" y="95793"/>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799" name="Shape 11799"/>
            <p:cNvSpPr/>
            <p:nvPr/>
          </p:nvSpPr>
          <p:spPr>
            <a:xfrm>
              <a:off x="3824288" y="1333500"/>
              <a:ext cx="33337" cy="44450"/>
            </a:xfrm>
            <a:custGeom>
              <a:avLst/>
              <a:gdLst/>
              <a:ahLst/>
              <a:cxnLst/>
              <a:rect l="0" t="0" r="0" b="0"/>
              <a:pathLst>
                <a:path w="120000" h="120000" extrusionOk="0">
                  <a:moveTo>
                    <a:pt x="40851" y="89032"/>
                  </a:moveTo>
                  <a:lnTo>
                    <a:pt x="40851" y="89032"/>
                  </a:lnTo>
                  <a:lnTo>
                    <a:pt x="40851" y="89032"/>
                  </a:lnTo>
                  <a:cubicBezTo>
                    <a:pt x="79148" y="119032"/>
                    <a:pt x="79148" y="119032"/>
                    <a:pt x="79148" y="119032"/>
                  </a:cubicBezTo>
                  <a:lnTo>
                    <a:pt x="79148" y="89032"/>
                  </a:lnTo>
                  <a:lnTo>
                    <a:pt x="79148" y="89032"/>
                  </a:lnTo>
                  <a:cubicBezTo>
                    <a:pt x="79148" y="60000"/>
                    <a:pt x="118723" y="30000"/>
                    <a:pt x="118723" y="30000"/>
                  </a:cubicBezTo>
                  <a:lnTo>
                    <a:pt x="118723" y="30000"/>
                  </a:lnTo>
                  <a:lnTo>
                    <a:pt x="118723" y="0"/>
                  </a:lnTo>
                  <a:lnTo>
                    <a:pt x="118723" y="0"/>
                  </a:lnTo>
                  <a:cubicBezTo>
                    <a:pt x="118723" y="0"/>
                    <a:pt x="118723" y="30000"/>
                    <a:pt x="79148" y="30000"/>
                  </a:cubicBezTo>
                  <a:lnTo>
                    <a:pt x="79148" y="0"/>
                  </a:lnTo>
                  <a:lnTo>
                    <a:pt x="40851" y="0"/>
                  </a:lnTo>
                  <a:lnTo>
                    <a:pt x="40851" y="0"/>
                  </a:lnTo>
                  <a:cubicBezTo>
                    <a:pt x="40851" y="30000"/>
                    <a:pt x="40851" y="30000"/>
                    <a:pt x="40851" y="30000"/>
                  </a:cubicBezTo>
                  <a:cubicBezTo>
                    <a:pt x="40851" y="60000"/>
                    <a:pt x="40851" y="60000"/>
                    <a:pt x="40851" y="60000"/>
                  </a:cubicBezTo>
                  <a:cubicBezTo>
                    <a:pt x="0" y="60000"/>
                    <a:pt x="0" y="60000"/>
                    <a:pt x="0" y="60000"/>
                  </a:cubicBezTo>
                  <a:lnTo>
                    <a:pt x="0" y="60000"/>
                  </a:lnTo>
                  <a:lnTo>
                    <a:pt x="40851" y="60000"/>
                  </a:lnTo>
                  <a:cubicBezTo>
                    <a:pt x="40851" y="60000"/>
                    <a:pt x="40851" y="60000"/>
                    <a:pt x="40851" y="89032"/>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00" name="Shape 11800"/>
            <p:cNvSpPr/>
            <p:nvPr/>
          </p:nvSpPr>
          <p:spPr>
            <a:xfrm>
              <a:off x="3902075" y="1066800"/>
              <a:ext cx="223838" cy="301625"/>
            </a:xfrm>
            <a:custGeom>
              <a:avLst/>
              <a:gdLst/>
              <a:ahLst/>
              <a:cxnLst/>
              <a:rect l="0" t="0" r="0" b="0"/>
              <a:pathLst>
                <a:path w="120000" h="120000" extrusionOk="0">
                  <a:moveTo>
                    <a:pt x="11980" y="115555"/>
                  </a:moveTo>
                  <a:lnTo>
                    <a:pt x="11980" y="115555"/>
                  </a:lnTo>
                  <a:lnTo>
                    <a:pt x="11980" y="115555"/>
                  </a:lnTo>
                  <a:cubicBezTo>
                    <a:pt x="11980" y="115555"/>
                    <a:pt x="11980" y="115555"/>
                    <a:pt x="11980" y="119856"/>
                  </a:cubicBezTo>
                  <a:lnTo>
                    <a:pt x="11980" y="119856"/>
                  </a:lnTo>
                  <a:lnTo>
                    <a:pt x="17971" y="119856"/>
                  </a:lnTo>
                  <a:lnTo>
                    <a:pt x="17971" y="119856"/>
                  </a:lnTo>
                  <a:lnTo>
                    <a:pt x="17971" y="119856"/>
                  </a:lnTo>
                  <a:cubicBezTo>
                    <a:pt x="17971" y="119856"/>
                    <a:pt x="17971" y="119856"/>
                    <a:pt x="23961" y="119856"/>
                  </a:cubicBezTo>
                  <a:cubicBezTo>
                    <a:pt x="23961" y="115555"/>
                    <a:pt x="23961" y="111111"/>
                    <a:pt x="29951" y="111111"/>
                  </a:cubicBezTo>
                  <a:lnTo>
                    <a:pt x="29951" y="111111"/>
                  </a:lnTo>
                  <a:lnTo>
                    <a:pt x="29951" y="111111"/>
                  </a:lnTo>
                  <a:cubicBezTo>
                    <a:pt x="29951" y="111111"/>
                    <a:pt x="29951" y="111111"/>
                    <a:pt x="35942" y="111111"/>
                  </a:cubicBezTo>
                  <a:lnTo>
                    <a:pt x="35942" y="111111"/>
                  </a:lnTo>
                  <a:cubicBezTo>
                    <a:pt x="41932" y="111111"/>
                    <a:pt x="41932" y="111111"/>
                    <a:pt x="41932" y="106666"/>
                  </a:cubicBezTo>
                  <a:cubicBezTo>
                    <a:pt x="41932" y="102078"/>
                    <a:pt x="41932" y="102078"/>
                    <a:pt x="41932" y="102078"/>
                  </a:cubicBezTo>
                  <a:cubicBezTo>
                    <a:pt x="41932" y="97777"/>
                    <a:pt x="47922" y="97777"/>
                    <a:pt x="47922" y="97777"/>
                  </a:cubicBezTo>
                  <a:lnTo>
                    <a:pt x="47922" y="97777"/>
                  </a:lnTo>
                  <a:cubicBezTo>
                    <a:pt x="41932" y="88888"/>
                    <a:pt x="41932" y="88888"/>
                    <a:pt x="41932" y="88888"/>
                  </a:cubicBezTo>
                  <a:cubicBezTo>
                    <a:pt x="53913" y="88888"/>
                    <a:pt x="53913" y="88888"/>
                    <a:pt x="53913" y="88888"/>
                  </a:cubicBezTo>
                  <a:lnTo>
                    <a:pt x="53913" y="88888"/>
                  </a:lnTo>
                  <a:lnTo>
                    <a:pt x="53913" y="84301"/>
                  </a:lnTo>
                  <a:cubicBezTo>
                    <a:pt x="59903" y="84301"/>
                    <a:pt x="59903" y="84301"/>
                    <a:pt x="59903" y="84301"/>
                  </a:cubicBezTo>
                  <a:lnTo>
                    <a:pt x="59903" y="84301"/>
                  </a:lnTo>
                  <a:cubicBezTo>
                    <a:pt x="59903" y="80000"/>
                    <a:pt x="59903" y="80000"/>
                    <a:pt x="59903" y="80000"/>
                  </a:cubicBezTo>
                  <a:cubicBezTo>
                    <a:pt x="65893" y="80000"/>
                    <a:pt x="65893" y="80000"/>
                    <a:pt x="65893" y="80000"/>
                  </a:cubicBezTo>
                  <a:lnTo>
                    <a:pt x="65893" y="80000"/>
                  </a:lnTo>
                  <a:cubicBezTo>
                    <a:pt x="65893" y="80000"/>
                    <a:pt x="65893" y="80000"/>
                    <a:pt x="59903" y="75555"/>
                  </a:cubicBezTo>
                  <a:lnTo>
                    <a:pt x="59903" y="75555"/>
                  </a:lnTo>
                  <a:cubicBezTo>
                    <a:pt x="53913" y="75555"/>
                    <a:pt x="53913" y="75555"/>
                    <a:pt x="53913" y="75555"/>
                  </a:cubicBezTo>
                  <a:cubicBezTo>
                    <a:pt x="53913" y="75555"/>
                    <a:pt x="47922" y="71111"/>
                    <a:pt x="47922" y="66523"/>
                  </a:cubicBezTo>
                  <a:lnTo>
                    <a:pt x="47922" y="66523"/>
                  </a:lnTo>
                  <a:cubicBezTo>
                    <a:pt x="47922" y="62222"/>
                    <a:pt x="47922" y="62222"/>
                    <a:pt x="47922" y="62222"/>
                  </a:cubicBezTo>
                  <a:lnTo>
                    <a:pt x="53913" y="62222"/>
                  </a:lnTo>
                  <a:lnTo>
                    <a:pt x="53913" y="62222"/>
                  </a:lnTo>
                  <a:lnTo>
                    <a:pt x="53913" y="57777"/>
                  </a:lnTo>
                  <a:cubicBezTo>
                    <a:pt x="53913" y="53333"/>
                    <a:pt x="59903" y="53333"/>
                    <a:pt x="59903" y="53333"/>
                  </a:cubicBezTo>
                  <a:cubicBezTo>
                    <a:pt x="59903" y="53333"/>
                    <a:pt x="59903" y="53333"/>
                    <a:pt x="65893" y="48745"/>
                  </a:cubicBezTo>
                  <a:cubicBezTo>
                    <a:pt x="65893" y="48745"/>
                    <a:pt x="71884" y="44444"/>
                    <a:pt x="83864" y="44444"/>
                  </a:cubicBezTo>
                  <a:cubicBezTo>
                    <a:pt x="83864" y="44444"/>
                    <a:pt x="89855" y="40000"/>
                    <a:pt x="95845" y="35555"/>
                  </a:cubicBezTo>
                  <a:lnTo>
                    <a:pt x="95845" y="35555"/>
                  </a:lnTo>
                  <a:cubicBezTo>
                    <a:pt x="95845" y="31111"/>
                    <a:pt x="95845" y="31111"/>
                    <a:pt x="95845" y="31111"/>
                  </a:cubicBezTo>
                  <a:lnTo>
                    <a:pt x="95845" y="31111"/>
                  </a:lnTo>
                  <a:cubicBezTo>
                    <a:pt x="89855" y="17777"/>
                    <a:pt x="89855" y="17777"/>
                    <a:pt x="89855" y="17777"/>
                  </a:cubicBezTo>
                  <a:cubicBezTo>
                    <a:pt x="101835" y="26666"/>
                    <a:pt x="101835" y="26666"/>
                    <a:pt x="101835" y="26666"/>
                  </a:cubicBezTo>
                  <a:cubicBezTo>
                    <a:pt x="107826" y="22222"/>
                    <a:pt x="113816" y="22222"/>
                    <a:pt x="113816" y="22222"/>
                  </a:cubicBezTo>
                  <a:lnTo>
                    <a:pt x="113816" y="22222"/>
                  </a:lnTo>
                  <a:lnTo>
                    <a:pt x="113816" y="22222"/>
                  </a:lnTo>
                  <a:lnTo>
                    <a:pt x="119806" y="22222"/>
                  </a:lnTo>
                  <a:lnTo>
                    <a:pt x="119806" y="22222"/>
                  </a:lnTo>
                  <a:lnTo>
                    <a:pt x="119806" y="22222"/>
                  </a:lnTo>
                  <a:cubicBezTo>
                    <a:pt x="119806" y="22222"/>
                    <a:pt x="119806" y="22222"/>
                    <a:pt x="119806" y="17777"/>
                  </a:cubicBezTo>
                  <a:lnTo>
                    <a:pt x="119806" y="17777"/>
                  </a:lnTo>
                  <a:lnTo>
                    <a:pt x="119806" y="13333"/>
                  </a:lnTo>
                  <a:lnTo>
                    <a:pt x="119806" y="13333"/>
                  </a:lnTo>
                  <a:lnTo>
                    <a:pt x="119806" y="13333"/>
                  </a:lnTo>
                  <a:cubicBezTo>
                    <a:pt x="119806" y="13333"/>
                    <a:pt x="119806" y="13333"/>
                    <a:pt x="119806" y="8888"/>
                  </a:cubicBezTo>
                  <a:lnTo>
                    <a:pt x="119806" y="8888"/>
                  </a:lnTo>
                  <a:lnTo>
                    <a:pt x="119806" y="8888"/>
                  </a:lnTo>
                  <a:lnTo>
                    <a:pt x="113816" y="4444"/>
                  </a:lnTo>
                  <a:lnTo>
                    <a:pt x="113816" y="4444"/>
                  </a:lnTo>
                  <a:lnTo>
                    <a:pt x="113816" y="4444"/>
                  </a:lnTo>
                  <a:cubicBezTo>
                    <a:pt x="107826" y="4444"/>
                    <a:pt x="107826" y="4444"/>
                    <a:pt x="107826" y="4444"/>
                  </a:cubicBezTo>
                  <a:cubicBezTo>
                    <a:pt x="107826" y="4444"/>
                    <a:pt x="101835" y="4444"/>
                    <a:pt x="101835" y="0"/>
                  </a:cubicBezTo>
                  <a:lnTo>
                    <a:pt x="101835" y="0"/>
                  </a:lnTo>
                  <a:lnTo>
                    <a:pt x="95845" y="0"/>
                  </a:lnTo>
                  <a:lnTo>
                    <a:pt x="95845" y="0"/>
                  </a:lnTo>
                  <a:lnTo>
                    <a:pt x="95845" y="0"/>
                  </a:lnTo>
                  <a:lnTo>
                    <a:pt x="95845" y="0"/>
                  </a:lnTo>
                  <a:lnTo>
                    <a:pt x="95845" y="4444"/>
                  </a:lnTo>
                  <a:cubicBezTo>
                    <a:pt x="95845" y="4444"/>
                    <a:pt x="95845" y="4444"/>
                    <a:pt x="89855" y="4444"/>
                  </a:cubicBezTo>
                  <a:cubicBezTo>
                    <a:pt x="89855" y="8888"/>
                    <a:pt x="89855" y="8888"/>
                    <a:pt x="83864" y="8888"/>
                  </a:cubicBezTo>
                  <a:lnTo>
                    <a:pt x="83864" y="8888"/>
                  </a:lnTo>
                  <a:cubicBezTo>
                    <a:pt x="83864" y="8888"/>
                    <a:pt x="83864" y="8888"/>
                    <a:pt x="77874" y="8888"/>
                  </a:cubicBezTo>
                  <a:cubicBezTo>
                    <a:pt x="77874" y="4444"/>
                    <a:pt x="77874" y="4444"/>
                    <a:pt x="77874" y="4444"/>
                  </a:cubicBezTo>
                  <a:cubicBezTo>
                    <a:pt x="71884" y="4444"/>
                    <a:pt x="71884" y="4444"/>
                    <a:pt x="71884" y="4444"/>
                  </a:cubicBezTo>
                  <a:cubicBezTo>
                    <a:pt x="71884" y="8888"/>
                    <a:pt x="71884" y="8888"/>
                    <a:pt x="65893" y="8888"/>
                  </a:cubicBezTo>
                  <a:cubicBezTo>
                    <a:pt x="65893" y="8888"/>
                    <a:pt x="65893" y="8888"/>
                    <a:pt x="59903" y="8888"/>
                  </a:cubicBezTo>
                  <a:lnTo>
                    <a:pt x="59903" y="8888"/>
                  </a:lnTo>
                  <a:cubicBezTo>
                    <a:pt x="59903" y="8888"/>
                    <a:pt x="59903" y="8888"/>
                    <a:pt x="53913" y="8888"/>
                  </a:cubicBezTo>
                  <a:lnTo>
                    <a:pt x="53913" y="8888"/>
                  </a:lnTo>
                  <a:lnTo>
                    <a:pt x="53913" y="8888"/>
                  </a:lnTo>
                  <a:cubicBezTo>
                    <a:pt x="53913" y="13333"/>
                    <a:pt x="53913" y="13333"/>
                    <a:pt x="53913" y="13333"/>
                  </a:cubicBezTo>
                  <a:lnTo>
                    <a:pt x="53913" y="13333"/>
                  </a:lnTo>
                  <a:lnTo>
                    <a:pt x="53913" y="13333"/>
                  </a:lnTo>
                  <a:cubicBezTo>
                    <a:pt x="53913" y="17777"/>
                    <a:pt x="47922" y="17777"/>
                    <a:pt x="47922" y="17777"/>
                  </a:cubicBezTo>
                  <a:cubicBezTo>
                    <a:pt x="47922" y="17777"/>
                    <a:pt x="47922" y="17777"/>
                    <a:pt x="41932" y="17777"/>
                  </a:cubicBezTo>
                  <a:cubicBezTo>
                    <a:pt x="41932" y="22222"/>
                    <a:pt x="41932" y="22222"/>
                    <a:pt x="41932" y="22222"/>
                  </a:cubicBezTo>
                  <a:lnTo>
                    <a:pt x="41932" y="22222"/>
                  </a:lnTo>
                  <a:lnTo>
                    <a:pt x="35942" y="26666"/>
                  </a:lnTo>
                  <a:cubicBezTo>
                    <a:pt x="29951" y="26666"/>
                    <a:pt x="29951" y="26666"/>
                    <a:pt x="29951" y="26666"/>
                  </a:cubicBezTo>
                  <a:lnTo>
                    <a:pt x="29951" y="26666"/>
                  </a:lnTo>
                  <a:lnTo>
                    <a:pt x="29951" y="31111"/>
                  </a:lnTo>
                  <a:lnTo>
                    <a:pt x="29951" y="31111"/>
                  </a:lnTo>
                  <a:lnTo>
                    <a:pt x="29951" y="31111"/>
                  </a:lnTo>
                  <a:cubicBezTo>
                    <a:pt x="29951" y="35555"/>
                    <a:pt x="29951" y="35555"/>
                    <a:pt x="23961" y="35555"/>
                  </a:cubicBezTo>
                  <a:cubicBezTo>
                    <a:pt x="23961" y="40000"/>
                    <a:pt x="29951" y="40000"/>
                    <a:pt x="29951" y="40000"/>
                  </a:cubicBezTo>
                  <a:cubicBezTo>
                    <a:pt x="29951" y="44444"/>
                    <a:pt x="23961" y="44444"/>
                    <a:pt x="23961" y="48745"/>
                  </a:cubicBezTo>
                  <a:lnTo>
                    <a:pt x="17971" y="48745"/>
                  </a:lnTo>
                  <a:cubicBezTo>
                    <a:pt x="11980" y="48745"/>
                    <a:pt x="11980" y="48745"/>
                    <a:pt x="11980" y="48745"/>
                  </a:cubicBezTo>
                  <a:lnTo>
                    <a:pt x="11980" y="48745"/>
                  </a:lnTo>
                  <a:lnTo>
                    <a:pt x="5990" y="48745"/>
                  </a:lnTo>
                  <a:lnTo>
                    <a:pt x="5990" y="48745"/>
                  </a:lnTo>
                  <a:lnTo>
                    <a:pt x="5990" y="48745"/>
                  </a:lnTo>
                  <a:cubicBezTo>
                    <a:pt x="5990" y="48745"/>
                    <a:pt x="5990" y="48745"/>
                    <a:pt x="5990" y="53333"/>
                  </a:cubicBezTo>
                  <a:lnTo>
                    <a:pt x="5990" y="53333"/>
                  </a:lnTo>
                  <a:lnTo>
                    <a:pt x="5990" y="53333"/>
                  </a:lnTo>
                  <a:cubicBezTo>
                    <a:pt x="5990" y="57777"/>
                    <a:pt x="5990" y="57777"/>
                    <a:pt x="5990" y="57777"/>
                  </a:cubicBezTo>
                  <a:lnTo>
                    <a:pt x="5990" y="57777"/>
                  </a:lnTo>
                  <a:lnTo>
                    <a:pt x="5990" y="62222"/>
                  </a:lnTo>
                  <a:cubicBezTo>
                    <a:pt x="11980" y="62222"/>
                    <a:pt x="11980" y="62222"/>
                    <a:pt x="11980" y="62222"/>
                  </a:cubicBezTo>
                  <a:lnTo>
                    <a:pt x="11980" y="62222"/>
                  </a:lnTo>
                  <a:lnTo>
                    <a:pt x="11980" y="66523"/>
                  </a:lnTo>
                  <a:lnTo>
                    <a:pt x="11980" y="66523"/>
                  </a:lnTo>
                  <a:lnTo>
                    <a:pt x="11980" y="66523"/>
                  </a:lnTo>
                  <a:lnTo>
                    <a:pt x="11980" y="66523"/>
                  </a:lnTo>
                  <a:lnTo>
                    <a:pt x="11980" y="66523"/>
                  </a:lnTo>
                  <a:lnTo>
                    <a:pt x="11980" y="71111"/>
                  </a:lnTo>
                  <a:lnTo>
                    <a:pt x="11980" y="71111"/>
                  </a:lnTo>
                  <a:lnTo>
                    <a:pt x="11980" y="71111"/>
                  </a:lnTo>
                  <a:lnTo>
                    <a:pt x="11980" y="71111"/>
                  </a:lnTo>
                  <a:cubicBezTo>
                    <a:pt x="11980" y="71111"/>
                    <a:pt x="11980" y="71111"/>
                    <a:pt x="11980" y="75555"/>
                  </a:cubicBezTo>
                  <a:lnTo>
                    <a:pt x="11980" y="75555"/>
                  </a:lnTo>
                  <a:cubicBezTo>
                    <a:pt x="11980" y="75555"/>
                    <a:pt x="11980" y="75555"/>
                    <a:pt x="11980" y="80000"/>
                  </a:cubicBezTo>
                  <a:lnTo>
                    <a:pt x="11980" y="80000"/>
                  </a:lnTo>
                  <a:lnTo>
                    <a:pt x="11980" y="80000"/>
                  </a:lnTo>
                  <a:cubicBezTo>
                    <a:pt x="5990" y="80000"/>
                    <a:pt x="5990" y="84301"/>
                    <a:pt x="5990" y="84301"/>
                  </a:cubicBezTo>
                  <a:lnTo>
                    <a:pt x="0" y="84301"/>
                  </a:lnTo>
                  <a:lnTo>
                    <a:pt x="0" y="88888"/>
                  </a:lnTo>
                  <a:lnTo>
                    <a:pt x="0" y="88888"/>
                  </a:lnTo>
                  <a:lnTo>
                    <a:pt x="0" y="88888"/>
                  </a:lnTo>
                  <a:lnTo>
                    <a:pt x="0" y="88888"/>
                  </a:lnTo>
                  <a:lnTo>
                    <a:pt x="0" y="88888"/>
                  </a:lnTo>
                  <a:cubicBezTo>
                    <a:pt x="0" y="93333"/>
                    <a:pt x="0" y="93333"/>
                    <a:pt x="0" y="93333"/>
                  </a:cubicBezTo>
                  <a:lnTo>
                    <a:pt x="0" y="97777"/>
                  </a:lnTo>
                  <a:cubicBezTo>
                    <a:pt x="0" y="102078"/>
                    <a:pt x="0" y="102078"/>
                    <a:pt x="5990" y="106666"/>
                  </a:cubicBezTo>
                  <a:lnTo>
                    <a:pt x="5990" y="106666"/>
                  </a:lnTo>
                  <a:cubicBezTo>
                    <a:pt x="11980" y="106666"/>
                    <a:pt x="11980" y="111111"/>
                    <a:pt x="11980" y="115555"/>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01" name="Shape 11801"/>
            <p:cNvSpPr/>
            <p:nvPr/>
          </p:nvSpPr>
          <p:spPr>
            <a:xfrm>
              <a:off x="3792538" y="1390650"/>
              <a:ext cx="155575" cy="155575"/>
            </a:xfrm>
            <a:custGeom>
              <a:avLst/>
              <a:gdLst/>
              <a:ahLst/>
              <a:cxnLst/>
              <a:rect l="0" t="0" r="0" b="0"/>
              <a:pathLst>
                <a:path w="120000" h="120000" extrusionOk="0">
                  <a:moveTo>
                    <a:pt x="16905" y="42857"/>
                  </a:moveTo>
                  <a:lnTo>
                    <a:pt x="16905" y="42857"/>
                  </a:lnTo>
                  <a:lnTo>
                    <a:pt x="8314" y="51152"/>
                  </a:lnTo>
                  <a:lnTo>
                    <a:pt x="8314" y="51152"/>
                  </a:lnTo>
                  <a:cubicBezTo>
                    <a:pt x="8314" y="51152"/>
                    <a:pt x="8314" y="51152"/>
                    <a:pt x="0" y="51152"/>
                  </a:cubicBezTo>
                  <a:cubicBezTo>
                    <a:pt x="0" y="60000"/>
                    <a:pt x="0" y="60000"/>
                    <a:pt x="0" y="60000"/>
                  </a:cubicBezTo>
                  <a:lnTo>
                    <a:pt x="0" y="60000"/>
                  </a:lnTo>
                  <a:cubicBezTo>
                    <a:pt x="0" y="60000"/>
                    <a:pt x="0" y="60000"/>
                    <a:pt x="0" y="68571"/>
                  </a:cubicBezTo>
                  <a:lnTo>
                    <a:pt x="8314" y="68571"/>
                  </a:lnTo>
                  <a:lnTo>
                    <a:pt x="8314" y="68571"/>
                  </a:lnTo>
                  <a:lnTo>
                    <a:pt x="8314" y="77142"/>
                  </a:lnTo>
                  <a:lnTo>
                    <a:pt x="8314" y="77142"/>
                  </a:lnTo>
                  <a:cubicBezTo>
                    <a:pt x="8314" y="77142"/>
                    <a:pt x="8314" y="77142"/>
                    <a:pt x="8314" y="85437"/>
                  </a:cubicBezTo>
                  <a:lnTo>
                    <a:pt x="8314" y="85437"/>
                  </a:lnTo>
                  <a:lnTo>
                    <a:pt x="8314" y="85437"/>
                  </a:lnTo>
                  <a:cubicBezTo>
                    <a:pt x="8314" y="85437"/>
                    <a:pt x="8314" y="85437"/>
                    <a:pt x="8314" y="94285"/>
                  </a:cubicBezTo>
                  <a:lnTo>
                    <a:pt x="16905" y="85437"/>
                  </a:lnTo>
                  <a:cubicBezTo>
                    <a:pt x="16905" y="85437"/>
                    <a:pt x="16905" y="85437"/>
                    <a:pt x="25496" y="85437"/>
                  </a:cubicBezTo>
                  <a:lnTo>
                    <a:pt x="25496" y="85437"/>
                  </a:lnTo>
                  <a:cubicBezTo>
                    <a:pt x="34364" y="94285"/>
                    <a:pt x="34364" y="94285"/>
                    <a:pt x="34364" y="102857"/>
                  </a:cubicBezTo>
                  <a:cubicBezTo>
                    <a:pt x="34364" y="102857"/>
                    <a:pt x="34364" y="102857"/>
                    <a:pt x="25496" y="111428"/>
                  </a:cubicBezTo>
                  <a:lnTo>
                    <a:pt x="25496" y="111428"/>
                  </a:lnTo>
                  <a:cubicBezTo>
                    <a:pt x="25496" y="111428"/>
                    <a:pt x="25496" y="111428"/>
                    <a:pt x="25496" y="119723"/>
                  </a:cubicBezTo>
                  <a:lnTo>
                    <a:pt x="25496" y="119723"/>
                  </a:lnTo>
                  <a:lnTo>
                    <a:pt x="25496" y="119723"/>
                  </a:lnTo>
                  <a:lnTo>
                    <a:pt x="25496" y="119723"/>
                  </a:lnTo>
                  <a:lnTo>
                    <a:pt x="25496" y="119723"/>
                  </a:lnTo>
                  <a:cubicBezTo>
                    <a:pt x="25496" y="111428"/>
                    <a:pt x="34364" y="111428"/>
                    <a:pt x="34364" y="111428"/>
                  </a:cubicBezTo>
                  <a:lnTo>
                    <a:pt x="34364" y="111428"/>
                  </a:lnTo>
                  <a:lnTo>
                    <a:pt x="34364" y="111428"/>
                  </a:lnTo>
                  <a:cubicBezTo>
                    <a:pt x="42678" y="111428"/>
                    <a:pt x="42678" y="111428"/>
                    <a:pt x="42678" y="119723"/>
                  </a:cubicBezTo>
                  <a:lnTo>
                    <a:pt x="42678" y="119723"/>
                  </a:lnTo>
                  <a:lnTo>
                    <a:pt x="42678" y="119723"/>
                  </a:lnTo>
                  <a:lnTo>
                    <a:pt x="42678" y="119723"/>
                  </a:lnTo>
                  <a:lnTo>
                    <a:pt x="42678" y="119723"/>
                  </a:lnTo>
                  <a:lnTo>
                    <a:pt x="42678" y="119723"/>
                  </a:lnTo>
                  <a:lnTo>
                    <a:pt x="42678" y="119723"/>
                  </a:lnTo>
                  <a:cubicBezTo>
                    <a:pt x="51270" y="119723"/>
                    <a:pt x="51270" y="119723"/>
                    <a:pt x="51270" y="119723"/>
                  </a:cubicBezTo>
                  <a:lnTo>
                    <a:pt x="51270" y="119723"/>
                  </a:lnTo>
                  <a:lnTo>
                    <a:pt x="51270" y="119723"/>
                  </a:lnTo>
                  <a:lnTo>
                    <a:pt x="51270" y="119723"/>
                  </a:lnTo>
                  <a:lnTo>
                    <a:pt x="51270" y="119723"/>
                  </a:lnTo>
                  <a:lnTo>
                    <a:pt x="51270" y="119723"/>
                  </a:lnTo>
                  <a:lnTo>
                    <a:pt x="51270" y="119723"/>
                  </a:lnTo>
                  <a:cubicBezTo>
                    <a:pt x="51270" y="119723"/>
                    <a:pt x="51270" y="119723"/>
                    <a:pt x="59861" y="119723"/>
                  </a:cubicBezTo>
                  <a:lnTo>
                    <a:pt x="68729" y="119723"/>
                  </a:lnTo>
                  <a:cubicBezTo>
                    <a:pt x="68729" y="119723"/>
                    <a:pt x="68452" y="119723"/>
                    <a:pt x="76766" y="119723"/>
                  </a:cubicBezTo>
                  <a:lnTo>
                    <a:pt x="76766" y="119723"/>
                  </a:lnTo>
                  <a:cubicBezTo>
                    <a:pt x="85357" y="119723"/>
                    <a:pt x="85357" y="119723"/>
                    <a:pt x="85357" y="119723"/>
                  </a:cubicBezTo>
                  <a:lnTo>
                    <a:pt x="85357" y="119723"/>
                  </a:lnTo>
                  <a:lnTo>
                    <a:pt x="93949" y="111428"/>
                  </a:lnTo>
                  <a:lnTo>
                    <a:pt x="93949" y="111428"/>
                  </a:lnTo>
                  <a:lnTo>
                    <a:pt x="93949" y="111428"/>
                  </a:lnTo>
                  <a:cubicBezTo>
                    <a:pt x="93949" y="111428"/>
                    <a:pt x="93949" y="102857"/>
                    <a:pt x="102540" y="102857"/>
                  </a:cubicBezTo>
                  <a:lnTo>
                    <a:pt x="102540" y="102857"/>
                  </a:lnTo>
                  <a:cubicBezTo>
                    <a:pt x="93949" y="102857"/>
                    <a:pt x="93949" y="102857"/>
                    <a:pt x="93949" y="102857"/>
                  </a:cubicBezTo>
                  <a:lnTo>
                    <a:pt x="93949" y="102857"/>
                  </a:lnTo>
                  <a:cubicBezTo>
                    <a:pt x="85357" y="94285"/>
                    <a:pt x="85357" y="94285"/>
                    <a:pt x="85357" y="94285"/>
                  </a:cubicBezTo>
                  <a:lnTo>
                    <a:pt x="85357" y="85437"/>
                  </a:lnTo>
                  <a:lnTo>
                    <a:pt x="85357" y="85437"/>
                  </a:lnTo>
                  <a:lnTo>
                    <a:pt x="85357" y="85437"/>
                  </a:lnTo>
                  <a:lnTo>
                    <a:pt x="85357" y="77142"/>
                  </a:lnTo>
                  <a:lnTo>
                    <a:pt x="85357" y="77142"/>
                  </a:lnTo>
                  <a:lnTo>
                    <a:pt x="85357" y="68571"/>
                  </a:lnTo>
                  <a:lnTo>
                    <a:pt x="85357" y="68571"/>
                  </a:lnTo>
                  <a:lnTo>
                    <a:pt x="93949" y="68571"/>
                  </a:lnTo>
                  <a:lnTo>
                    <a:pt x="93949" y="68571"/>
                  </a:lnTo>
                  <a:lnTo>
                    <a:pt x="93949" y="68571"/>
                  </a:lnTo>
                  <a:cubicBezTo>
                    <a:pt x="102540" y="60000"/>
                    <a:pt x="102540" y="60000"/>
                    <a:pt x="111131" y="60000"/>
                  </a:cubicBezTo>
                  <a:lnTo>
                    <a:pt x="111131" y="60000"/>
                  </a:lnTo>
                  <a:cubicBezTo>
                    <a:pt x="111131" y="60000"/>
                    <a:pt x="111131" y="60000"/>
                    <a:pt x="119722" y="60000"/>
                  </a:cubicBezTo>
                  <a:lnTo>
                    <a:pt x="119722" y="60000"/>
                  </a:lnTo>
                  <a:cubicBezTo>
                    <a:pt x="119722" y="51152"/>
                    <a:pt x="119722" y="51152"/>
                    <a:pt x="119722" y="51152"/>
                  </a:cubicBezTo>
                  <a:lnTo>
                    <a:pt x="119722" y="51152"/>
                  </a:lnTo>
                  <a:lnTo>
                    <a:pt x="119722" y="42857"/>
                  </a:lnTo>
                  <a:lnTo>
                    <a:pt x="119722" y="42857"/>
                  </a:lnTo>
                  <a:lnTo>
                    <a:pt x="119722" y="42857"/>
                  </a:lnTo>
                  <a:cubicBezTo>
                    <a:pt x="111131" y="42857"/>
                    <a:pt x="111131" y="34285"/>
                    <a:pt x="111131" y="34285"/>
                  </a:cubicBezTo>
                  <a:lnTo>
                    <a:pt x="111131" y="34285"/>
                  </a:lnTo>
                  <a:cubicBezTo>
                    <a:pt x="111131" y="25714"/>
                    <a:pt x="111131" y="25714"/>
                    <a:pt x="111131" y="25714"/>
                  </a:cubicBezTo>
                  <a:lnTo>
                    <a:pt x="111131" y="25714"/>
                  </a:lnTo>
                  <a:lnTo>
                    <a:pt x="111131" y="16866"/>
                  </a:lnTo>
                  <a:lnTo>
                    <a:pt x="111131" y="16866"/>
                  </a:lnTo>
                  <a:cubicBezTo>
                    <a:pt x="111131" y="16866"/>
                    <a:pt x="102540" y="16866"/>
                    <a:pt x="102540" y="8571"/>
                  </a:cubicBezTo>
                  <a:lnTo>
                    <a:pt x="102540" y="8571"/>
                  </a:lnTo>
                  <a:lnTo>
                    <a:pt x="93949" y="8571"/>
                  </a:lnTo>
                  <a:lnTo>
                    <a:pt x="93949" y="8571"/>
                  </a:lnTo>
                  <a:cubicBezTo>
                    <a:pt x="93949" y="8571"/>
                    <a:pt x="93949" y="8571"/>
                    <a:pt x="85357" y="16866"/>
                  </a:cubicBezTo>
                  <a:cubicBezTo>
                    <a:pt x="76766" y="16866"/>
                    <a:pt x="76766" y="16866"/>
                    <a:pt x="68729" y="16866"/>
                  </a:cubicBezTo>
                  <a:cubicBezTo>
                    <a:pt x="68729" y="16866"/>
                    <a:pt x="68729" y="16866"/>
                    <a:pt x="68729" y="8571"/>
                  </a:cubicBezTo>
                  <a:cubicBezTo>
                    <a:pt x="59861" y="8571"/>
                    <a:pt x="59861" y="8571"/>
                    <a:pt x="59861" y="8571"/>
                  </a:cubicBezTo>
                  <a:cubicBezTo>
                    <a:pt x="59861" y="8571"/>
                    <a:pt x="51270" y="8571"/>
                    <a:pt x="51270" y="0"/>
                  </a:cubicBezTo>
                  <a:cubicBezTo>
                    <a:pt x="51270" y="0"/>
                    <a:pt x="51270" y="0"/>
                    <a:pt x="42678" y="0"/>
                  </a:cubicBezTo>
                  <a:lnTo>
                    <a:pt x="42678" y="0"/>
                  </a:lnTo>
                  <a:cubicBezTo>
                    <a:pt x="42678" y="8571"/>
                    <a:pt x="42678" y="8571"/>
                    <a:pt x="42678" y="16866"/>
                  </a:cubicBezTo>
                  <a:lnTo>
                    <a:pt x="42678" y="16866"/>
                  </a:lnTo>
                  <a:cubicBezTo>
                    <a:pt x="34364" y="16866"/>
                    <a:pt x="34364" y="16866"/>
                    <a:pt x="34364" y="16866"/>
                  </a:cubicBezTo>
                  <a:lnTo>
                    <a:pt x="34364" y="16866"/>
                  </a:lnTo>
                  <a:cubicBezTo>
                    <a:pt x="34364" y="25714"/>
                    <a:pt x="34364" y="25714"/>
                    <a:pt x="25496" y="25714"/>
                  </a:cubicBezTo>
                  <a:cubicBezTo>
                    <a:pt x="25496" y="25714"/>
                    <a:pt x="25496" y="25714"/>
                    <a:pt x="16905" y="16866"/>
                  </a:cubicBezTo>
                  <a:lnTo>
                    <a:pt x="16905" y="16866"/>
                  </a:lnTo>
                  <a:cubicBezTo>
                    <a:pt x="16905" y="25714"/>
                    <a:pt x="16905" y="25714"/>
                    <a:pt x="16905" y="25714"/>
                  </a:cubicBezTo>
                  <a:cubicBezTo>
                    <a:pt x="16905" y="34285"/>
                    <a:pt x="16905" y="34285"/>
                    <a:pt x="16905" y="42857"/>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02" name="Shape 11802"/>
            <p:cNvSpPr/>
            <p:nvPr/>
          </p:nvSpPr>
          <p:spPr>
            <a:xfrm>
              <a:off x="3959225" y="1390650"/>
              <a:ext cx="179388" cy="111125"/>
            </a:xfrm>
            <a:custGeom>
              <a:avLst/>
              <a:gdLst/>
              <a:ahLst/>
              <a:cxnLst/>
              <a:rect l="0" t="0" r="0" b="0"/>
              <a:pathLst>
                <a:path w="120000" h="120000" extrusionOk="0">
                  <a:moveTo>
                    <a:pt x="0" y="48000"/>
                  </a:moveTo>
                  <a:lnTo>
                    <a:pt x="0" y="48000"/>
                  </a:lnTo>
                  <a:lnTo>
                    <a:pt x="0" y="48000"/>
                  </a:lnTo>
                  <a:lnTo>
                    <a:pt x="7484" y="60000"/>
                  </a:lnTo>
                  <a:lnTo>
                    <a:pt x="7484" y="71612"/>
                  </a:lnTo>
                  <a:lnTo>
                    <a:pt x="7484" y="71612"/>
                  </a:lnTo>
                  <a:lnTo>
                    <a:pt x="7484" y="71612"/>
                  </a:lnTo>
                  <a:lnTo>
                    <a:pt x="7484" y="71612"/>
                  </a:lnTo>
                  <a:lnTo>
                    <a:pt x="7484" y="71612"/>
                  </a:lnTo>
                  <a:lnTo>
                    <a:pt x="7484" y="71612"/>
                  </a:lnTo>
                  <a:lnTo>
                    <a:pt x="7484" y="71612"/>
                  </a:lnTo>
                  <a:cubicBezTo>
                    <a:pt x="7484" y="84000"/>
                    <a:pt x="7484" y="84000"/>
                    <a:pt x="7484" y="84000"/>
                  </a:cubicBezTo>
                  <a:lnTo>
                    <a:pt x="7484" y="84000"/>
                  </a:lnTo>
                  <a:lnTo>
                    <a:pt x="7484" y="84000"/>
                  </a:lnTo>
                  <a:lnTo>
                    <a:pt x="7484" y="84000"/>
                  </a:lnTo>
                  <a:cubicBezTo>
                    <a:pt x="7484" y="84000"/>
                    <a:pt x="7484" y="84000"/>
                    <a:pt x="14969" y="84000"/>
                  </a:cubicBezTo>
                  <a:lnTo>
                    <a:pt x="14969" y="84000"/>
                  </a:lnTo>
                  <a:lnTo>
                    <a:pt x="22454" y="84000"/>
                  </a:lnTo>
                  <a:lnTo>
                    <a:pt x="22454" y="96000"/>
                  </a:lnTo>
                  <a:cubicBezTo>
                    <a:pt x="29939" y="96000"/>
                    <a:pt x="29939" y="96000"/>
                    <a:pt x="29939" y="96000"/>
                  </a:cubicBezTo>
                  <a:lnTo>
                    <a:pt x="29939" y="96000"/>
                  </a:lnTo>
                  <a:lnTo>
                    <a:pt x="37424" y="96000"/>
                  </a:lnTo>
                  <a:lnTo>
                    <a:pt x="37424" y="96000"/>
                  </a:lnTo>
                  <a:lnTo>
                    <a:pt x="37424" y="96000"/>
                  </a:lnTo>
                  <a:cubicBezTo>
                    <a:pt x="44909" y="96000"/>
                    <a:pt x="44909" y="96000"/>
                    <a:pt x="44909" y="96000"/>
                  </a:cubicBezTo>
                  <a:lnTo>
                    <a:pt x="52394" y="108000"/>
                  </a:lnTo>
                  <a:cubicBezTo>
                    <a:pt x="52394" y="119612"/>
                    <a:pt x="52394" y="119612"/>
                    <a:pt x="52394" y="119612"/>
                  </a:cubicBezTo>
                  <a:cubicBezTo>
                    <a:pt x="59879" y="119612"/>
                    <a:pt x="59879" y="119612"/>
                    <a:pt x="59879" y="119612"/>
                  </a:cubicBezTo>
                  <a:lnTo>
                    <a:pt x="59879" y="119612"/>
                  </a:lnTo>
                  <a:lnTo>
                    <a:pt x="59879" y="119612"/>
                  </a:lnTo>
                  <a:lnTo>
                    <a:pt x="67364" y="119612"/>
                  </a:lnTo>
                  <a:lnTo>
                    <a:pt x="67364" y="119612"/>
                  </a:lnTo>
                  <a:cubicBezTo>
                    <a:pt x="67364" y="119612"/>
                    <a:pt x="67364" y="119612"/>
                    <a:pt x="74849" y="119612"/>
                  </a:cubicBezTo>
                  <a:lnTo>
                    <a:pt x="74849" y="119612"/>
                  </a:lnTo>
                  <a:cubicBezTo>
                    <a:pt x="82334" y="119612"/>
                    <a:pt x="82334" y="119612"/>
                    <a:pt x="82334" y="119612"/>
                  </a:cubicBezTo>
                  <a:lnTo>
                    <a:pt x="89818" y="119612"/>
                  </a:lnTo>
                  <a:lnTo>
                    <a:pt x="89818" y="119612"/>
                  </a:lnTo>
                  <a:cubicBezTo>
                    <a:pt x="97303" y="119612"/>
                    <a:pt x="97303" y="119612"/>
                    <a:pt x="97303" y="119612"/>
                  </a:cubicBezTo>
                  <a:lnTo>
                    <a:pt x="97303" y="119612"/>
                  </a:lnTo>
                  <a:lnTo>
                    <a:pt x="104788" y="108000"/>
                  </a:lnTo>
                  <a:cubicBezTo>
                    <a:pt x="112273" y="96000"/>
                    <a:pt x="112273" y="96000"/>
                    <a:pt x="112273" y="96000"/>
                  </a:cubicBezTo>
                  <a:lnTo>
                    <a:pt x="112273" y="96000"/>
                  </a:lnTo>
                  <a:lnTo>
                    <a:pt x="119758" y="96000"/>
                  </a:lnTo>
                  <a:cubicBezTo>
                    <a:pt x="112273" y="96000"/>
                    <a:pt x="112273" y="96000"/>
                    <a:pt x="112273" y="96000"/>
                  </a:cubicBezTo>
                  <a:cubicBezTo>
                    <a:pt x="112273" y="84000"/>
                    <a:pt x="112273" y="84000"/>
                    <a:pt x="112273" y="84000"/>
                  </a:cubicBezTo>
                  <a:lnTo>
                    <a:pt x="112273" y="84000"/>
                  </a:lnTo>
                  <a:lnTo>
                    <a:pt x="112273" y="84000"/>
                  </a:lnTo>
                  <a:lnTo>
                    <a:pt x="112273" y="71612"/>
                  </a:lnTo>
                  <a:lnTo>
                    <a:pt x="112273" y="71612"/>
                  </a:lnTo>
                  <a:lnTo>
                    <a:pt x="112273" y="71612"/>
                  </a:lnTo>
                  <a:lnTo>
                    <a:pt x="112273" y="71612"/>
                  </a:lnTo>
                  <a:lnTo>
                    <a:pt x="112273" y="71612"/>
                  </a:lnTo>
                  <a:lnTo>
                    <a:pt x="112273" y="71612"/>
                  </a:lnTo>
                  <a:cubicBezTo>
                    <a:pt x="112273" y="71612"/>
                    <a:pt x="112273" y="71612"/>
                    <a:pt x="112273" y="60000"/>
                  </a:cubicBezTo>
                  <a:cubicBezTo>
                    <a:pt x="104788" y="60000"/>
                    <a:pt x="104788" y="60000"/>
                    <a:pt x="104788" y="60000"/>
                  </a:cubicBezTo>
                  <a:lnTo>
                    <a:pt x="104788" y="60000"/>
                  </a:lnTo>
                  <a:cubicBezTo>
                    <a:pt x="104788" y="48000"/>
                    <a:pt x="104788" y="48000"/>
                    <a:pt x="112273" y="48000"/>
                  </a:cubicBezTo>
                  <a:lnTo>
                    <a:pt x="112273" y="48000"/>
                  </a:lnTo>
                  <a:lnTo>
                    <a:pt x="112273" y="48000"/>
                  </a:lnTo>
                  <a:cubicBezTo>
                    <a:pt x="112273" y="36000"/>
                    <a:pt x="112273" y="36000"/>
                    <a:pt x="112273" y="36000"/>
                  </a:cubicBezTo>
                  <a:lnTo>
                    <a:pt x="112273" y="36000"/>
                  </a:lnTo>
                  <a:lnTo>
                    <a:pt x="112273" y="36000"/>
                  </a:lnTo>
                  <a:lnTo>
                    <a:pt x="112273" y="36000"/>
                  </a:lnTo>
                  <a:cubicBezTo>
                    <a:pt x="112273" y="23612"/>
                    <a:pt x="112273" y="23612"/>
                    <a:pt x="112273" y="23612"/>
                  </a:cubicBezTo>
                  <a:cubicBezTo>
                    <a:pt x="112273" y="23612"/>
                    <a:pt x="112273" y="23612"/>
                    <a:pt x="104788" y="23612"/>
                  </a:cubicBezTo>
                  <a:lnTo>
                    <a:pt x="104788" y="12000"/>
                  </a:lnTo>
                  <a:cubicBezTo>
                    <a:pt x="97303" y="12000"/>
                    <a:pt x="97303" y="12000"/>
                    <a:pt x="89818" y="12000"/>
                  </a:cubicBezTo>
                  <a:cubicBezTo>
                    <a:pt x="89818" y="12000"/>
                    <a:pt x="89818" y="12000"/>
                    <a:pt x="82334" y="12000"/>
                  </a:cubicBezTo>
                  <a:lnTo>
                    <a:pt x="74849" y="12000"/>
                  </a:lnTo>
                  <a:lnTo>
                    <a:pt x="67364" y="12000"/>
                  </a:lnTo>
                  <a:lnTo>
                    <a:pt x="67364" y="12000"/>
                  </a:lnTo>
                  <a:lnTo>
                    <a:pt x="67364" y="12000"/>
                  </a:lnTo>
                  <a:cubicBezTo>
                    <a:pt x="59879" y="12000"/>
                    <a:pt x="59879" y="12000"/>
                    <a:pt x="52394" y="0"/>
                  </a:cubicBezTo>
                  <a:lnTo>
                    <a:pt x="52394" y="0"/>
                  </a:lnTo>
                  <a:cubicBezTo>
                    <a:pt x="52394" y="0"/>
                    <a:pt x="52394" y="0"/>
                    <a:pt x="44909" y="0"/>
                  </a:cubicBezTo>
                  <a:cubicBezTo>
                    <a:pt x="44909" y="0"/>
                    <a:pt x="37424" y="12000"/>
                    <a:pt x="29939" y="12000"/>
                  </a:cubicBezTo>
                  <a:cubicBezTo>
                    <a:pt x="29939" y="12000"/>
                    <a:pt x="29939" y="12000"/>
                    <a:pt x="29939" y="0"/>
                  </a:cubicBezTo>
                  <a:lnTo>
                    <a:pt x="29939" y="0"/>
                  </a:lnTo>
                  <a:cubicBezTo>
                    <a:pt x="22454" y="0"/>
                    <a:pt x="22454" y="0"/>
                    <a:pt x="22454" y="12000"/>
                  </a:cubicBezTo>
                  <a:cubicBezTo>
                    <a:pt x="22454" y="23612"/>
                    <a:pt x="14969" y="23612"/>
                    <a:pt x="14969" y="23612"/>
                  </a:cubicBezTo>
                  <a:cubicBezTo>
                    <a:pt x="7484" y="23612"/>
                    <a:pt x="7484" y="23612"/>
                    <a:pt x="7484" y="23612"/>
                  </a:cubicBezTo>
                  <a:lnTo>
                    <a:pt x="0" y="23612"/>
                  </a:lnTo>
                  <a:lnTo>
                    <a:pt x="0" y="23612"/>
                  </a:lnTo>
                  <a:cubicBezTo>
                    <a:pt x="0" y="23612"/>
                    <a:pt x="0" y="23612"/>
                    <a:pt x="0" y="36000"/>
                  </a:cubicBezTo>
                  <a:lnTo>
                    <a:pt x="0" y="36000"/>
                  </a:lnTo>
                  <a:lnTo>
                    <a:pt x="0" y="4800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03" name="Shape 11803"/>
            <p:cNvSpPr/>
            <p:nvPr/>
          </p:nvSpPr>
          <p:spPr>
            <a:xfrm>
              <a:off x="4081463" y="1546225"/>
              <a:ext cx="157162" cy="88900"/>
            </a:xfrm>
            <a:custGeom>
              <a:avLst/>
              <a:gdLst/>
              <a:ahLst/>
              <a:cxnLst/>
              <a:rect l="0" t="0" r="0" b="0"/>
              <a:pathLst>
                <a:path w="120000" h="120000" extrusionOk="0">
                  <a:moveTo>
                    <a:pt x="85517" y="0"/>
                  </a:moveTo>
                  <a:lnTo>
                    <a:pt x="85517" y="0"/>
                  </a:lnTo>
                  <a:cubicBezTo>
                    <a:pt x="85517" y="15421"/>
                    <a:pt x="76965" y="15421"/>
                    <a:pt x="76965" y="15421"/>
                  </a:cubicBezTo>
                  <a:cubicBezTo>
                    <a:pt x="68413" y="15421"/>
                    <a:pt x="68413" y="15421"/>
                    <a:pt x="68413" y="15421"/>
                  </a:cubicBezTo>
                  <a:lnTo>
                    <a:pt x="68413" y="15421"/>
                  </a:lnTo>
                  <a:lnTo>
                    <a:pt x="68413" y="15421"/>
                  </a:lnTo>
                  <a:lnTo>
                    <a:pt x="59862" y="15421"/>
                  </a:lnTo>
                  <a:lnTo>
                    <a:pt x="59862" y="15421"/>
                  </a:lnTo>
                  <a:cubicBezTo>
                    <a:pt x="59862" y="15421"/>
                    <a:pt x="59862" y="15421"/>
                    <a:pt x="51034" y="15421"/>
                  </a:cubicBezTo>
                  <a:lnTo>
                    <a:pt x="51034" y="15421"/>
                  </a:lnTo>
                  <a:lnTo>
                    <a:pt x="51034" y="15421"/>
                  </a:lnTo>
                  <a:cubicBezTo>
                    <a:pt x="42758" y="15421"/>
                    <a:pt x="42758" y="15421"/>
                    <a:pt x="42758" y="15421"/>
                  </a:cubicBezTo>
                  <a:cubicBezTo>
                    <a:pt x="34206" y="15421"/>
                    <a:pt x="34206" y="0"/>
                    <a:pt x="34206" y="0"/>
                  </a:cubicBezTo>
                  <a:lnTo>
                    <a:pt x="34206" y="0"/>
                  </a:lnTo>
                  <a:cubicBezTo>
                    <a:pt x="25655" y="15421"/>
                    <a:pt x="25655" y="15421"/>
                    <a:pt x="25655" y="15421"/>
                  </a:cubicBezTo>
                  <a:lnTo>
                    <a:pt x="25655" y="15421"/>
                  </a:lnTo>
                  <a:lnTo>
                    <a:pt x="17103" y="30361"/>
                  </a:lnTo>
                  <a:lnTo>
                    <a:pt x="17103" y="30361"/>
                  </a:lnTo>
                  <a:cubicBezTo>
                    <a:pt x="8551" y="45301"/>
                    <a:pt x="8551" y="59759"/>
                    <a:pt x="0" y="59759"/>
                  </a:cubicBezTo>
                  <a:lnTo>
                    <a:pt x="0" y="59759"/>
                  </a:lnTo>
                  <a:cubicBezTo>
                    <a:pt x="8551" y="59759"/>
                    <a:pt x="8551" y="75180"/>
                    <a:pt x="8551" y="75180"/>
                  </a:cubicBezTo>
                  <a:lnTo>
                    <a:pt x="17103" y="90120"/>
                  </a:lnTo>
                  <a:lnTo>
                    <a:pt x="17103" y="90120"/>
                  </a:lnTo>
                  <a:lnTo>
                    <a:pt x="17103" y="90120"/>
                  </a:lnTo>
                  <a:cubicBezTo>
                    <a:pt x="17103" y="59759"/>
                    <a:pt x="17103" y="59759"/>
                    <a:pt x="17103" y="59759"/>
                  </a:cubicBezTo>
                  <a:cubicBezTo>
                    <a:pt x="25655" y="90120"/>
                    <a:pt x="25655" y="90120"/>
                    <a:pt x="25655" y="90120"/>
                  </a:cubicBezTo>
                  <a:lnTo>
                    <a:pt x="25655" y="90120"/>
                  </a:lnTo>
                  <a:lnTo>
                    <a:pt x="25655" y="90120"/>
                  </a:lnTo>
                  <a:cubicBezTo>
                    <a:pt x="25655" y="90120"/>
                    <a:pt x="25655" y="90120"/>
                    <a:pt x="34206" y="90120"/>
                  </a:cubicBezTo>
                  <a:lnTo>
                    <a:pt x="34206" y="90120"/>
                  </a:lnTo>
                  <a:lnTo>
                    <a:pt x="34206" y="105060"/>
                  </a:lnTo>
                  <a:lnTo>
                    <a:pt x="34206" y="105060"/>
                  </a:lnTo>
                  <a:cubicBezTo>
                    <a:pt x="34206" y="105060"/>
                    <a:pt x="34206" y="105060"/>
                    <a:pt x="34206" y="119518"/>
                  </a:cubicBezTo>
                  <a:lnTo>
                    <a:pt x="34206" y="119518"/>
                  </a:lnTo>
                  <a:lnTo>
                    <a:pt x="42758" y="119518"/>
                  </a:lnTo>
                  <a:lnTo>
                    <a:pt x="51034" y="119518"/>
                  </a:lnTo>
                  <a:lnTo>
                    <a:pt x="51034" y="119518"/>
                  </a:lnTo>
                  <a:lnTo>
                    <a:pt x="51034" y="119518"/>
                  </a:lnTo>
                  <a:lnTo>
                    <a:pt x="51034" y="119518"/>
                  </a:lnTo>
                  <a:lnTo>
                    <a:pt x="59862" y="119518"/>
                  </a:lnTo>
                  <a:cubicBezTo>
                    <a:pt x="59862" y="119518"/>
                    <a:pt x="59862" y="119518"/>
                    <a:pt x="68413" y="119518"/>
                  </a:cubicBezTo>
                  <a:lnTo>
                    <a:pt x="68413" y="119518"/>
                  </a:lnTo>
                  <a:lnTo>
                    <a:pt x="68413" y="119518"/>
                  </a:lnTo>
                  <a:lnTo>
                    <a:pt x="68413" y="119518"/>
                  </a:lnTo>
                  <a:cubicBezTo>
                    <a:pt x="68413" y="119518"/>
                    <a:pt x="68413" y="119518"/>
                    <a:pt x="68413" y="105060"/>
                  </a:cubicBezTo>
                  <a:cubicBezTo>
                    <a:pt x="76965" y="105060"/>
                    <a:pt x="76965" y="105060"/>
                    <a:pt x="76965" y="105060"/>
                  </a:cubicBezTo>
                  <a:lnTo>
                    <a:pt x="76965" y="105060"/>
                  </a:lnTo>
                  <a:cubicBezTo>
                    <a:pt x="76965" y="105060"/>
                    <a:pt x="85517" y="105060"/>
                    <a:pt x="94068" y="105060"/>
                  </a:cubicBezTo>
                  <a:cubicBezTo>
                    <a:pt x="102620" y="105060"/>
                    <a:pt x="102620" y="105060"/>
                    <a:pt x="111172" y="105060"/>
                  </a:cubicBezTo>
                  <a:cubicBezTo>
                    <a:pt x="111172" y="119518"/>
                    <a:pt x="111172" y="119518"/>
                    <a:pt x="111172" y="119518"/>
                  </a:cubicBezTo>
                  <a:cubicBezTo>
                    <a:pt x="111172" y="105060"/>
                    <a:pt x="111172" y="105060"/>
                    <a:pt x="119724" y="105060"/>
                  </a:cubicBezTo>
                  <a:cubicBezTo>
                    <a:pt x="119724" y="90120"/>
                    <a:pt x="119724" y="90120"/>
                    <a:pt x="119724" y="90120"/>
                  </a:cubicBezTo>
                  <a:cubicBezTo>
                    <a:pt x="111172" y="90120"/>
                    <a:pt x="111172" y="90120"/>
                    <a:pt x="111172" y="90120"/>
                  </a:cubicBezTo>
                  <a:cubicBezTo>
                    <a:pt x="102620" y="90120"/>
                    <a:pt x="102620" y="90120"/>
                    <a:pt x="102620" y="75180"/>
                  </a:cubicBezTo>
                  <a:lnTo>
                    <a:pt x="102620" y="59759"/>
                  </a:lnTo>
                  <a:lnTo>
                    <a:pt x="102620" y="59759"/>
                  </a:lnTo>
                  <a:lnTo>
                    <a:pt x="102620" y="45301"/>
                  </a:lnTo>
                  <a:lnTo>
                    <a:pt x="102620" y="45301"/>
                  </a:lnTo>
                  <a:lnTo>
                    <a:pt x="102620" y="30361"/>
                  </a:lnTo>
                  <a:lnTo>
                    <a:pt x="102620" y="30361"/>
                  </a:lnTo>
                  <a:lnTo>
                    <a:pt x="102620" y="30361"/>
                  </a:lnTo>
                  <a:lnTo>
                    <a:pt x="102620" y="30361"/>
                  </a:lnTo>
                  <a:cubicBezTo>
                    <a:pt x="94068" y="30361"/>
                    <a:pt x="94068" y="30361"/>
                    <a:pt x="94068" y="15421"/>
                  </a:cubicBezTo>
                  <a:cubicBezTo>
                    <a:pt x="94068" y="15421"/>
                    <a:pt x="94068" y="15421"/>
                    <a:pt x="85517"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04" name="Shape 11804"/>
            <p:cNvSpPr/>
            <p:nvPr/>
          </p:nvSpPr>
          <p:spPr>
            <a:xfrm>
              <a:off x="3490913" y="1646238"/>
              <a:ext cx="223837" cy="155575"/>
            </a:xfrm>
            <a:custGeom>
              <a:avLst/>
              <a:gdLst/>
              <a:ahLst/>
              <a:cxnLst/>
              <a:rect l="0" t="0" r="0" b="0"/>
              <a:pathLst>
                <a:path w="120000" h="120000" extrusionOk="0">
                  <a:moveTo>
                    <a:pt x="41932" y="111428"/>
                  </a:moveTo>
                  <a:lnTo>
                    <a:pt x="41932" y="111428"/>
                  </a:lnTo>
                  <a:cubicBezTo>
                    <a:pt x="47922" y="111428"/>
                    <a:pt x="47922" y="111428"/>
                    <a:pt x="53913" y="111428"/>
                  </a:cubicBezTo>
                  <a:cubicBezTo>
                    <a:pt x="59903" y="111428"/>
                    <a:pt x="59903" y="111428"/>
                    <a:pt x="66086" y="111428"/>
                  </a:cubicBezTo>
                  <a:lnTo>
                    <a:pt x="66086" y="111428"/>
                  </a:lnTo>
                  <a:lnTo>
                    <a:pt x="66086" y="111428"/>
                  </a:lnTo>
                  <a:cubicBezTo>
                    <a:pt x="71884" y="102857"/>
                    <a:pt x="77874" y="102857"/>
                    <a:pt x="77874" y="102857"/>
                  </a:cubicBezTo>
                  <a:lnTo>
                    <a:pt x="77874" y="102857"/>
                  </a:lnTo>
                  <a:cubicBezTo>
                    <a:pt x="83864" y="94009"/>
                    <a:pt x="83864" y="94009"/>
                    <a:pt x="83864" y="85437"/>
                  </a:cubicBezTo>
                  <a:cubicBezTo>
                    <a:pt x="90048" y="85437"/>
                    <a:pt x="90048" y="85437"/>
                    <a:pt x="90048" y="85437"/>
                  </a:cubicBezTo>
                  <a:lnTo>
                    <a:pt x="90048" y="77142"/>
                  </a:lnTo>
                  <a:cubicBezTo>
                    <a:pt x="83864" y="68571"/>
                    <a:pt x="83864" y="59723"/>
                    <a:pt x="90048" y="59723"/>
                  </a:cubicBezTo>
                  <a:cubicBezTo>
                    <a:pt x="95845" y="51152"/>
                    <a:pt x="95845" y="42857"/>
                    <a:pt x="95845" y="42857"/>
                  </a:cubicBezTo>
                  <a:cubicBezTo>
                    <a:pt x="101835" y="34285"/>
                    <a:pt x="107826" y="34285"/>
                    <a:pt x="107826" y="34285"/>
                  </a:cubicBezTo>
                  <a:cubicBezTo>
                    <a:pt x="114009" y="34285"/>
                    <a:pt x="114009" y="34285"/>
                    <a:pt x="114009" y="34285"/>
                  </a:cubicBezTo>
                  <a:cubicBezTo>
                    <a:pt x="119806" y="25437"/>
                    <a:pt x="119806" y="25437"/>
                    <a:pt x="119806" y="25437"/>
                  </a:cubicBezTo>
                  <a:lnTo>
                    <a:pt x="119806" y="25437"/>
                  </a:lnTo>
                  <a:cubicBezTo>
                    <a:pt x="114009" y="25437"/>
                    <a:pt x="114009" y="25437"/>
                    <a:pt x="114009" y="25437"/>
                  </a:cubicBezTo>
                  <a:lnTo>
                    <a:pt x="114009" y="25437"/>
                  </a:lnTo>
                  <a:lnTo>
                    <a:pt x="114009" y="25437"/>
                  </a:lnTo>
                  <a:cubicBezTo>
                    <a:pt x="107826" y="25437"/>
                    <a:pt x="107826" y="25437"/>
                    <a:pt x="107826" y="16866"/>
                  </a:cubicBezTo>
                  <a:lnTo>
                    <a:pt x="107826" y="16866"/>
                  </a:lnTo>
                  <a:cubicBezTo>
                    <a:pt x="101835" y="25437"/>
                    <a:pt x="101835" y="25437"/>
                    <a:pt x="95845" y="25437"/>
                  </a:cubicBezTo>
                  <a:cubicBezTo>
                    <a:pt x="95845" y="25437"/>
                    <a:pt x="90048" y="25437"/>
                    <a:pt x="90048" y="16866"/>
                  </a:cubicBezTo>
                  <a:cubicBezTo>
                    <a:pt x="90048" y="16866"/>
                    <a:pt x="90048" y="16866"/>
                    <a:pt x="83864" y="16866"/>
                  </a:cubicBezTo>
                  <a:lnTo>
                    <a:pt x="83864" y="16866"/>
                  </a:lnTo>
                  <a:lnTo>
                    <a:pt x="83864" y="16866"/>
                  </a:lnTo>
                  <a:lnTo>
                    <a:pt x="77874" y="16866"/>
                  </a:lnTo>
                  <a:lnTo>
                    <a:pt x="77874" y="16866"/>
                  </a:lnTo>
                  <a:cubicBezTo>
                    <a:pt x="77874" y="8571"/>
                    <a:pt x="77874" y="8571"/>
                    <a:pt x="77874" y="8571"/>
                  </a:cubicBezTo>
                  <a:lnTo>
                    <a:pt x="71884" y="8571"/>
                  </a:lnTo>
                  <a:cubicBezTo>
                    <a:pt x="71884" y="8571"/>
                    <a:pt x="71884" y="8571"/>
                    <a:pt x="66086" y="8571"/>
                  </a:cubicBezTo>
                  <a:lnTo>
                    <a:pt x="66086" y="8571"/>
                  </a:lnTo>
                  <a:cubicBezTo>
                    <a:pt x="59903" y="8571"/>
                    <a:pt x="59903" y="8571"/>
                    <a:pt x="53913" y="8571"/>
                  </a:cubicBezTo>
                  <a:lnTo>
                    <a:pt x="53913" y="8571"/>
                  </a:lnTo>
                  <a:lnTo>
                    <a:pt x="47922" y="8571"/>
                  </a:lnTo>
                  <a:cubicBezTo>
                    <a:pt x="47922" y="8571"/>
                    <a:pt x="47922" y="8571"/>
                    <a:pt x="41932" y="8571"/>
                  </a:cubicBezTo>
                  <a:lnTo>
                    <a:pt x="35942" y="8571"/>
                  </a:lnTo>
                  <a:cubicBezTo>
                    <a:pt x="35942" y="8571"/>
                    <a:pt x="35942" y="8571"/>
                    <a:pt x="35942" y="0"/>
                  </a:cubicBezTo>
                  <a:lnTo>
                    <a:pt x="35942" y="0"/>
                  </a:lnTo>
                  <a:cubicBezTo>
                    <a:pt x="29951" y="0"/>
                    <a:pt x="29951" y="8571"/>
                    <a:pt x="23961" y="8571"/>
                  </a:cubicBezTo>
                  <a:cubicBezTo>
                    <a:pt x="23961" y="8571"/>
                    <a:pt x="23961" y="8571"/>
                    <a:pt x="18164" y="8571"/>
                  </a:cubicBezTo>
                  <a:cubicBezTo>
                    <a:pt x="18164" y="8571"/>
                    <a:pt x="11980" y="0"/>
                    <a:pt x="5990" y="0"/>
                  </a:cubicBezTo>
                  <a:lnTo>
                    <a:pt x="5990" y="0"/>
                  </a:lnTo>
                  <a:cubicBezTo>
                    <a:pt x="5990" y="8571"/>
                    <a:pt x="5990" y="8571"/>
                    <a:pt x="5990" y="8571"/>
                  </a:cubicBezTo>
                  <a:cubicBezTo>
                    <a:pt x="0" y="8571"/>
                    <a:pt x="0" y="8571"/>
                    <a:pt x="0" y="8571"/>
                  </a:cubicBezTo>
                  <a:lnTo>
                    <a:pt x="0" y="8571"/>
                  </a:lnTo>
                  <a:cubicBezTo>
                    <a:pt x="0" y="8571"/>
                    <a:pt x="0" y="16866"/>
                    <a:pt x="5990" y="16866"/>
                  </a:cubicBezTo>
                  <a:lnTo>
                    <a:pt x="5990" y="16866"/>
                  </a:lnTo>
                  <a:lnTo>
                    <a:pt x="5990" y="16866"/>
                  </a:lnTo>
                  <a:cubicBezTo>
                    <a:pt x="11980" y="16866"/>
                    <a:pt x="11980" y="25437"/>
                    <a:pt x="11980" y="25437"/>
                  </a:cubicBezTo>
                  <a:lnTo>
                    <a:pt x="11980" y="16866"/>
                  </a:lnTo>
                  <a:cubicBezTo>
                    <a:pt x="18164" y="16866"/>
                    <a:pt x="18164" y="16866"/>
                    <a:pt x="18164" y="16866"/>
                  </a:cubicBezTo>
                  <a:lnTo>
                    <a:pt x="18164" y="16866"/>
                  </a:lnTo>
                  <a:lnTo>
                    <a:pt x="18164" y="16866"/>
                  </a:lnTo>
                  <a:cubicBezTo>
                    <a:pt x="23961" y="16866"/>
                    <a:pt x="23961" y="16866"/>
                    <a:pt x="23961" y="16866"/>
                  </a:cubicBezTo>
                  <a:lnTo>
                    <a:pt x="23961" y="16866"/>
                  </a:lnTo>
                  <a:lnTo>
                    <a:pt x="23961" y="16866"/>
                  </a:lnTo>
                  <a:cubicBezTo>
                    <a:pt x="23961" y="25437"/>
                    <a:pt x="23961" y="25437"/>
                    <a:pt x="23961" y="25437"/>
                  </a:cubicBezTo>
                  <a:lnTo>
                    <a:pt x="23961" y="25437"/>
                  </a:lnTo>
                  <a:cubicBezTo>
                    <a:pt x="29951" y="25437"/>
                    <a:pt x="29951" y="34285"/>
                    <a:pt x="29951" y="34285"/>
                  </a:cubicBezTo>
                  <a:lnTo>
                    <a:pt x="29951" y="34285"/>
                  </a:lnTo>
                  <a:lnTo>
                    <a:pt x="29951" y="34285"/>
                  </a:lnTo>
                  <a:cubicBezTo>
                    <a:pt x="29951" y="42857"/>
                    <a:pt x="29951" y="42857"/>
                    <a:pt x="23961" y="42857"/>
                  </a:cubicBezTo>
                  <a:lnTo>
                    <a:pt x="23961" y="42857"/>
                  </a:lnTo>
                  <a:lnTo>
                    <a:pt x="23961" y="42857"/>
                  </a:lnTo>
                  <a:lnTo>
                    <a:pt x="23961" y="42857"/>
                  </a:lnTo>
                  <a:lnTo>
                    <a:pt x="23961" y="51152"/>
                  </a:lnTo>
                  <a:cubicBezTo>
                    <a:pt x="23961" y="51152"/>
                    <a:pt x="23961" y="59723"/>
                    <a:pt x="23961" y="68571"/>
                  </a:cubicBezTo>
                  <a:lnTo>
                    <a:pt x="23961" y="68571"/>
                  </a:lnTo>
                  <a:cubicBezTo>
                    <a:pt x="23961" y="68571"/>
                    <a:pt x="23961" y="68571"/>
                    <a:pt x="18164" y="68571"/>
                  </a:cubicBezTo>
                  <a:cubicBezTo>
                    <a:pt x="23961" y="77142"/>
                    <a:pt x="23961" y="77142"/>
                    <a:pt x="23961" y="77142"/>
                  </a:cubicBezTo>
                  <a:lnTo>
                    <a:pt x="23961" y="85437"/>
                  </a:lnTo>
                  <a:cubicBezTo>
                    <a:pt x="18164" y="85437"/>
                    <a:pt x="18164" y="85437"/>
                    <a:pt x="18164" y="85437"/>
                  </a:cubicBezTo>
                  <a:cubicBezTo>
                    <a:pt x="23961" y="85437"/>
                    <a:pt x="23961" y="94009"/>
                    <a:pt x="23961" y="94009"/>
                  </a:cubicBezTo>
                  <a:lnTo>
                    <a:pt x="23961" y="94009"/>
                  </a:lnTo>
                  <a:cubicBezTo>
                    <a:pt x="23961" y="94009"/>
                    <a:pt x="23961" y="94009"/>
                    <a:pt x="18164" y="102857"/>
                  </a:cubicBezTo>
                  <a:lnTo>
                    <a:pt x="18164" y="102857"/>
                  </a:lnTo>
                  <a:cubicBezTo>
                    <a:pt x="23961" y="111428"/>
                    <a:pt x="23961" y="111428"/>
                    <a:pt x="29951" y="119723"/>
                  </a:cubicBezTo>
                  <a:lnTo>
                    <a:pt x="35942" y="119723"/>
                  </a:lnTo>
                  <a:lnTo>
                    <a:pt x="35942" y="119723"/>
                  </a:lnTo>
                  <a:cubicBezTo>
                    <a:pt x="35942" y="119723"/>
                    <a:pt x="35942" y="119723"/>
                    <a:pt x="41932" y="111428"/>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05" name="Shape 11805"/>
            <p:cNvSpPr/>
            <p:nvPr/>
          </p:nvSpPr>
          <p:spPr>
            <a:xfrm>
              <a:off x="4449763" y="1801813"/>
              <a:ext cx="168275" cy="168275"/>
            </a:xfrm>
            <a:custGeom>
              <a:avLst/>
              <a:gdLst/>
              <a:ahLst/>
              <a:cxnLst/>
              <a:rect l="0" t="0" r="0" b="0"/>
              <a:pathLst>
                <a:path w="120000" h="120000" extrusionOk="0">
                  <a:moveTo>
                    <a:pt x="79828" y="16188"/>
                  </a:moveTo>
                  <a:lnTo>
                    <a:pt x="79828" y="16188"/>
                  </a:lnTo>
                  <a:lnTo>
                    <a:pt x="79828" y="16188"/>
                  </a:lnTo>
                  <a:lnTo>
                    <a:pt x="79828" y="16188"/>
                  </a:lnTo>
                  <a:lnTo>
                    <a:pt x="79828" y="16188"/>
                  </a:lnTo>
                  <a:lnTo>
                    <a:pt x="79828" y="16188"/>
                  </a:lnTo>
                  <a:lnTo>
                    <a:pt x="71845" y="7965"/>
                  </a:lnTo>
                  <a:lnTo>
                    <a:pt x="71845" y="0"/>
                  </a:lnTo>
                  <a:lnTo>
                    <a:pt x="71845" y="0"/>
                  </a:lnTo>
                  <a:lnTo>
                    <a:pt x="71845" y="0"/>
                  </a:lnTo>
                  <a:cubicBezTo>
                    <a:pt x="63605" y="0"/>
                    <a:pt x="63605" y="0"/>
                    <a:pt x="63605" y="0"/>
                  </a:cubicBezTo>
                  <a:lnTo>
                    <a:pt x="55879" y="0"/>
                  </a:lnTo>
                  <a:lnTo>
                    <a:pt x="55879" y="0"/>
                  </a:lnTo>
                  <a:cubicBezTo>
                    <a:pt x="47896" y="0"/>
                    <a:pt x="47896" y="0"/>
                    <a:pt x="47896" y="0"/>
                  </a:cubicBezTo>
                  <a:lnTo>
                    <a:pt x="47896" y="0"/>
                  </a:lnTo>
                  <a:cubicBezTo>
                    <a:pt x="39914" y="0"/>
                    <a:pt x="39914" y="7965"/>
                    <a:pt x="39914" y="7965"/>
                  </a:cubicBezTo>
                  <a:lnTo>
                    <a:pt x="31673" y="7965"/>
                  </a:lnTo>
                  <a:cubicBezTo>
                    <a:pt x="31673" y="7965"/>
                    <a:pt x="31673" y="7965"/>
                    <a:pt x="31673" y="16188"/>
                  </a:cubicBezTo>
                  <a:lnTo>
                    <a:pt x="31673" y="16188"/>
                  </a:lnTo>
                  <a:lnTo>
                    <a:pt x="31673" y="16188"/>
                  </a:lnTo>
                  <a:cubicBezTo>
                    <a:pt x="31673" y="16188"/>
                    <a:pt x="31673" y="16188"/>
                    <a:pt x="31673" y="24154"/>
                  </a:cubicBezTo>
                  <a:lnTo>
                    <a:pt x="31673" y="31862"/>
                  </a:lnTo>
                  <a:cubicBezTo>
                    <a:pt x="23948" y="48051"/>
                    <a:pt x="15965" y="48051"/>
                    <a:pt x="15965" y="48051"/>
                  </a:cubicBezTo>
                  <a:cubicBezTo>
                    <a:pt x="15965" y="48051"/>
                    <a:pt x="7725" y="56017"/>
                    <a:pt x="0" y="56017"/>
                  </a:cubicBezTo>
                  <a:cubicBezTo>
                    <a:pt x="0" y="63725"/>
                    <a:pt x="0" y="63725"/>
                    <a:pt x="0" y="63725"/>
                  </a:cubicBezTo>
                  <a:lnTo>
                    <a:pt x="0" y="63725"/>
                  </a:lnTo>
                  <a:lnTo>
                    <a:pt x="0" y="63725"/>
                  </a:lnTo>
                  <a:lnTo>
                    <a:pt x="0" y="71691"/>
                  </a:lnTo>
                  <a:lnTo>
                    <a:pt x="0" y="71691"/>
                  </a:lnTo>
                  <a:lnTo>
                    <a:pt x="0" y="71691"/>
                  </a:lnTo>
                  <a:lnTo>
                    <a:pt x="0" y="71691"/>
                  </a:lnTo>
                  <a:cubicBezTo>
                    <a:pt x="7725" y="71691"/>
                    <a:pt x="7725" y="71691"/>
                    <a:pt x="7725" y="71691"/>
                  </a:cubicBezTo>
                  <a:cubicBezTo>
                    <a:pt x="7725" y="71691"/>
                    <a:pt x="15965" y="71691"/>
                    <a:pt x="15965" y="79914"/>
                  </a:cubicBezTo>
                  <a:lnTo>
                    <a:pt x="15965" y="79914"/>
                  </a:lnTo>
                  <a:cubicBezTo>
                    <a:pt x="23948" y="79914"/>
                    <a:pt x="23948" y="79914"/>
                    <a:pt x="23948" y="79914"/>
                  </a:cubicBezTo>
                  <a:lnTo>
                    <a:pt x="23948" y="79914"/>
                  </a:lnTo>
                  <a:lnTo>
                    <a:pt x="31673" y="79914"/>
                  </a:lnTo>
                  <a:lnTo>
                    <a:pt x="31673" y="79914"/>
                  </a:lnTo>
                  <a:cubicBezTo>
                    <a:pt x="31673" y="79914"/>
                    <a:pt x="31673" y="79914"/>
                    <a:pt x="39914" y="87880"/>
                  </a:cubicBezTo>
                  <a:lnTo>
                    <a:pt x="47896" y="87880"/>
                  </a:lnTo>
                  <a:cubicBezTo>
                    <a:pt x="47896" y="95588"/>
                    <a:pt x="55879" y="103554"/>
                    <a:pt x="63605" y="103554"/>
                  </a:cubicBezTo>
                  <a:lnTo>
                    <a:pt x="63605" y="103554"/>
                  </a:lnTo>
                  <a:cubicBezTo>
                    <a:pt x="71845" y="111777"/>
                    <a:pt x="71845" y="119743"/>
                    <a:pt x="71845" y="119743"/>
                  </a:cubicBezTo>
                  <a:cubicBezTo>
                    <a:pt x="79828" y="119743"/>
                    <a:pt x="87811" y="119743"/>
                    <a:pt x="95536" y="119743"/>
                  </a:cubicBezTo>
                  <a:lnTo>
                    <a:pt x="95536" y="119743"/>
                  </a:lnTo>
                  <a:cubicBezTo>
                    <a:pt x="95536" y="119743"/>
                    <a:pt x="95536" y="119743"/>
                    <a:pt x="103776" y="111777"/>
                  </a:cubicBezTo>
                  <a:cubicBezTo>
                    <a:pt x="103776" y="103554"/>
                    <a:pt x="103776" y="103554"/>
                    <a:pt x="103776" y="103554"/>
                  </a:cubicBezTo>
                  <a:cubicBezTo>
                    <a:pt x="103776" y="111777"/>
                    <a:pt x="103776" y="111777"/>
                    <a:pt x="103776" y="111777"/>
                  </a:cubicBezTo>
                  <a:lnTo>
                    <a:pt x="103776" y="103554"/>
                  </a:lnTo>
                  <a:cubicBezTo>
                    <a:pt x="111759" y="103554"/>
                    <a:pt x="111759" y="103554"/>
                    <a:pt x="119742" y="103554"/>
                  </a:cubicBezTo>
                  <a:lnTo>
                    <a:pt x="119742" y="103554"/>
                  </a:lnTo>
                  <a:cubicBezTo>
                    <a:pt x="111759" y="103554"/>
                    <a:pt x="111759" y="103554"/>
                    <a:pt x="111759" y="95588"/>
                  </a:cubicBezTo>
                  <a:lnTo>
                    <a:pt x="111759" y="95588"/>
                  </a:lnTo>
                  <a:lnTo>
                    <a:pt x="111759" y="95588"/>
                  </a:lnTo>
                  <a:cubicBezTo>
                    <a:pt x="111759" y="87880"/>
                    <a:pt x="111759" y="87880"/>
                    <a:pt x="111759" y="87880"/>
                  </a:cubicBezTo>
                  <a:lnTo>
                    <a:pt x="111759" y="87880"/>
                  </a:lnTo>
                  <a:lnTo>
                    <a:pt x="111759" y="87880"/>
                  </a:lnTo>
                  <a:cubicBezTo>
                    <a:pt x="111759" y="79914"/>
                    <a:pt x="111759" y="79914"/>
                    <a:pt x="111759" y="79914"/>
                  </a:cubicBezTo>
                  <a:lnTo>
                    <a:pt x="111759" y="79914"/>
                  </a:lnTo>
                  <a:cubicBezTo>
                    <a:pt x="103776" y="71691"/>
                    <a:pt x="103776" y="71691"/>
                    <a:pt x="95536" y="71691"/>
                  </a:cubicBezTo>
                  <a:lnTo>
                    <a:pt x="95536" y="71691"/>
                  </a:lnTo>
                  <a:lnTo>
                    <a:pt x="95536" y="71691"/>
                  </a:lnTo>
                  <a:cubicBezTo>
                    <a:pt x="79828" y="63725"/>
                    <a:pt x="79828" y="63725"/>
                    <a:pt x="79828" y="63725"/>
                  </a:cubicBezTo>
                  <a:cubicBezTo>
                    <a:pt x="87811" y="56017"/>
                    <a:pt x="87811" y="56017"/>
                    <a:pt x="87811" y="56017"/>
                  </a:cubicBezTo>
                  <a:cubicBezTo>
                    <a:pt x="87811" y="56017"/>
                    <a:pt x="87811" y="56017"/>
                    <a:pt x="79828" y="56017"/>
                  </a:cubicBezTo>
                  <a:lnTo>
                    <a:pt x="79828" y="56017"/>
                  </a:lnTo>
                  <a:lnTo>
                    <a:pt x="79828" y="48051"/>
                  </a:lnTo>
                  <a:lnTo>
                    <a:pt x="79828" y="48051"/>
                  </a:lnTo>
                  <a:lnTo>
                    <a:pt x="79828" y="48051"/>
                  </a:lnTo>
                  <a:cubicBezTo>
                    <a:pt x="79828" y="48051"/>
                    <a:pt x="79828" y="48051"/>
                    <a:pt x="79828" y="39828"/>
                  </a:cubicBezTo>
                  <a:lnTo>
                    <a:pt x="79828" y="39828"/>
                  </a:lnTo>
                  <a:lnTo>
                    <a:pt x="79828" y="39828"/>
                  </a:lnTo>
                  <a:cubicBezTo>
                    <a:pt x="79828" y="39828"/>
                    <a:pt x="79828" y="39828"/>
                    <a:pt x="79828" y="31862"/>
                  </a:cubicBezTo>
                  <a:lnTo>
                    <a:pt x="79828" y="31862"/>
                  </a:lnTo>
                  <a:cubicBezTo>
                    <a:pt x="87811" y="31862"/>
                    <a:pt x="87811" y="24154"/>
                    <a:pt x="87811" y="24154"/>
                  </a:cubicBezTo>
                  <a:lnTo>
                    <a:pt x="87811" y="24154"/>
                  </a:lnTo>
                  <a:lnTo>
                    <a:pt x="87811" y="24154"/>
                  </a:lnTo>
                  <a:cubicBezTo>
                    <a:pt x="87811" y="24154"/>
                    <a:pt x="79828" y="24154"/>
                    <a:pt x="79828" y="16188"/>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06" name="Shape 11806"/>
            <p:cNvSpPr/>
            <p:nvPr/>
          </p:nvSpPr>
          <p:spPr>
            <a:xfrm>
              <a:off x="3479800" y="1690688"/>
              <a:ext cx="44450" cy="100012"/>
            </a:xfrm>
            <a:custGeom>
              <a:avLst/>
              <a:gdLst/>
              <a:ahLst/>
              <a:cxnLst/>
              <a:rect l="0" t="0" r="0" b="0"/>
              <a:pathLst>
                <a:path w="120000" h="120000" extrusionOk="0">
                  <a:moveTo>
                    <a:pt x="88320" y="66428"/>
                  </a:moveTo>
                  <a:lnTo>
                    <a:pt x="88320" y="66428"/>
                  </a:lnTo>
                  <a:cubicBezTo>
                    <a:pt x="88320" y="66428"/>
                    <a:pt x="58560" y="66428"/>
                    <a:pt x="58560" y="53142"/>
                  </a:cubicBezTo>
                  <a:lnTo>
                    <a:pt x="88320" y="53142"/>
                  </a:lnTo>
                  <a:lnTo>
                    <a:pt x="88320" y="53142"/>
                  </a:lnTo>
                  <a:cubicBezTo>
                    <a:pt x="88320" y="39428"/>
                    <a:pt x="88320" y="39428"/>
                    <a:pt x="88320" y="39428"/>
                  </a:cubicBezTo>
                  <a:cubicBezTo>
                    <a:pt x="88320" y="26142"/>
                    <a:pt x="88320" y="26142"/>
                    <a:pt x="88320" y="26142"/>
                  </a:cubicBezTo>
                  <a:cubicBezTo>
                    <a:pt x="88320" y="13285"/>
                    <a:pt x="119040" y="13285"/>
                    <a:pt x="119040" y="0"/>
                  </a:cubicBezTo>
                  <a:lnTo>
                    <a:pt x="119040" y="0"/>
                  </a:lnTo>
                  <a:cubicBezTo>
                    <a:pt x="88320" y="0"/>
                    <a:pt x="88320" y="0"/>
                    <a:pt x="88320" y="0"/>
                  </a:cubicBezTo>
                  <a:lnTo>
                    <a:pt x="88320" y="0"/>
                  </a:lnTo>
                  <a:cubicBezTo>
                    <a:pt x="58560" y="0"/>
                    <a:pt x="58560" y="0"/>
                    <a:pt x="58560" y="0"/>
                  </a:cubicBezTo>
                  <a:lnTo>
                    <a:pt x="58560" y="0"/>
                  </a:lnTo>
                  <a:lnTo>
                    <a:pt x="58560" y="0"/>
                  </a:lnTo>
                  <a:lnTo>
                    <a:pt x="58560" y="0"/>
                  </a:lnTo>
                  <a:cubicBezTo>
                    <a:pt x="58560" y="0"/>
                    <a:pt x="58560" y="0"/>
                    <a:pt x="58560" y="13285"/>
                  </a:cubicBezTo>
                  <a:cubicBezTo>
                    <a:pt x="58560" y="13285"/>
                    <a:pt x="58560" y="26142"/>
                    <a:pt x="58560" y="39428"/>
                  </a:cubicBezTo>
                  <a:cubicBezTo>
                    <a:pt x="28800" y="53142"/>
                    <a:pt x="28800" y="53142"/>
                    <a:pt x="28800" y="66428"/>
                  </a:cubicBezTo>
                  <a:lnTo>
                    <a:pt x="0" y="66428"/>
                  </a:lnTo>
                  <a:cubicBezTo>
                    <a:pt x="0" y="66428"/>
                    <a:pt x="0" y="66428"/>
                    <a:pt x="28800" y="66428"/>
                  </a:cubicBezTo>
                  <a:lnTo>
                    <a:pt x="28800" y="79285"/>
                  </a:lnTo>
                  <a:cubicBezTo>
                    <a:pt x="28800" y="79285"/>
                    <a:pt x="58560" y="79285"/>
                    <a:pt x="58560" y="92571"/>
                  </a:cubicBezTo>
                  <a:cubicBezTo>
                    <a:pt x="58560" y="106285"/>
                    <a:pt x="58560" y="106285"/>
                    <a:pt x="58560" y="106285"/>
                  </a:cubicBezTo>
                  <a:lnTo>
                    <a:pt x="58560" y="106285"/>
                  </a:lnTo>
                  <a:cubicBezTo>
                    <a:pt x="58560" y="106285"/>
                    <a:pt x="58560" y="106285"/>
                    <a:pt x="58560" y="119571"/>
                  </a:cubicBezTo>
                  <a:cubicBezTo>
                    <a:pt x="58560" y="106285"/>
                    <a:pt x="58560" y="106285"/>
                    <a:pt x="58560" y="106285"/>
                  </a:cubicBezTo>
                  <a:lnTo>
                    <a:pt x="58560" y="106285"/>
                  </a:lnTo>
                  <a:lnTo>
                    <a:pt x="58560" y="106285"/>
                  </a:lnTo>
                  <a:cubicBezTo>
                    <a:pt x="58560" y="106285"/>
                    <a:pt x="58560" y="106285"/>
                    <a:pt x="88320" y="106285"/>
                  </a:cubicBezTo>
                  <a:lnTo>
                    <a:pt x="88320" y="106285"/>
                  </a:lnTo>
                  <a:cubicBezTo>
                    <a:pt x="88320" y="92571"/>
                    <a:pt x="88320" y="92571"/>
                    <a:pt x="88320" y="92571"/>
                  </a:cubicBezTo>
                  <a:lnTo>
                    <a:pt x="88320" y="92571"/>
                  </a:lnTo>
                  <a:lnTo>
                    <a:pt x="88320" y="92571"/>
                  </a:lnTo>
                  <a:cubicBezTo>
                    <a:pt x="88320" y="92571"/>
                    <a:pt x="88320" y="92571"/>
                    <a:pt x="88320" y="79285"/>
                  </a:cubicBezTo>
                  <a:lnTo>
                    <a:pt x="88320" y="79285"/>
                  </a:lnTo>
                  <a:cubicBezTo>
                    <a:pt x="88320" y="79285"/>
                    <a:pt x="88320" y="79285"/>
                    <a:pt x="88320" y="66428"/>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07" name="Shape 11807"/>
            <p:cNvSpPr/>
            <p:nvPr/>
          </p:nvSpPr>
          <p:spPr>
            <a:xfrm>
              <a:off x="4114800" y="1646238"/>
              <a:ext cx="100013" cy="44450"/>
            </a:xfrm>
            <a:custGeom>
              <a:avLst/>
              <a:gdLst/>
              <a:ahLst/>
              <a:cxnLst/>
              <a:rect l="0" t="0" r="0" b="0"/>
              <a:pathLst>
                <a:path w="120000" h="120000" extrusionOk="0">
                  <a:moveTo>
                    <a:pt x="106285" y="0"/>
                  </a:moveTo>
                  <a:lnTo>
                    <a:pt x="106285" y="0"/>
                  </a:lnTo>
                  <a:cubicBezTo>
                    <a:pt x="93000" y="0"/>
                    <a:pt x="93000" y="0"/>
                    <a:pt x="79714" y="0"/>
                  </a:cubicBezTo>
                  <a:lnTo>
                    <a:pt x="79714" y="0"/>
                  </a:lnTo>
                  <a:lnTo>
                    <a:pt x="79714" y="0"/>
                  </a:lnTo>
                  <a:cubicBezTo>
                    <a:pt x="79714" y="0"/>
                    <a:pt x="79714" y="29760"/>
                    <a:pt x="66428" y="29760"/>
                  </a:cubicBezTo>
                  <a:lnTo>
                    <a:pt x="66428" y="29760"/>
                  </a:lnTo>
                  <a:lnTo>
                    <a:pt x="66428" y="29760"/>
                  </a:lnTo>
                  <a:cubicBezTo>
                    <a:pt x="66428" y="29760"/>
                    <a:pt x="66428" y="29760"/>
                    <a:pt x="53142" y="29760"/>
                  </a:cubicBezTo>
                  <a:lnTo>
                    <a:pt x="53142" y="29760"/>
                  </a:lnTo>
                  <a:cubicBezTo>
                    <a:pt x="53142" y="29760"/>
                    <a:pt x="53142" y="29760"/>
                    <a:pt x="53142" y="0"/>
                  </a:cubicBezTo>
                  <a:lnTo>
                    <a:pt x="53142" y="0"/>
                  </a:lnTo>
                  <a:lnTo>
                    <a:pt x="53142" y="0"/>
                  </a:lnTo>
                  <a:cubicBezTo>
                    <a:pt x="53142" y="29760"/>
                    <a:pt x="53142" y="29760"/>
                    <a:pt x="53142" y="29760"/>
                  </a:cubicBezTo>
                  <a:lnTo>
                    <a:pt x="39428" y="29760"/>
                  </a:lnTo>
                  <a:cubicBezTo>
                    <a:pt x="39428" y="29760"/>
                    <a:pt x="26571" y="29760"/>
                    <a:pt x="13285" y="0"/>
                  </a:cubicBezTo>
                  <a:lnTo>
                    <a:pt x="13285" y="0"/>
                  </a:lnTo>
                  <a:cubicBezTo>
                    <a:pt x="13285" y="29760"/>
                    <a:pt x="13285" y="29760"/>
                    <a:pt x="13285" y="29760"/>
                  </a:cubicBezTo>
                  <a:lnTo>
                    <a:pt x="13285" y="29760"/>
                  </a:lnTo>
                  <a:lnTo>
                    <a:pt x="13285" y="29760"/>
                  </a:lnTo>
                  <a:cubicBezTo>
                    <a:pt x="13285" y="58560"/>
                    <a:pt x="13285" y="58560"/>
                    <a:pt x="0" y="58560"/>
                  </a:cubicBezTo>
                  <a:lnTo>
                    <a:pt x="0" y="58560"/>
                  </a:lnTo>
                  <a:lnTo>
                    <a:pt x="0" y="58560"/>
                  </a:lnTo>
                  <a:cubicBezTo>
                    <a:pt x="13285" y="58560"/>
                    <a:pt x="13285" y="88320"/>
                    <a:pt x="13285" y="88320"/>
                  </a:cubicBezTo>
                  <a:lnTo>
                    <a:pt x="13285" y="119040"/>
                  </a:lnTo>
                  <a:cubicBezTo>
                    <a:pt x="13285" y="119040"/>
                    <a:pt x="13285" y="119040"/>
                    <a:pt x="13285" y="88320"/>
                  </a:cubicBezTo>
                  <a:cubicBezTo>
                    <a:pt x="26571" y="88320"/>
                    <a:pt x="26571" y="88320"/>
                    <a:pt x="39428" y="88320"/>
                  </a:cubicBezTo>
                  <a:lnTo>
                    <a:pt x="39428" y="88320"/>
                  </a:lnTo>
                  <a:lnTo>
                    <a:pt x="53142" y="88320"/>
                  </a:lnTo>
                  <a:lnTo>
                    <a:pt x="53142" y="88320"/>
                  </a:lnTo>
                  <a:lnTo>
                    <a:pt x="53142" y="88320"/>
                  </a:lnTo>
                  <a:lnTo>
                    <a:pt x="53142" y="88320"/>
                  </a:lnTo>
                  <a:lnTo>
                    <a:pt x="53142" y="88320"/>
                  </a:lnTo>
                  <a:cubicBezTo>
                    <a:pt x="53142" y="88320"/>
                    <a:pt x="53142" y="88320"/>
                    <a:pt x="66428" y="119040"/>
                  </a:cubicBezTo>
                  <a:lnTo>
                    <a:pt x="66428" y="119040"/>
                  </a:lnTo>
                  <a:lnTo>
                    <a:pt x="66428" y="119040"/>
                  </a:lnTo>
                  <a:cubicBezTo>
                    <a:pt x="79714" y="119040"/>
                    <a:pt x="79714" y="119040"/>
                    <a:pt x="79714" y="119040"/>
                  </a:cubicBezTo>
                  <a:lnTo>
                    <a:pt x="79714" y="119040"/>
                  </a:lnTo>
                  <a:lnTo>
                    <a:pt x="79714" y="119040"/>
                  </a:lnTo>
                  <a:lnTo>
                    <a:pt x="79714" y="119040"/>
                  </a:lnTo>
                  <a:cubicBezTo>
                    <a:pt x="79714" y="29760"/>
                    <a:pt x="79714" y="29760"/>
                    <a:pt x="79714" y="29760"/>
                  </a:cubicBezTo>
                  <a:cubicBezTo>
                    <a:pt x="93000" y="58560"/>
                    <a:pt x="93000" y="58560"/>
                    <a:pt x="93000" y="58560"/>
                  </a:cubicBezTo>
                  <a:cubicBezTo>
                    <a:pt x="93000" y="58560"/>
                    <a:pt x="93000" y="58560"/>
                    <a:pt x="106285" y="58560"/>
                  </a:cubicBezTo>
                  <a:lnTo>
                    <a:pt x="106285" y="58560"/>
                  </a:lnTo>
                  <a:lnTo>
                    <a:pt x="106285" y="58560"/>
                  </a:lnTo>
                  <a:lnTo>
                    <a:pt x="106285" y="58560"/>
                  </a:lnTo>
                  <a:cubicBezTo>
                    <a:pt x="106285" y="29760"/>
                    <a:pt x="119571" y="29760"/>
                    <a:pt x="119571" y="29760"/>
                  </a:cubicBezTo>
                  <a:cubicBezTo>
                    <a:pt x="119571" y="29760"/>
                    <a:pt x="119571" y="29760"/>
                    <a:pt x="119571" y="0"/>
                  </a:cubicBezTo>
                  <a:lnTo>
                    <a:pt x="119571" y="0"/>
                  </a:lnTo>
                  <a:lnTo>
                    <a:pt x="119571" y="0"/>
                  </a:lnTo>
                  <a:cubicBezTo>
                    <a:pt x="106285" y="0"/>
                    <a:pt x="106285" y="0"/>
                    <a:pt x="106285"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08" name="Shape 11808"/>
            <p:cNvSpPr/>
            <p:nvPr/>
          </p:nvSpPr>
          <p:spPr>
            <a:xfrm>
              <a:off x="4192588" y="1690688"/>
              <a:ext cx="346075" cy="122237"/>
            </a:xfrm>
            <a:custGeom>
              <a:avLst/>
              <a:gdLst/>
              <a:ahLst/>
              <a:cxnLst/>
              <a:rect l="0" t="0" r="0" b="0"/>
              <a:pathLst>
                <a:path w="120000" h="120000" extrusionOk="0">
                  <a:moveTo>
                    <a:pt x="119875" y="54545"/>
                  </a:moveTo>
                  <a:lnTo>
                    <a:pt x="119875" y="54545"/>
                  </a:lnTo>
                  <a:cubicBezTo>
                    <a:pt x="116129" y="54545"/>
                    <a:pt x="116129" y="54545"/>
                    <a:pt x="116129" y="54545"/>
                  </a:cubicBezTo>
                  <a:lnTo>
                    <a:pt x="116129" y="54545"/>
                  </a:lnTo>
                  <a:cubicBezTo>
                    <a:pt x="116129" y="43636"/>
                    <a:pt x="116129" y="43636"/>
                    <a:pt x="119875" y="43636"/>
                  </a:cubicBezTo>
                  <a:lnTo>
                    <a:pt x="119875" y="43636"/>
                  </a:lnTo>
                  <a:lnTo>
                    <a:pt x="119875" y="43636"/>
                  </a:lnTo>
                  <a:cubicBezTo>
                    <a:pt x="116129" y="43636"/>
                    <a:pt x="116129" y="43636"/>
                    <a:pt x="116129" y="32375"/>
                  </a:cubicBezTo>
                  <a:lnTo>
                    <a:pt x="116129" y="32375"/>
                  </a:lnTo>
                  <a:lnTo>
                    <a:pt x="116129" y="32375"/>
                  </a:lnTo>
                  <a:cubicBezTo>
                    <a:pt x="116129" y="32375"/>
                    <a:pt x="112258" y="32375"/>
                    <a:pt x="112258" y="21466"/>
                  </a:cubicBezTo>
                  <a:lnTo>
                    <a:pt x="112258" y="21466"/>
                  </a:lnTo>
                  <a:lnTo>
                    <a:pt x="112258" y="21466"/>
                  </a:lnTo>
                  <a:lnTo>
                    <a:pt x="112258" y="21466"/>
                  </a:lnTo>
                  <a:cubicBezTo>
                    <a:pt x="112258" y="10909"/>
                    <a:pt x="112258" y="10909"/>
                    <a:pt x="112258" y="10909"/>
                  </a:cubicBezTo>
                  <a:lnTo>
                    <a:pt x="108387" y="10909"/>
                  </a:lnTo>
                  <a:cubicBezTo>
                    <a:pt x="108387" y="10909"/>
                    <a:pt x="108387" y="10909"/>
                    <a:pt x="104391" y="10909"/>
                  </a:cubicBezTo>
                  <a:lnTo>
                    <a:pt x="104391" y="10909"/>
                  </a:lnTo>
                  <a:lnTo>
                    <a:pt x="104391" y="10909"/>
                  </a:lnTo>
                  <a:cubicBezTo>
                    <a:pt x="100645" y="10909"/>
                    <a:pt x="100645" y="21466"/>
                    <a:pt x="100645" y="21466"/>
                  </a:cubicBezTo>
                  <a:cubicBezTo>
                    <a:pt x="96774" y="21466"/>
                    <a:pt x="96774" y="21466"/>
                    <a:pt x="96774" y="21466"/>
                  </a:cubicBezTo>
                  <a:lnTo>
                    <a:pt x="92778" y="21466"/>
                  </a:lnTo>
                  <a:lnTo>
                    <a:pt x="92778" y="21466"/>
                  </a:lnTo>
                  <a:cubicBezTo>
                    <a:pt x="89032" y="21466"/>
                    <a:pt x="89032" y="21466"/>
                    <a:pt x="89032" y="21466"/>
                  </a:cubicBezTo>
                  <a:cubicBezTo>
                    <a:pt x="85161" y="21466"/>
                    <a:pt x="85161" y="21466"/>
                    <a:pt x="85161" y="21466"/>
                  </a:cubicBezTo>
                  <a:lnTo>
                    <a:pt x="81290" y="21466"/>
                  </a:lnTo>
                  <a:lnTo>
                    <a:pt x="81290" y="21466"/>
                  </a:lnTo>
                  <a:lnTo>
                    <a:pt x="81290" y="21466"/>
                  </a:lnTo>
                  <a:cubicBezTo>
                    <a:pt x="77419" y="21466"/>
                    <a:pt x="73548" y="21466"/>
                    <a:pt x="69677" y="10909"/>
                  </a:cubicBezTo>
                  <a:lnTo>
                    <a:pt x="69677" y="10909"/>
                  </a:lnTo>
                  <a:lnTo>
                    <a:pt x="69677" y="10909"/>
                  </a:lnTo>
                  <a:lnTo>
                    <a:pt x="69677" y="10909"/>
                  </a:lnTo>
                  <a:lnTo>
                    <a:pt x="65806" y="10909"/>
                  </a:lnTo>
                  <a:cubicBezTo>
                    <a:pt x="65806" y="10909"/>
                    <a:pt x="65806" y="10909"/>
                    <a:pt x="61935" y="0"/>
                  </a:cubicBezTo>
                  <a:lnTo>
                    <a:pt x="61935" y="10909"/>
                  </a:lnTo>
                  <a:cubicBezTo>
                    <a:pt x="58064" y="10909"/>
                    <a:pt x="58064" y="10909"/>
                    <a:pt x="58064" y="0"/>
                  </a:cubicBezTo>
                  <a:lnTo>
                    <a:pt x="58064" y="0"/>
                  </a:lnTo>
                  <a:cubicBezTo>
                    <a:pt x="54193" y="0"/>
                    <a:pt x="54193" y="0"/>
                    <a:pt x="50322" y="0"/>
                  </a:cubicBezTo>
                  <a:lnTo>
                    <a:pt x="50322" y="0"/>
                  </a:lnTo>
                  <a:lnTo>
                    <a:pt x="50322" y="0"/>
                  </a:lnTo>
                  <a:cubicBezTo>
                    <a:pt x="46451" y="0"/>
                    <a:pt x="46451" y="0"/>
                    <a:pt x="42580" y="0"/>
                  </a:cubicBezTo>
                  <a:cubicBezTo>
                    <a:pt x="42580" y="0"/>
                    <a:pt x="38709" y="10909"/>
                    <a:pt x="34838" y="10909"/>
                  </a:cubicBezTo>
                  <a:cubicBezTo>
                    <a:pt x="34838" y="10909"/>
                    <a:pt x="34838" y="10909"/>
                    <a:pt x="30967" y="10909"/>
                  </a:cubicBezTo>
                  <a:cubicBezTo>
                    <a:pt x="30967" y="21466"/>
                    <a:pt x="30967" y="21466"/>
                    <a:pt x="27096" y="21466"/>
                  </a:cubicBezTo>
                  <a:lnTo>
                    <a:pt x="27096" y="21466"/>
                  </a:lnTo>
                  <a:cubicBezTo>
                    <a:pt x="27096" y="21466"/>
                    <a:pt x="23225" y="21466"/>
                    <a:pt x="19354" y="21466"/>
                  </a:cubicBezTo>
                  <a:cubicBezTo>
                    <a:pt x="19354" y="10909"/>
                    <a:pt x="15483" y="10909"/>
                    <a:pt x="11612" y="10909"/>
                  </a:cubicBezTo>
                  <a:cubicBezTo>
                    <a:pt x="11612" y="10909"/>
                    <a:pt x="7741" y="10909"/>
                    <a:pt x="7741" y="0"/>
                  </a:cubicBezTo>
                  <a:lnTo>
                    <a:pt x="7741" y="0"/>
                  </a:lnTo>
                  <a:cubicBezTo>
                    <a:pt x="3870" y="0"/>
                    <a:pt x="3870" y="0"/>
                    <a:pt x="3870" y="0"/>
                  </a:cubicBezTo>
                  <a:lnTo>
                    <a:pt x="0" y="0"/>
                  </a:lnTo>
                  <a:cubicBezTo>
                    <a:pt x="3870" y="0"/>
                    <a:pt x="3870" y="0"/>
                    <a:pt x="3870" y="0"/>
                  </a:cubicBezTo>
                  <a:lnTo>
                    <a:pt x="3870" y="0"/>
                  </a:lnTo>
                  <a:cubicBezTo>
                    <a:pt x="3870" y="10909"/>
                    <a:pt x="0" y="10909"/>
                    <a:pt x="0" y="10909"/>
                  </a:cubicBezTo>
                  <a:lnTo>
                    <a:pt x="0" y="21466"/>
                  </a:lnTo>
                  <a:cubicBezTo>
                    <a:pt x="3870" y="21466"/>
                    <a:pt x="3870" y="21466"/>
                    <a:pt x="3870" y="21466"/>
                  </a:cubicBezTo>
                  <a:cubicBezTo>
                    <a:pt x="0" y="32375"/>
                    <a:pt x="0" y="32375"/>
                    <a:pt x="0" y="32375"/>
                  </a:cubicBezTo>
                  <a:cubicBezTo>
                    <a:pt x="3870" y="43636"/>
                    <a:pt x="3870" y="43636"/>
                    <a:pt x="3870" y="43636"/>
                  </a:cubicBezTo>
                  <a:lnTo>
                    <a:pt x="3870" y="43636"/>
                  </a:lnTo>
                  <a:lnTo>
                    <a:pt x="3870" y="54545"/>
                  </a:lnTo>
                  <a:cubicBezTo>
                    <a:pt x="3870" y="65102"/>
                    <a:pt x="3870" y="65102"/>
                    <a:pt x="3870" y="65102"/>
                  </a:cubicBezTo>
                  <a:lnTo>
                    <a:pt x="3870" y="65102"/>
                  </a:lnTo>
                  <a:lnTo>
                    <a:pt x="3870" y="76011"/>
                  </a:lnTo>
                  <a:cubicBezTo>
                    <a:pt x="3870" y="76011"/>
                    <a:pt x="7741" y="76011"/>
                    <a:pt x="7741" y="87272"/>
                  </a:cubicBezTo>
                  <a:cubicBezTo>
                    <a:pt x="7741" y="98181"/>
                    <a:pt x="7741" y="98181"/>
                    <a:pt x="7741" y="108739"/>
                  </a:cubicBezTo>
                  <a:lnTo>
                    <a:pt x="7741" y="108739"/>
                  </a:lnTo>
                  <a:lnTo>
                    <a:pt x="7741" y="108739"/>
                  </a:lnTo>
                  <a:lnTo>
                    <a:pt x="7741" y="108739"/>
                  </a:lnTo>
                  <a:lnTo>
                    <a:pt x="7741" y="108739"/>
                  </a:lnTo>
                  <a:cubicBezTo>
                    <a:pt x="7741" y="98181"/>
                    <a:pt x="11612" y="98181"/>
                    <a:pt x="11612" y="98181"/>
                  </a:cubicBezTo>
                  <a:lnTo>
                    <a:pt x="11612" y="98181"/>
                  </a:lnTo>
                  <a:cubicBezTo>
                    <a:pt x="15483" y="98181"/>
                    <a:pt x="15483" y="98181"/>
                    <a:pt x="19354" y="108739"/>
                  </a:cubicBezTo>
                  <a:cubicBezTo>
                    <a:pt x="19354" y="108739"/>
                    <a:pt x="19354" y="108739"/>
                    <a:pt x="23225" y="108739"/>
                  </a:cubicBezTo>
                  <a:lnTo>
                    <a:pt x="23225" y="108739"/>
                  </a:lnTo>
                  <a:lnTo>
                    <a:pt x="23225" y="108739"/>
                  </a:lnTo>
                  <a:lnTo>
                    <a:pt x="23225" y="108739"/>
                  </a:lnTo>
                  <a:cubicBezTo>
                    <a:pt x="27096" y="108739"/>
                    <a:pt x="27096" y="98181"/>
                    <a:pt x="30967" y="98181"/>
                  </a:cubicBezTo>
                  <a:cubicBezTo>
                    <a:pt x="34838" y="98181"/>
                    <a:pt x="38709" y="108739"/>
                    <a:pt x="38709" y="108739"/>
                  </a:cubicBezTo>
                  <a:cubicBezTo>
                    <a:pt x="38709" y="108739"/>
                    <a:pt x="42580" y="108739"/>
                    <a:pt x="42580" y="119648"/>
                  </a:cubicBezTo>
                  <a:lnTo>
                    <a:pt x="42580" y="119648"/>
                  </a:lnTo>
                  <a:cubicBezTo>
                    <a:pt x="42580" y="119648"/>
                    <a:pt x="46451" y="119648"/>
                    <a:pt x="46451" y="108739"/>
                  </a:cubicBezTo>
                  <a:lnTo>
                    <a:pt x="50322" y="108739"/>
                  </a:lnTo>
                  <a:lnTo>
                    <a:pt x="50322" y="108739"/>
                  </a:lnTo>
                  <a:cubicBezTo>
                    <a:pt x="54193" y="98181"/>
                    <a:pt x="54193" y="98181"/>
                    <a:pt x="54193" y="98181"/>
                  </a:cubicBezTo>
                  <a:cubicBezTo>
                    <a:pt x="54193" y="98181"/>
                    <a:pt x="54193" y="98181"/>
                    <a:pt x="58064" y="98181"/>
                  </a:cubicBezTo>
                  <a:lnTo>
                    <a:pt x="58064" y="98181"/>
                  </a:lnTo>
                  <a:cubicBezTo>
                    <a:pt x="61935" y="98181"/>
                    <a:pt x="61935" y="98181"/>
                    <a:pt x="61935" y="98181"/>
                  </a:cubicBezTo>
                  <a:lnTo>
                    <a:pt x="61935" y="98181"/>
                  </a:lnTo>
                  <a:lnTo>
                    <a:pt x="61935" y="98181"/>
                  </a:lnTo>
                  <a:lnTo>
                    <a:pt x="61935" y="98181"/>
                  </a:lnTo>
                  <a:lnTo>
                    <a:pt x="61935" y="98181"/>
                  </a:lnTo>
                  <a:lnTo>
                    <a:pt x="65806" y="98181"/>
                  </a:lnTo>
                  <a:lnTo>
                    <a:pt x="69677" y="98181"/>
                  </a:lnTo>
                  <a:lnTo>
                    <a:pt x="69677" y="98181"/>
                  </a:lnTo>
                  <a:lnTo>
                    <a:pt x="69677" y="98181"/>
                  </a:lnTo>
                  <a:cubicBezTo>
                    <a:pt x="69677" y="98181"/>
                    <a:pt x="69677" y="98181"/>
                    <a:pt x="73548" y="98181"/>
                  </a:cubicBezTo>
                  <a:lnTo>
                    <a:pt x="73548" y="98181"/>
                  </a:lnTo>
                  <a:lnTo>
                    <a:pt x="73548" y="98181"/>
                  </a:lnTo>
                  <a:lnTo>
                    <a:pt x="73548" y="98181"/>
                  </a:lnTo>
                  <a:lnTo>
                    <a:pt x="77419" y="98181"/>
                  </a:lnTo>
                  <a:lnTo>
                    <a:pt x="77419" y="98181"/>
                  </a:lnTo>
                  <a:lnTo>
                    <a:pt x="77419" y="98181"/>
                  </a:lnTo>
                  <a:lnTo>
                    <a:pt x="77419" y="98181"/>
                  </a:lnTo>
                  <a:cubicBezTo>
                    <a:pt x="77419" y="98181"/>
                    <a:pt x="77419" y="98181"/>
                    <a:pt x="81290" y="98181"/>
                  </a:cubicBezTo>
                  <a:lnTo>
                    <a:pt x="81290" y="98181"/>
                  </a:lnTo>
                  <a:cubicBezTo>
                    <a:pt x="85161" y="98181"/>
                    <a:pt x="85161" y="98181"/>
                    <a:pt x="85161" y="98181"/>
                  </a:cubicBezTo>
                  <a:lnTo>
                    <a:pt x="85161" y="98181"/>
                  </a:lnTo>
                  <a:cubicBezTo>
                    <a:pt x="85161" y="98181"/>
                    <a:pt x="85161" y="98181"/>
                    <a:pt x="89032" y="98181"/>
                  </a:cubicBezTo>
                  <a:lnTo>
                    <a:pt x="89032" y="98181"/>
                  </a:lnTo>
                  <a:cubicBezTo>
                    <a:pt x="89032" y="98181"/>
                    <a:pt x="89032" y="98181"/>
                    <a:pt x="92778" y="98181"/>
                  </a:cubicBezTo>
                  <a:lnTo>
                    <a:pt x="92778" y="98181"/>
                  </a:lnTo>
                  <a:cubicBezTo>
                    <a:pt x="96774" y="87272"/>
                    <a:pt x="96774" y="87272"/>
                    <a:pt x="96774" y="87272"/>
                  </a:cubicBezTo>
                  <a:cubicBezTo>
                    <a:pt x="100645" y="87272"/>
                    <a:pt x="100645" y="87272"/>
                    <a:pt x="100645" y="87272"/>
                  </a:cubicBezTo>
                  <a:lnTo>
                    <a:pt x="104391" y="87272"/>
                  </a:lnTo>
                  <a:lnTo>
                    <a:pt x="104391" y="87272"/>
                  </a:lnTo>
                  <a:lnTo>
                    <a:pt x="104391" y="87272"/>
                  </a:lnTo>
                  <a:lnTo>
                    <a:pt x="108387" y="87272"/>
                  </a:lnTo>
                  <a:lnTo>
                    <a:pt x="108387" y="87272"/>
                  </a:lnTo>
                  <a:lnTo>
                    <a:pt x="108387" y="87272"/>
                  </a:lnTo>
                  <a:lnTo>
                    <a:pt x="108387" y="87272"/>
                  </a:lnTo>
                  <a:lnTo>
                    <a:pt x="108387" y="87272"/>
                  </a:lnTo>
                  <a:cubicBezTo>
                    <a:pt x="108387" y="87272"/>
                    <a:pt x="108387" y="87272"/>
                    <a:pt x="112258" y="87272"/>
                  </a:cubicBezTo>
                  <a:lnTo>
                    <a:pt x="112258" y="87272"/>
                  </a:lnTo>
                  <a:lnTo>
                    <a:pt x="112258" y="87272"/>
                  </a:lnTo>
                  <a:lnTo>
                    <a:pt x="116129" y="87272"/>
                  </a:lnTo>
                  <a:lnTo>
                    <a:pt x="116129" y="87272"/>
                  </a:lnTo>
                  <a:lnTo>
                    <a:pt x="119875" y="87272"/>
                  </a:lnTo>
                  <a:cubicBezTo>
                    <a:pt x="119875" y="87272"/>
                    <a:pt x="119875" y="87272"/>
                    <a:pt x="119875" y="76011"/>
                  </a:cubicBezTo>
                  <a:lnTo>
                    <a:pt x="119875" y="76011"/>
                  </a:lnTo>
                  <a:lnTo>
                    <a:pt x="119875" y="76011"/>
                  </a:lnTo>
                  <a:lnTo>
                    <a:pt x="119875" y="76011"/>
                  </a:lnTo>
                  <a:cubicBezTo>
                    <a:pt x="119875" y="65102"/>
                    <a:pt x="119875" y="65102"/>
                    <a:pt x="119875" y="65102"/>
                  </a:cubicBezTo>
                  <a:lnTo>
                    <a:pt x="119875" y="54545"/>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09" name="Shape 11809"/>
            <p:cNvSpPr/>
            <p:nvPr/>
          </p:nvSpPr>
          <p:spPr>
            <a:xfrm>
              <a:off x="5275263" y="1958975"/>
              <a:ext cx="134937" cy="77788"/>
            </a:xfrm>
            <a:custGeom>
              <a:avLst/>
              <a:gdLst/>
              <a:ahLst/>
              <a:cxnLst/>
              <a:rect l="0" t="0" r="0" b="0"/>
              <a:pathLst>
                <a:path w="120000" h="120000" extrusionOk="0">
                  <a:moveTo>
                    <a:pt x="39892" y="33732"/>
                  </a:moveTo>
                  <a:lnTo>
                    <a:pt x="39892" y="33732"/>
                  </a:lnTo>
                  <a:lnTo>
                    <a:pt x="39892" y="33732"/>
                  </a:lnTo>
                  <a:lnTo>
                    <a:pt x="39892" y="33732"/>
                  </a:lnTo>
                  <a:lnTo>
                    <a:pt x="39892" y="33732"/>
                  </a:lnTo>
                  <a:cubicBezTo>
                    <a:pt x="29919" y="33732"/>
                    <a:pt x="29919" y="33732"/>
                    <a:pt x="29919" y="17142"/>
                  </a:cubicBezTo>
                  <a:cubicBezTo>
                    <a:pt x="19624" y="17142"/>
                    <a:pt x="19624" y="17142"/>
                    <a:pt x="19624" y="0"/>
                  </a:cubicBezTo>
                  <a:lnTo>
                    <a:pt x="19624" y="0"/>
                  </a:lnTo>
                  <a:cubicBezTo>
                    <a:pt x="9651" y="0"/>
                    <a:pt x="9651" y="0"/>
                    <a:pt x="9651" y="0"/>
                  </a:cubicBezTo>
                  <a:cubicBezTo>
                    <a:pt x="9651" y="0"/>
                    <a:pt x="9651" y="0"/>
                    <a:pt x="0" y="0"/>
                  </a:cubicBezTo>
                  <a:cubicBezTo>
                    <a:pt x="0" y="0"/>
                    <a:pt x="0" y="0"/>
                    <a:pt x="0" y="17142"/>
                  </a:cubicBezTo>
                  <a:lnTo>
                    <a:pt x="0" y="17142"/>
                  </a:lnTo>
                  <a:lnTo>
                    <a:pt x="0" y="17142"/>
                  </a:lnTo>
                  <a:lnTo>
                    <a:pt x="0" y="17142"/>
                  </a:lnTo>
                  <a:cubicBezTo>
                    <a:pt x="0" y="33732"/>
                    <a:pt x="0" y="33732"/>
                    <a:pt x="0" y="33732"/>
                  </a:cubicBezTo>
                  <a:lnTo>
                    <a:pt x="0" y="33732"/>
                  </a:lnTo>
                  <a:lnTo>
                    <a:pt x="0" y="33732"/>
                  </a:lnTo>
                  <a:cubicBezTo>
                    <a:pt x="9651" y="33732"/>
                    <a:pt x="9651" y="50875"/>
                    <a:pt x="9651" y="50875"/>
                  </a:cubicBezTo>
                  <a:lnTo>
                    <a:pt x="9651" y="50875"/>
                  </a:lnTo>
                  <a:lnTo>
                    <a:pt x="19624" y="50875"/>
                  </a:lnTo>
                  <a:cubicBezTo>
                    <a:pt x="19624" y="50875"/>
                    <a:pt x="19624" y="50875"/>
                    <a:pt x="29919" y="50875"/>
                  </a:cubicBezTo>
                  <a:lnTo>
                    <a:pt x="29919" y="50875"/>
                  </a:lnTo>
                  <a:cubicBezTo>
                    <a:pt x="29919" y="68571"/>
                    <a:pt x="29919" y="68571"/>
                    <a:pt x="29919" y="68571"/>
                  </a:cubicBezTo>
                  <a:lnTo>
                    <a:pt x="39892" y="68571"/>
                  </a:lnTo>
                  <a:lnTo>
                    <a:pt x="39892" y="68571"/>
                  </a:lnTo>
                  <a:lnTo>
                    <a:pt x="39892" y="85714"/>
                  </a:lnTo>
                  <a:cubicBezTo>
                    <a:pt x="39892" y="85714"/>
                    <a:pt x="39892" y="85714"/>
                    <a:pt x="39892" y="68571"/>
                  </a:cubicBezTo>
                  <a:lnTo>
                    <a:pt x="39892" y="68571"/>
                  </a:lnTo>
                  <a:cubicBezTo>
                    <a:pt x="49544" y="68571"/>
                    <a:pt x="49544" y="68571"/>
                    <a:pt x="49544" y="68571"/>
                  </a:cubicBezTo>
                  <a:lnTo>
                    <a:pt x="59517" y="68571"/>
                  </a:lnTo>
                  <a:cubicBezTo>
                    <a:pt x="59517" y="68571"/>
                    <a:pt x="69812" y="68571"/>
                    <a:pt x="69812" y="85714"/>
                  </a:cubicBezTo>
                  <a:cubicBezTo>
                    <a:pt x="69812" y="85714"/>
                    <a:pt x="69812" y="85714"/>
                    <a:pt x="69812" y="102304"/>
                  </a:cubicBezTo>
                  <a:cubicBezTo>
                    <a:pt x="69812" y="102304"/>
                    <a:pt x="69812" y="102304"/>
                    <a:pt x="79785" y="102304"/>
                  </a:cubicBezTo>
                  <a:lnTo>
                    <a:pt x="79785" y="102304"/>
                  </a:lnTo>
                  <a:lnTo>
                    <a:pt x="79785" y="102304"/>
                  </a:lnTo>
                  <a:lnTo>
                    <a:pt x="79785" y="102304"/>
                  </a:lnTo>
                  <a:cubicBezTo>
                    <a:pt x="89436" y="102304"/>
                    <a:pt x="89436" y="102304"/>
                    <a:pt x="89436" y="102304"/>
                  </a:cubicBezTo>
                  <a:lnTo>
                    <a:pt x="89436" y="102304"/>
                  </a:lnTo>
                  <a:lnTo>
                    <a:pt x="89436" y="102304"/>
                  </a:lnTo>
                  <a:lnTo>
                    <a:pt x="89436" y="102304"/>
                  </a:lnTo>
                  <a:cubicBezTo>
                    <a:pt x="99410" y="102304"/>
                    <a:pt x="99410" y="102304"/>
                    <a:pt x="99410" y="102304"/>
                  </a:cubicBezTo>
                  <a:lnTo>
                    <a:pt x="109705" y="102304"/>
                  </a:lnTo>
                  <a:cubicBezTo>
                    <a:pt x="109705" y="119447"/>
                    <a:pt x="109705" y="119447"/>
                    <a:pt x="109705" y="119447"/>
                  </a:cubicBezTo>
                  <a:lnTo>
                    <a:pt x="109705" y="119447"/>
                  </a:lnTo>
                  <a:lnTo>
                    <a:pt x="119678" y="102304"/>
                  </a:lnTo>
                  <a:lnTo>
                    <a:pt x="119678" y="102304"/>
                  </a:lnTo>
                  <a:lnTo>
                    <a:pt x="119678" y="102304"/>
                  </a:lnTo>
                  <a:lnTo>
                    <a:pt x="119678" y="85714"/>
                  </a:lnTo>
                  <a:cubicBezTo>
                    <a:pt x="109705" y="85714"/>
                    <a:pt x="109705" y="85714"/>
                    <a:pt x="109705" y="85714"/>
                  </a:cubicBezTo>
                  <a:lnTo>
                    <a:pt x="99410" y="85714"/>
                  </a:lnTo>
                  <a:lnTo>
                    <a:pt x="99410" y="85714"/>
                  </a:lnTo>
                  <a:lnTo>
                    <a:pt x="99410" y="85714"/>
                  </a:lnTo>
                  <a:lnTo>
                    <a:pt x="99410" y="85714"/>
                  </a:lnTo>
                  <a:cubicBezTo>
                    <a:pt x="99410" y="85714"/>
                    <a:pt x="99410" y="85714"/>
                    <a:pt x="89436" y="85714"/>
                  </a:cubicBezTo>
                  <a:lnTo>
                    <a:pt x="89436" y="85714"/>
                  </a:lnTo>
                  <a:lnTo>
                    <a:pt x="89436" y="85714"/>
                  </a:lnTo>
                  <a:lnTo>
                    <a:pt x="89436" y="85714"/>
                  </a:lnTo>
                  <a:cubicBezTo>
                    <a:pt x="79785" y="85714"/>
                    <a:pt x="79785" y="85714"/>
                    <a:pt x="79785" y="68571"/>
                  </a:cubicBezTo>
                  <a:lnTo>
                    <a:pt x="69812" y="68571"/>
                  </a:lnTo>
                  <a:lnTo>
                    <a:pt x="69812" y="68571"/>
                  </a:lnTo>
                  <a:lnTo>
                    <a:pt x="69812" y="68571"/>
                  </a:lnTo>
                  <a:lnTo>
                    <a:pt x="59517" y="50875"/>
                  </a:lnTo>
                  <a:cubicBezTo>
                    <a:pt x="49544" y="50875"/>
                    <a:pt x="49544" y="50875"/>
                    <a:pt x="49544" y="33732"/>
                  </a:cubicBezTo>
                  <a:cubicBezTo>
                    <a:pt x="49544" y="50875"/>
                    <a:pt x="49544" y="50875"/>
                    <a:pt x="49544" y="50875"/>
                  </a:cubicBezTo>
                  <a:lnTo>
                    <a:pt x="49544" y="50875"/>
                  </a:lnTo>
                  <a:lnTo>
                    <a:pt x="49544" y="50875"/>
                  </a:lnTo>
                  <a:cubicBezTo>
                    <a:pt x="39892" y="50875"/>
                    <a:pt x="39892" y="50875"/>
                    <a:pt x="39892" y="33732"/>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10" name="Shape 11810"/>
            <p:cNvSpPr/>
            <p:nvPr/>
          </p:nvSpPr>
          <p:spPr>
            <a:xfrm>
              <a:off x="4729163" y="1679575"/>
              <a:ext cx="234950" cy="146050"/>
            </a:xfrm>
            <a:custGeom>
              <a:avLst/>
              <a:gdLst/>
              <a:ahLst/>
              <a:cxnLst/>
              <a:rect l="0" t="0" r="0" b="0"/>
              <a:pathLst>
                <a:path w="120000" h="120000" extrusionOk="0">
                  <a:moveTo>
                    <a:pt x="11411" y="64296"/>
                  </a:moveTo>
                  <a:lnTo>
                    <a:pt x="11411" y="64296"/>
                  </a:lnTo>
                  <a:cubicBezTo>
                    <a:pt x="11411" y="64296"/>
                    <a:pt x="11411" y="73481"/>
                    <a:pt x="11411" y="82962"/>
                  </a:cubicBezTo>
                  <a:lnTo>
                    <a:pt x="11411" y="73481"/>
                  </a:lnTo>
                  <a:lnTo>
                    <a:pt x="16932" y="64296"/>
                  </a:lnTo>
                  <a:lnTo>
                    <a:pt x="16932" y="64296"/>
                  </a:lnTo>
                  <a:lnTo>
                    <a:pt x="16932" y="64296"/>
                  </a:lnTo>
                  <a:lnTo>
                    <a:pt x="22822" y="64296"/>
                  </a:lnTo>
                  <a:lnTo>
                    <a:pt x="22822" y="73481"/>
                  </a:lnTo>
                  <a:cubicBezTo>
                    <a:pt x="22822" y="73481"/>
                    <a:pt x="22822" y="64296"/>
                    <a:pt x="28527" y="64296"/>
                  </a:cubicBezTo>
                  <a:lnTo>
                    <a:pt x="28527" y="64296"/>
                  </a:lnTo>
                  <a:lnTo>
                    <a:pt x="28527" y="64296"/>
                  </a:lnTo>
                  <a:lnTo>
                    <a:pt x="28527" y="64296"/>
                  </a:lnTo>
                  <a:lnTo>
                    <a:pt x="28527" y="64296"/>
                  </a:lnTo>
                  <a:cubicBezTo>
                    <a:pt x="34233" y="64296"/>
                    <a:pt x="34233" y="64296"/>
                    <a:pt x="34233" y="64296"/>
                  </a:cubicBezTo>
                  <a:cubicBezTo>
                    <a:pt x="34233" y="64296"/>
                    <a:pt x="34233" y="64296"/>
                    <a:pt x="39754" y="64296"/>
                  </a:cubicBezTo>
                  <a:lnTo>
                    <a:pt x="45644" y="73481"/>
                  </a:lnTo>
                  <a:cubicBezTo>
                    <a:pt x="51349" y="73481"/>
                    <a:pt x="51349" y="73481"/>
                    <a:pt x="51349" y="73481"/>
                  </a:cubicBezTo>
                  <a:lnTo>
                    <a:pt x="51349" y="73481"/>
                  </a:lnTo>
                  <a:cubicBezTo>
                    <a:pt x="51349" y="73481"/>
                    <a:pt x="51349" y="73481"/>
                    <a:pt x="57055" y="73481"/>
                  </a:cubicBezTo>
                  <a:cubicBezTo>
                    <a:pt x="57055" y="73481"/>
                    <a:pt x="57055" y="73481"/>
                    <a:pt x="57055" y="82962"/>
                  </a:cubicBezTo>
                  <a:cubicBezTo>
                    <a:pt x="62576" y="82962"/>
                    <a:pt x="62576" y="82962"/>
                    <a:pt x="62576" y="82962"/>
                  </a:cubicBezTo>
                  <a:lnTo>
                    <a:pt x="62576" y="82962"/>
                  </a:lnTo>
                  <a:cubicBezTo>
                    <a:pt x="62576" y="82962"/>
                    <a:pt x="62576" y="92148"/>
                    <a:pt x="68466" y="92148"/>
                  </a:cubicBezTo>
                  <a:lnTo>
                    <a:pt x="68466" y="92148"/>
                  </a:lnTo>
                  <a:lnTo>
                    <a:pt x="68466" y="92148"/>
                  </a:lnTo>
                  <a:lnTo>
                    <a:pt x="74171" y="92148"/>
                  </a:lnTo>
                  <a:lnTo>
                    <a:pt x="74171" y="92148"/>
                  </a:lnTo>
                  <a:lnTo>
                    <a:pt x="74171" y="92148"/>
                  </a:lnTo>
                  <a:lnTo>
                    <a:pt x="74171" y="92148"/>
                  </a:lnTo>
                  <a:lnTo>
                    <a:pt x="74171" y="92148"/>
                  </a:lnTo>
                  <a:lnTo>
                    <a:pt x="74171" y="92148"/>
                  </a:lnTo>
                  <a:lnTo>
                    <a:pt x="74171" y="92148"/>
                  </a:lnTo>
                  <a:cubicBezTo>
                    <a:pt x="79877" y="92148"/>
                    <a:pt x="79877" y="92148"/>
                    <a:pt x="79877" y="101037"/>
                  </a:cubicBezTo>
                  <a:lnTo>
                    <a:pt x="79877" y="101037"/>
                  </a:lnTo>
                  <a:cubicBezTo>
                    <a:pt x="79877" y="101037"/>
                    <a:pt x="79877" y="101037"/>
                    <a:pt x="79877" y="110222"/>
                  </a:cubicBezTo>
                  <a:cubicBezTo>
                    <a:pt x="85398" y="110222"/>
                    <a:pt x="85398" y="110222"/>
                    <a:pt x="85398" y="110222"/>
                  </a:cubicBezTo>
                  <a:cubicBezTo>
                    <a:pt x="85398" y="119703"/>
                    <a:pt x="85398" y="119703"/>
                    <a:pt x="85398" y="119703"/>
                  </a:cubicBezTo>
                  <a:cubicBezTo>
                    <a:pt x="85398" y="119703"/>
                    <a:pt x="85398" y="119703"/>
                    <a:pt x="91288" y="119703"/>
                  </a:cubicBezTo>
                  <a:lnTo>
                    <a:pt x="91288" y="119703"/>
                  </a:lnTo>
                  <a:lnTo>
                    <a:pt x="91288" y="119703"/>
                  </a:lnTo>
                  <a:lnTo>
                    <a:pt x="91288" y="119703"/>
                  </a:lnTo>
                  <a:cubicBezTo>
                    <a:pt x="91288" y="119703"/>
                    <a:pt x="91288" y="119703"/>
                    <a:pt x="96993" y="110222"/>
                  </a:cubicBezTo>
                  <a:lnTo>
                    <a:pt x="96993" y="110222"/>
                  </a:lnTo>
                  <a:lnTo>
                    <a:pt x="96993" y="110222"/>
                  </a:lnTo>
                  <a:lnTo>
                    <a:pt x="96993" y="110222"/>
                  </a:lnTo>
                  <a:lnTo>
                    <a:pt x="96993" y="110222"/>
                  </a:lnTo>
                  <a:lnTo>
                    <a:pt x="96993" y="110222"/>
                  </a:lnTo>
                  <a:lnTo>
                    <a:pt x="96993" y="110222"/>
                  </a:lnTo>
                  <a:lnTo>
                    <a:pt x="102699" y="110222"/>
                  </a:lnTo>
                  <a:lnTo>
                    <a:pt x="102699" y="110222"/>
                  </a:lnTo>
                  <a:lnTo>
                    <a:pt x="102699" y="110222"/>
                  </a:lnTo>
                  <a:lnTo>
                    <a:pt x="102699" y="110222"/>
                  </a:lnTo>
                  <a:lnTo>
                    <a:pt x="108220" y="110222"/>
                  </a:lnTo>
                  <a:lnTo>
                    <a:pt x="108220" y="101037"/>
                  </a:lnTo>
                  <a:cubicBezTo>
                    <a:pt x="108220" y="101037"/>
                    <a:pt x="108220" y="101037"/>
                    <a:pt x="108220" y="92148"/>
                  </a:cubicBezTo>
                  <a:cubicBezTo>
                    <a:pt x="114110" y="92148"/>
                    <a:pt x="114110" y="82962"/>
                    <a:pt x="119815" y="82962"/>
                  </a:cubicBezTo>
                  <a:lnTo>
                    <a:pt x="119815" y="82962"/>
                  </a:lnTo>
                  <a:lnTo>
                    <a:pt x="119815" y="82962"/>
                  </a:lnTo>
                  <a:lnTo>
                    <a:pt x="119815" y="82962"/>
                  </a:lnTo>
                  <a:lnTo>
                    <a:pt x="119815" y="82962"/>
                  </a:lnTo>
                  <a:lnTo>
                    <a:pt x="119815" y="82962"/>
                  </a:lnTo>
                  <a:lnTo>
                    <a:pt x="119815" y="82962"/>
                  </a:lnTo>
                  <a:lnTo>
                    <a:pt x="119815" y="82962"/>
                  </a:lnTo>
                  <a:cubicBezTo>
                    <a:pt x="119815" y="82962"/>
                    <a:pt x="119815" y="73481"/>
                    <a:pt x="114110" y="73481"/>
                  </a:cubicBezTo>
                  <a:cubicBezTo>
                    <a:pt x="114110" y="73481"/>
                    <a:pt x="114110" y="73481"/>
                    <a:pt x="108220" y="73481"/>
                  </a:cubicBezTo>
                  <a:lnTo>
                    <a:pt x="108220" y="73481"/>
                  </a:lnTo>
                  <a:cubicBezTo>
                    <a:pt x="108220" y="64296"/>
                    <a:pt x="102699" y="64296"/>
                    <a:pt x="102699" y="64296"/>
                  </a:cubicBezTo>
                  <a:cubicBezTo>
                    <a:pt x="102699" y="55407"/>
                    <a:pt x="102699" y="55407"/>
                    <a:pt x="96993" y="55407"/>
                  </a:cubicBezTo>
                  <a:lnTo>
                    <a:pt x="96993" y="55407"/>
                  </a:lnTo>
                  <a:lnTo>
                    <a:pt x="96993" y="55407"/>
                  </a:lnTo>
                  <a:cubicBezTo>
                    <a:pt x="96993" y="55407"/>
                    <a:pt x="96993" y="55407"/>
                    <a:pt x="91288" y="55407"/>
                  </a:cubicBezTo>
                  <a:cubicBezTo>
                    <a:pt x="91288" y="55407"/>
                    <a:pt x="91288" y="55407"/>
                    <a:pt x="91288" y="46222"/>
                  </a:cubicBezTo>
                  <a:lnTo>
                    <a:pt x="91288" y="46222"/>
                  </a:lnTo>
                  <a:cubicBezTo>
                    <a:pt x="85398" y="46222"/>
                    <a:pt x="85398" y="46222"/>
                    <a:pt x="85398" y="36740"/>
                  </a:cubicBezTo>
                  <a:lnTo>
                    <a:pt x="85398" y="36740"/>
                  </a:lnTo>
                  <a:lnTo>
                    <a:pt x="85398" y="36740"/>
                  </a:lnTo>
                  <a:cubicBezTo>
                    <a:pt x="79877" y="27555"/>
                    <a:pt x="79877" y="27555"/>
                    <a:pt x="79877" y="27555"/>
                  </a:cubicBezTo>
                  <a:lnTo>
                    <a:pt x="79877" y="27555"/>
                  </a:lnTo>
                  <a:lnTo>
                    <a:pt x="79877" y="27555"/>
                  </a:lnTo>
                  <a:lnTo>
                    <a:pt x="74171" y="27555"/>
                  </a:lnTo>
                  <a:cubicBezTo>
                    <a:pt x="74171" y="27555"/>
                    <a:pt x="74171" y="27555"/>
                    <a:pt x="68466" y="27555"/>
                  </a:cubicBezTo>
                  <a:lnTo>
                    <a:pt x="68466" y="27555"/>
                  </a:lnTo>
                  <a:lnTo>
                    <a:pt x="68466" y="27555"/>
                  </a:lnTo>
                  <a:lnTo>
                    <a:pt x="62576" y="18666"/>
                  </a:lnTo>
                  <a:lnTo>
                    <a:pt x="62576" y="18666"/>
                  </a:lnTo>
                  <a:lnTo>
                    <a:pt x="62576" y="9481"/>
                  </a:lnTo>
                  <a:lnTo>
                    <a:pt x="62576" y="9481"/>
                  </a:lnTo>
                  <a:cubicBezTo>
                    <a:pt x="62576" y="9481"/>
                    <a:pt x="62576" y="9481"/>
                    <a:pt x="62576" y="0"/>
                  </a:cubicBezTo>
                  <a:lnTo>
                    <a:pt x="62576" y="0"/>
                  </a:lnTo>
                  <a:lnTo>
                    <a:pt x="62576" y="0"/>
                  </a:lnTo>
                  <a:lnTo>
                    <a:pt x="62576" y="0"/>
                  </a:lnTo>
                  <a:lnTo>
                    <a:pt x="62576" y="0"/>
                  </a:lnTo>
                  <a:cubicBezTo>
                    <a:pt x="62576" y="0"/>
                    <a:pt x="62576" y="0"/>
                    <a:pt x="57055" y="0"/>
                  </a:cubicBezTo>
                  <a:cubicBezTo>
                    <a:pt x="57055" y="0"/>
                    <a:pt x="57055" y="0"/>
                    <a:pt x="51349" y="0"/>
                  </a:cubicBezTo>
                  <a:lnTo>
                    <a:pt x="51349" y="0"/>
                  </a:lnTo>
                  <a:lnTo>
                    <a:pt x="51349" y="0"/>
                  </a:lnTo>
                  <a:cubicBezTo>
                    <a:pt x="51349" y="0"/>
                    <a:pt x="51349" y="0"/>
                    <a:pt x="45644" y="0"/>
                  </a:cubicBezTo>
                  <a:lnTo>
                    <a:pt x="45644" y="0"/>
                  </a:lnTo>
                  <a:cubicBezTo>
                    <a:pt x="45644" y="9481"/>
                    <a:pt x="45644" y="9481"/>
                    <a:pt x="45644" y="9481"/>
                  </a:cubicBezTo>
                  <a:lnTo>
                    <a:pt x="39754" y="9481"/>
                  </a:lnTo>
                  <a:lnTo>
                    <a:pt x="39754" y="9481"/>
                  </a:lnTo>
                  <a:cubicBezTo>
                    <a:pt x="39754" y="9481"/>
                    <a:pt x="39754" y="18666"/>
                    <a:pt x="39754" y="27555"/>
                  </a:cubicBezTo>
                  <a:lnTo>
                    <a:pt x="39754" y="27555"/>
                  </a:lnTo>
                  <a:cubicBezTo>
                    <a:pt x="34233" y="27555"/>
                    <a:pt x="34233" y="27555"/>
                    <a:pt x="34233" y="27555"/>
                  </a:cubicBezTo>
                  <a:lnTo>
                    <a:pt x="34233" y="27555"/>
                  </a:lnTo>
                  <a:lnTo>
                    <a:pt x="34233" y="27555"/>
                  </a:lnTo>
                  <a:cubicBezTo>
                    <a:pt x="34233" y="27555"/>
                    <a:pt x="34233" y="27555"/>
                    <a:pt x="28527" y="27555"/>
                  </a:cubicBezTo>
                  <a:cubicBezTo>
                    <a:pt x="28527" y="27555"/>
                    <a:pt x="28527" y="27555"/>
                    <a:pt x="22822" y="27555"/>
                  </a:cubicBezTo>
                  <a:lnTo>
                    <a:pt x="22822" y="27555"/>
                  </a:lnTo>
                  <a:lnTo>
                    <a:pt x="22822" y="27555"/>
                  </a:lnTo>
                  <a:lnTo>
                    <a:pt x="22822" y="27555"/>
                  </a:lnTo>
                  <a:cubicBezTo>
                    <a:pt x="22822" y="27555"/>
                    <a:pt x="16932" y="27555"/>
                    <a:pt x="16932" y="18666"/>
                  </a:cubicBezTo>
                  <a:cubicBezTo>
                    <a:pt x="16932" y="27555"/>
                    <a:pt x="11411" y="27555"/>
                    <a:pt x="11411" y="27555"/>
                  </a:cubicBezTo>
                  <a:lnTo>
                    <a:pt x="11411" y="27555"/>
                  </a:lnTo>
                  <a:cubicBezTo>
                    <a:pt x="11411" y="27555"/>
                    <a:pt x="11411" y="36740"/>
                    <a:pt x="5705" y="36740"/>
                  </a:cubicBezTo>
                  <a:cubicBezTo>
                    <a:pt x="5705" y="36740"/>
                    <a:pt x="5705" y="36740"/>
                    <a:pt x="0" y="36740"/>
                  </a:cubicBezTo>
                  <a:lnTo>
                    <a:pt x="0" y="36740"/>
                  </a:lnTo>
                  <a:lnTo>
                    <a:pt x="0" y="36740"/>
                  </a:lnTo>
                  <a:lnTo>
                    <a:pt x="0" y="36740"/>
                  </a:lnTo>
                  <a:lnTo>
                    <a:pt x="0" y="36740"/>
                  </a:lnTo>
                  <a:cubicBezTo>
                    <a:pt x="5705" y="36740"/>
                    <a:pt x="5705" y="46222"/>
                    <a:pt x="5705" y="46222"/>
                  </a:cubicBezTo>
                  <a:lnTo>
                    <a:pt x="5705" y="46222"/>
                  </a:lnTo>
                  <a:cubicBezTo>
                    <a:pt x="5705" y="55407"/>
                    <a:pt x="5705" y="55407"/>
                    <a:pt x="11411" y="64296"/>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11" name="Shape 11811"/>
            <p:cNvSpPr/>
            <p:nvPr/>
          </p:nvSpPr>
          <p:spPr>
            <a:xfrm>
              <a:off x="4873625" y="1768475"/>
              <a:ext cx="212725" cy="190500"/>
            </a:xfrm>
            <a:custGeom>
              <a:avLst/>
              <a:gdLst/>
              <a:ahLst/>
              <a:cxnLst/>
              <a:rect l="0" t="0" r="0" b="0"/>
              <a:pathLst>
                <a:path w="120000" h="120000" extrusionOk="0">
                  <a:moveTo>
                    <a:pt x="119796" y="42419"/>
                  </a:moveTo>
                  <a:lnTo>
                    <a:pt x="119796" y="42419"/>
                  </a:lnTo>
                  <a:lnTo>
                    <a:pt x="119796" y="42419"/>
                  </a:lnTo>
                  <a:lnTo>
                    <a:pt x="119796" y="42419"/>
                  </a:lnTo>
                  <a:lnTo>
                    <a:pt x="119796" y="42419"/>
                  </a:lnTo>
                  <a:lnTo>
                    <a:pt x="119796" y="42419"/>
                  </a:lnTo>
                  <a:lnTo>
                    <a:pt x="113288" y="42419"/>
                  </a:lnTo>
                  <a:lnTo>
                    <a:pt x="113288" y="35387"/>
                  </a:lnTo>
                  <a:lnTo>
                    <a:pt x="113288" y="35387"/>
                  </a:lnTo>
                  <a:lnTo>
                    <a:pt x="113288" y="35387"/>
                  </a:lnTo>
                  <a:cubicBezTo>
                    <a:pt x="113288" y="28128"/>
                    <a:pt x="113288" y="28128"/>
                    <a:pt x="113288" y="28128"/>
                  </a:cubicBezTo>
                  <a:cubicBezTo>
                    <a:pt x="113288" y="28128"/>
                    <a:pt x="113288" y="28128"/>
                    <a:pt x="113288" y="21096"/>
                  </a:cubicBezTo>
                  <a:lnTo>
                    <a:pt x="113288" y="21096"/>
                  </a:lnTo>
                  <a:lnTo>
                    <a:pt x="113288" y="21096"/>
                  </a:lnTo>
                  <a:lnTo>
                    <a:pt x="113288" y="14291"/>
                  </a:lnTo>
                  <a:lnTo>
                    <a:pt x="113288" y="14291"/>
                  </a:lnTo>
                  <a:cubicBezTo>
                    <a:pt x="113288" y="14291"/>
                    <a:pt x="113288" y="14291"/>
                    <a:pt x="113288" y="7258"/>
                  </a:cubicBezTo>
                  <a:lnTo>
                    <a:pt x="113288" y="7258"/>
                  </a:lnTo>
                  <a:lnTo>
                    <a:pt x="113288" y="7258"/>
                  </a:lnTo>
                  <a:cubicBezTo>
                    <a:pt x="113288" y="0"/>
                    <a:pt x="113288" y="0"/>
                    <a:pt x="113288" y="0"/>
                  </a:cubicBezTo>
                  <a:cubicBezTo>
                    <a:pt x="113288" y="7258"/>
                    <a:pt x="113288" y="7258"/>
                    <a:pt x="113288" y="7258"/>
                  </a:cubicBezTo>
                  <a:lnTo>
                    <a:pt x="113288" y="7258"/>
                  </a:lnTo>
                  <a:lnTo>
                    <a:pt x="107186" y="14291"/>
                  </a:lnTo>
                  <a:lnTo>
                    <a:pt x="107186" y="14291"/>
                  </a:lnTo>
                  <a:lnTo>
                    <a:pt x="100881" y="14291"/>
                  </a:lnTo>
                  <a:lnTo>
                    <a:pt x="100881" y="14291"/>
                  </a:lnTo>
                  <a:lnTo>
                    <a:pt x="100881" y="21096"/>
                  </a:lnTo>
                  <a:cubicBezTo>
                    <a:pt x="100881" y="21096"/>
                    <a:pt x="100881" y="21096"/>
                    <a:pt x="94372" y="21096"/>
                  </a:cubicBezTo>
                  <a:lnTo>
                    <a:pt x="94372" y="21096"/>
                  </a:lnTo>
                  <a:cubicBezTo>
                    <a:pt x="94372" y="21096"/>
                    <a:pt x="94372" y="21096"/>
                    <a:pt x="88067" y="21096"/>
                  </a:cubicBezTo>
                  <a:lnTo>
                    <a:pt x="88067" y="21096"/>
                  </a:lnTo>
                  <a:lnTo>
                    <a:pt x="88067" y="21096"/>
                  </a:lnTo>
                  <a:cubicBezTo>
                    <a:pt x="81966" y="21096"/>
                    <a:pt x="81966" y="28128"/>
                    <a:pt x="81966" y="28128"/>
                  </a:cubicBezTo>
                  <a:lnTo>
                    <a:pt x="81966" y="28128"/>
                  </a:lnTo>
                  <a:lnTo>
                    <a:pt x="81966" y="28128"/>
                  </a:lnTo>
                  <a:lnTo>
                    <a:pt x="75661" y="21096"/>
                  </a:lnTo>
                  <a:lnTo>
                    <a:pt x="75661" y="21096"/>
                  </a:lnTo>
                  <a:lnTo>
                    <a:pt x="69355" y="21096"/>
                  </a:lnTo>
                  <a:cubicBezTo>
                    <a:pt x="62847" y="21096"/>
                    <a:pt x="62847" y="21096"/>
                    <a:pt x="62847" y="21096"/>
                  </a:cubicBezTo>
                  <a:lnTo>
                    <a:pt x="62847" y="21096"/>
                  </a:lnTo>
                  <a:cubicBezTo>
                    <a:pt x="62847" y="21096"/>
                    <a:pt x="56745" y="21096"/>
                    <a:pt x="56745" y="14291"/>
                  </a:cubicBezTo>
                  <a:cubicBezTo>
                    <a:pt x="56745" y="21096"/>
                    <a:pt x="56745" y="21096"/>
                    <a:pt x="56745" y="21096"/>
                  </a:cubicBezTo>
                  <a:lnTo>
                    <a:pt x="56745" y="21096"/>
                  </a:lnTo>
                  <a:lnTo>
                    <a:pt x="50440" y="21096"/>
                  </a:lnTo>
                  <a:lnTo>
                    <a:pt x="50440" y="21096"/>
                  </a:lnTo>
                  <a:lnTo>
                    <a:pt x="50440" y="21096"/>
                  </a:lnTo>
                  <a:lnTo>
                    <a:pt x="50440" y="21096"/>
                  </a:lnTo>
                  <a:lnTo>
                    <a:pt x="50440" y="28128"/>
                  </a:lnTo>
                  <a:lnTo>
                    <a:pt x="50440" y="28128"/>
                  </a:lnTo>
                  <a:lnTo>
                    <a:pt x="50440" y="28128"/>
                  </a:lnTo>
                  <a:lnTo>
                    <a:pt x="50440" y="28128"/>
                  </a:lnTo>
                  <a:lnTo>
                    <a:pt x="44135" y="35387"/>
                  </a:lnTo>
                  <a:lnTo>
                    <a:pt x="44135" y="35387"/>
                  </a:lnTo>
                  <a:lnTo>
                    <a:pt x="44135" y="35387"/>
                  </a:lnTo>
                  <a:lnTo>
                    <a:pt x="37627" y="35387"/>
                  </a:lnTo>
                  <a:lnTo>
                    <a:pt x="37627" y="35387"/>
                  </a:lnTo>
                  <a:cubicBezTo>
                    <a:pt x="37627" y="42419"/>
                    <a:pt x="31525" y="42419"/>
                    <a:pt x="31525" y="42419"/>
                  </a:cubicBezTo>
                  <a:lnTo>
                    <a:pt x="31525" y="42419"/>
                  </a:lnTo>
                  <a:lnTo>
                    <a:pt x="31525" y="42419"/>
                  </a:lnTo>
                  <a:cubicBezTo>
                    <a:pt x="31525" y="49224"/>
                    <a:pt x="25220" y="49224"/>
                    <a:pt x="25220" y="49224"/>
                  </a:cubicBezTo>
                  <a:lnTo>
                    <a:pt x="25220" y="49224"/>
                  </a:lnTo>
                  <a:lnTo>
                    <a:pt x="25220" y="49224"/>
                  </a:lnTo>
                  <a:cubicBezTo>
                    <a:pt x="18915" y="49224"/>
                    <a:pt x="18915" y="49224"/>
                    <a:pt x="18915" y="49224"/>
                  </a:cubicBezTo>
                  <a:lnTo>
                    <a:pt x="18915" y="49224"/>
                  </a:lnTo>
                  <a:lnTo>
                    <a:pt x="18915" y="49224"/>
                  </a:lnTo>
                  <a:cubicBezTo>
                    <a:pt x="12406" y="49224"/>
                    <a:pt x="12406" y="49224"/>
                    <a:pt x="12406" y="42419"/>
                  </a:cubicBezTo>
                  <a:cubicBezTo>
                    <a:pt x="12406" y="42419"/>
                    <a:pt x="12406" y="42419"/>
                    <a:pt x="6305" y="42419"/>
                  </a:cubicBezTo>
                  <a:lnTo>
                    <a:pt x="6305" y="42419"/>
                  </a:lnTo>
                  <a:lnTo>
                    <a:pt x="6305" y="42419"/>
                  </a:lnTo>
                  <a:lnTo>
                    <a:pt x="6305" y="42419"/>
                  </a:lnTo>
                  <a:cubicBezTo>
                    <a:pt x="6305" y="49224"/>
                    <a:pt x="6305" y="49224"/>
                    <a:pt x="6305" y="49224"/>
                  </a:cubicBezTo>
                  <a:lnTo>
                    <a:pt x="6305" y="49224"/>
                  </a:lnTo>
                  <a:lnTo>
                    <a:pt x="6305" y="49224"/>
                  </a:lnTo>
                  <a:lnTo>
                    <a:pt x="6305" y="49224"/>
                  </a:lnTo>
                  <a:cubicBezTo>
                    <a:pt x="6305" y="56257"/>
                    <a:pt x="6305" y="56257"/>
                    <a:pt x="6305" y="63516"/>
                  </a:cubicBezTo>
                  <a:lnTo>
                    <a:pt x="6305" y="63516"/>
                  </a:lnTo>
                  <a:lnTo>
                    <a:pt x="6305" y="63516"/>
                  </a:lnTo>
                  <a:lnTo>
                    <a:pt x="6305" y="63516"/>
                  </a:lnTo>
                  <a:lnTo>
                    <a:pt x="6305" y="63516"/>
                  </a:lnTo>
                  <a:lnTo>
                    <a:pt x="6305" y="63516"/>
                  </a:lnTo>
                  <a:cubicBezTo>
                    <a:pt x="6305" y="70548"/>
                    <a:pt x="6305" y="70548"/>
                    <a:pt x="6305" y="70548"/>
                  </a:cubicBezTo>
                  <a:lnTo>
                    <a:pt x="6305" y="70548"/>
                  </a:lnTo>
                  <a:lnTo>
                    <a:pt x="6305" y="70548"/>
                  </a:lnTo>
                  <a:lnTo>
                    <a:pt x="6305" y="70548"/>
                  </a:lnTo>
                  <a:lnTo>
                    <a:pt x="6305" y="70548"/>
                  </a:lnTo>
                  <a:cubicBezTo>
                    <a:pt x="0" y="77353"/>
                    <a:pt x="0" y="77353"/>
                    <a:pt x="0" y="77353"/>
                  </a:cubicBezTo>
                  <a:cubicBezTo>
                    <a:pt x="6305" y="77353"/>
                    <a:pt x="6305" y="84385"/>
                    <a:pt x="6305" y="84385"/>
                  </a:cubicBezTo>
                  <a:lnTo>
                    <a:pt x="6305" y="84385"/>
                  </a:lnTo>
                  <a:lnTo>
                    <a:pt x="6305" y="91644"/>
                  </a:lnTo>
                  <a:lnTo>
                    <a:pt x="6305" y="91644"/>
                  </a:lnTo>
                  <a:lnTo>
                    <a:pt x="6305" y="91644"/>
                  </a:lnTo>
                  <a:cubicBezTo>
                    <a:pt x="12406" y="91644"/>
                    <a:pt x="12406" y="91644"/>
                    <a:pt x="12406" y="98676"/>
                  </a:cubicBezTo>
                  <a:lnTo>
                    <a:pt x="12406" y="98676"/>
                  </a:lnTo>
                  <a:lnTo>
                    <a:pt x="18915" y="105482"/>
                  </a:lnTo>
                  <a:cubicBezTo>
                    <a:pt x="18915" y="112514"/>
                    <a:pt x="18915" y="112514"/>
                    <a:pt x="12406" y="112514"/>
                  </a:cubicBezTo>
                  <a:cubicBezTo>
                    <a:pt x="12406" y="112514"/>
                    <a:pt x="12406" y="119773"/>
                    <a:pt x="6305" y="119773"/>
                  </a:cubicBezTo>
                  <a:cubicBezTo>
                    <a:pt x="12406" y="119773"/>
                    <a:pt x="12406" y="119773"/>
                    <a:pt x="12406" y="119773"/>
                  </a:cubicBezTo>
                  <a:lnTo>
                    <a:pt x="18915" y="119773"/>
                  </a:lnTo>
                  <a:lnTo>
                    <a:pt x="18915" y="119773"/>
                  </a:lnTo>
                  <a:lnTo>
                    <a:pt x="18915" y="119773"/>
                  </a:lnTo>
                  <a:lnTo>
                    <a:pt x="18915" y="119773"/>
                  </a:lnTo>
                  <a:lnTo>
                    <a:pt x="18915" y="119773"/>
                  </a:lnTo>
                  <a:cubicBezTo>
                    <a:pt x="25220" y="119773"/>
                    <a:pt x="31525" y="119773"/>
                    <a:pt x="31525" y="119773"/>
                  </a:cubicBezTo>
                  <a:lnTo>
                    <a:pt x="31525" y="119773"/>
                  </a:lnTo>
                  <a:cubicBezTo>
                    <a:pt x="37627" y="119773"/>
                    <a:pt x="37627" y="119773"/>
                    <a:pt x="37627" y="119773"/>
                  </a:cubicBezTo>
                  <a:lnTo>
                    <a:pt x="37627" y="119773"/>
                  </a:lnTo>
                  <a:cubicBezTo>
                    <a:pt x="37627" y="119773"/>
                    <a:pt x="37627" y="119773"/>
                    <a:pt x="44135" y="119773"/>
                  </a:cubicBezTo>
                  <a:lnTo>
                    <a:pt x="44135" y="119773"/>
                  </a:lnTo>
                  <a:lnTo>
                    <a:pt x="44135" y="119773"/>
                  </a:lnTo>
                  <a:lnTo>
                    <a:pt x="44135" y="119773"/>
                  </a:lnTo>
                  <a:lnTo>
                    <a:pt x="50440" y="119773"/>
                  </a:lnTo>
                  <a:lnTo>
                    <a:pt x="56745" y="119773"/>
                  </a:lnTo>
                  <a:lnTo>
                    <a:pt x="56745" y="119773"/>
                  </a:lnTo>
                  <a:lnTo>
                    <a:pt x="56745" y="119773"/>
                  </a:lnTo>
                  <a:cubicBezTo>
                    <a:pt x="56745" y="112514"/>
                    <a:pt x="56745" y="112514"/>
                    <a:pt x="56745" y="112514"/>
                  </a:cubicBezTo>
                  <a:cubicBezTo>
                    <a:pt x="56745" y="112514"/>
                    <a:pt x="56745" y="105482"/>
                    <a:pt x="62847" y="98676"/>
                  </a:cubicBezTo>
                  <a:lnTo>
                    <a:pt x="69355" y="98676"/>
                  </a:lnTo>
                  <a:lnTo>
                    <a:pt x="69355" y="98676"/>
                  </a:lnTo>
                  <a:lnTo>
                    <a:pt x="69355" y="98676"/>
                  </a:lnTo>
                  <a:cubicBezTo>
                    <a:pt x="69355" y="98676"/>
                    <a:pt x="69355" y="98676"/>
                    <a:pt x="75661" y="98676"/>
                  </a:cubicBezTo>
                  <a:lnTo>
                    <a:pt x="75661" y="98676"/>
                  </a:lnTo>
                  <a:cubicBezTo>
                    <a:pt x="75661" y="98676"/>
                    <a:pt x="75661" y="98676"/>
                    <a:pt x="75661" y="91644"/>
                  </a:cubicBezTo>
                  <a:lnTo>
                    <a:pt x="75661" y="91644"/>
                  </a:lnTo>
                  <a:cubicBezTo>
                    <a:pt x="81966" y="91644"/>
                    <a:pt x="81966" y="84385"/>
                    <a:pt x="81966" y="84385"/>
                  </a:cubicBezTo>
                  <a:cubicBezTo>
                    <a:pt x="88067" y="84385"/>
                    <a:pt x="88067" y="84385"/>
                    <a:pt x="88067" y="91644"/>
                  </a:cubicBezTo>
                  <a:lnTo>
                    <a:pt x="88067" y="91644"/>
                  </a:lnTo>
                  <a:lnTo>
                    <a:pt x="88067" y="91644"/>
                  </a:lnTo>
                  <a:lnTo>
                    <a:pt x="88067" y="91644"/>
                  </a:lnTo>
                  <a:lnTo>
                    <a:pt x="88067" y="91644"/>
                  </a:lnTo>
                  <a:lnTo>
                    <a:pt x="94372" y="91644"/>
                  </a:lnTo>
                  <a:lnTo>
                    <a:pt x="94372" y="84385"/>
                  </a:lnTo>
                  <a:lnTo>
                    <a:pt x="94372" y="84385"/>
                  </a:lnTo>
                  <a:cubicBezTo>
                    <a:pt x="88067" y="84385"/>
                    <a:pt x="88067" y="84385"/>
                    <a:pt x="88067" y="84385"/>
                  </a:cubicBezTo>
                  <a:cubicBezTo>
                    <a:pt x="88067" y="77353"/>
                    <a:pt x="94372" y="77353"/>
                    <a:pt x="94372" y="77353"/>
                  </a:cubicBezTo>
                  <a:cubicBezTo>
                    <a:pt x="94372" y="70548"/>
                    <a:pt x="100881" y="70548"/>
                    <a:pt x="100881" y="70548"/>
                  </a:cubicBezTo>
                  <a:lnTo>
                    <a:pt x="100881" y="70548"/>
                  </a:lnTo>
                  <a:lnTo>
                    <a:pt x="100881" y="70548"/>
                  </a:lnTo>
                  <a:lnTo>
                    <a:pt x="100881" y="70548"/>
                  </a:lnTo>
                  <a:cubicBezTo>
                    <a:pt x="100881" y="63516"/>
                    <a:pt x="100881" y="63516"/>
                    <a:pt x="100881" y="63516"/>
                  </a:cubicBezTo>
                  <a:lnTo>
                    <a:pt x="100881" y="56257"/>
                  </a:lnTo>
                  <a:lnTo>
                    <a:pt x="107186" y="56257"/>
                  </a:lnTo>
                  <a:lnTo>
                    <a:pt x="107186" y="56257"/>
                  </a:lnTo>
                  <a:lnTo>
                    <a:pt x="107186" y="56257"/>
                  </a:lnTo>
                  <a:cubicBezTo>
                    <a:pt x="107186" y="49224"/>
                    <a:pt x="107186" y="49224"/>
                    <a:pt x="107186" y="49224"/>
                  </a:cubicBezTo>
                  <a:cubicBezTo>
                    <a:pt x="113288" y="49224"/>
                    <a:pt x="113288" y="42419"/>
                    <a:pt x="113288" y="42419"/>
                  </a:cubicBezTo>
                  <a:cubicBezTo>
                    <a:pt x="113288" y="42419"/>
                    <a:pt x="113288" y="42419"/>
                    <a:pt x="119796" y="42419"/>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12" name="Shape 11812"/>
            <p:cNvSpPr/>
            <p:nvPr/>
          </p:nvSpPr>
          <p:spPr>
            <a:xfrm>
              <a:off x="4784725" y="1612900"/>
              <a:ext cx="234950" cy="155575"/>
            </a:xfrm>
            <a:custGeom>
              <a:avLst/>
              <a:gdLst/>
              <a:ahLst/>
              <a:cxnLst/>
              <a:rect l="0" t="0" r="0" b="0"/>
              <a:pathLst>
                <a:path w="120000" h="120000" extrusionOk="0">
                  <a:moveTo>
                    <a:pt x="22822" y="0"/>
                  </a:moveTo>
                  <a:lnTo>
                    <a:pt x="22822" y="0"/>
                  </a:lnTo>
                  <a:lnTo>
                    <a:pt x="22822" y="0"/>
                  </a:lnTo>
                  <a:lnTo>
                    <a:pt x="22822" y="0"/>
                  </a:lnTo>
                  <a:cubicBezTo>
                    <a:pt x="0" y="8571"/>
                    <a:pt x="0" y="8571"/>
                    <a:pt x="0" y="8571"/>
                  </a:cubicBezTo>
                  <a:cubicBezTo>
                    <a:pt x="0" y="60000"/>
                    <a:pt x="0" y="60000"/>
                    <a:pt x="0" y="60000"/>
                  </a:cubicBezTo>
                  <a:lnTo>
                    <a:pt x="0" y="60000"/>
                  </a:lnTo>
                  <a:cubicBezTo>
                    <a:pt x="5705" y="60000"/>
                    <a:pt x="5705" y="60000"/>
                    <a:pt x="5705" y="60000"/>
                  </a:cubicBezTo>
                  <a:lnTo>
                    <a:pt x="5705" y="60000"/>
                  </a:lnTo>
                  <a:cubicBezTo>
                    <a:pt x="5705" y="51152"/>
                    <a:pt x="5705" y="51152"/>
                    <a:pt x="5705" y="51152"/>
                  </a:cubicBezTo>
                  <a:cubicBezTo>
                    <a:pt x="5705" y="42580"/>
                    <a:pt x="11226" y="42580"/>
                    <a:pt x="11226" y="42580"/>
                  </a:cubicBezTo>
                  <a:lnTo>
                    <a:pt x="11226" y="42580"/>
                  </a:lnTo>
                  <a:lnTo>
                    <a:pt x="11226" y="42580"/>
                  </a:lnTo>
                  <a:lnTo>
                    <a:pt x="11226" y="42580"/>
                  </a:lnTo>
                  <a:lnTo>
                    <a:pt x="11226" y="42580"/>
                  </a:lnTo>
                  <a:cubicBezTo>
                    <a:pt x="17116" y="34285"/>
                    <a:pt x="17116" y="34285"/>
                    <a:pt x="22822" y="34285"/>
                  </a:cubicBezTo>
                  <a:lnTo>
                    <a:pt x="22822" y="34285"/>
                  </a:lnTo>
                  <a:lnTo>
                    <a:pt x="28527" y="34285"/>
                  </a:lnTo>
                  <a:lnTo>
                    <a:pt x="34049" y="34285"/>
                  </a:lnTo>
                  <a:lnTo>
                    <a:pt x="34049" y="34285"/>
                  </a:lnTo>
                  <a:cubicBezTo>
                    <a:pt x="34049" y="34285"/>
                    <a:pt x="34049" y="34285"/>
                    <a:pt x="34049" y="42580"/>
                  </a:cubicBezTo>
                  <a:lnTo>
                    <a:pt x="34049" y="42580"/>
                  </a:lnTo>
                  <a:lnTo>
                    <a:pt x="34049" y="42580"/>
                  </a:lnTo>
                  <a:cubicBezTo>
                    <a:pt x="39938" y="42580"/>
                    <a:pt x="39938" y="42580"/>
                    <a:pt x="39938" y="42580"/>
                  </a:cubicBezTo>
                  <a:lnTo>
                    <a:pt x="39938" y="42580"/>
                  </a:lnTo>
                  <a:cubicBezTo>
                    <a:pt x="45644" y="51152"/>
                    <a:pt x="45644" y="51152"/>
                    <a:pt x="45644" y="51152"/>
                  </a:cubicBezTo>
                  <a:lnTo>
                    <a:pt x="45644" y="51152"/>
                  </a:lnTo>
                  <a:cubicBezTo>
                    <a:pt x="45644" y="60000"/>
                    <a:pt x="45644" y="60000"/>
                    <a:pt x="45644" y="60000"/>
                  </a:cubicBezTo>
                  <a:lnTo>
                    <a:pt x="45644" y="60000"/>
                  </a:lnTo>
                  <a:lnTo>
                    <a:pt x="45644" y="60000"/>
                  </a:lnTo>
                  <a:cubicBezTo>
                    <a:pt x="45644" y="60000"/>
                    <a:pt x="45644" y="60000"/>
                    <a:pt x="51349" y="60000"/>
                  </a:cubicBezTo>
                  <a:lnTo>
                    <a:pt x="51349" y="60000"/>
                  </a:lnTo>
                  <a:lnTo>
                    <a:pt x="51349" y="60000"/>
                  </a:lnTo>
                  <a:lnTo>
                    <a:pt x="56871" y="60000"/>
                  </a:lnTo>
                  <a:lnTo>
                    <a:pt x="62760" y="68571"/>
                  </a:lnTo>
                  <a:lnTo>
                    <a:pt x="62760" y="68571"/>
                  </a:lnTo>
                  <a:lnTo>
                    <a:pt x="62760" y="68571"/>
                  </a:lnTo>
                  <a:lnTo>
                    <a:pt x="62760" y="76866"/>
                  </a:lnTo>
                  <a:cubicBezTo>
                    <a:pt x="68466" y="76866"/>
                    <a:pt x="68466" y="85437"/>
                    <a:pt x="68466" y="85437"/>
                  </a:cubicBezTo>
                  <a:lnTo>
                    <a:pt x="68466" y="85437"/>
                  </a:lnTo>
                  <a:lnTo>
                    <a:pt x="68466" y="85437"/>
                  </a:lnTo>
                  <a:lnTo>
                    <a:pt x="68466" y="85437"/>
                  </a:lnTo>
                  <a:lnTo>
                    <a:pt x="68466" y="85437"/>
                  </a:lnTo>
                  <a:lnTo>
                    <a:pt x="74171" y="85437"/>
                  </a:lnTo>
                  <a:cubicBezTo>
                    <a:pt x="74171" y="94285"/>
                    <a:pt x="79693" y="94285"/>
                    <a:pt x="79693" y="94285"/>
                  </a:cubicBezTo>
                  <a:cubicBezTo>
                    <a:pt x="79693" y="102857"/>
                    <a:pt x="79693" y="102857"/>
                    <a:pt x="79693" y="102857"/>
                  </a:cubicBezTo>
                  <a:cubicBezTo>
                    <a:pt x="79693" y="102857"/>
                    <a:pt x="79693" y="102857"/>
                    <a:pt x="85582" y="102857"/>
                  </a:cubicBezTo>
                  <a:lnTo>
                    <a:pt x="85582" y="102857"/>
                  </a:lnTo>
                  <a:lnTo>
                    <a:pt x="91288" y="102857"/>
                  </a:lnTo>
                  <a:cubicBezTo>
                    <a:pt x="96993" y="111152"/>
                    <a:pt x="96993" y="111152"/>
                    <a:pt x="96993" y="111152"/>
                  </a:cubicBezTo>
                  <a:lnTo>
                    <a:pt x="108404" y="111152"/>
                  </a:lnTo>
                  <a:lnTo>
                    <a:pt x="108404" y="111152"/>
                  </a:lnTo>
                  <a:cubicBezTo>
                    <a:pt x="114110" y="119723"/>
                    <a:pt x="114110" y="119723"/>
                    <a:pt x="114110" y="119723"/>
                  </a:cubicBezTo>
                  <a:cubicBezTo>
                    <a:pt x="108404" y="111152"/>
                    <a:pt x="108404" y="111152"/>
                    <a:pt x="108404" y="111152"/>
                  </a:cubicBezTo>
                  <a:lnTo>
                    <a:pt x="108404" y="111152"/>
                  </a:lnTo>
                  <a:lnTo>
                    <a:pt x="108404" y="111152"/>
                  </a:lnTo>
                  <a:lnTo>
                    <a:pt x="108404" y="111152"/>
                  </a:lnTo>
                  <a:lnTo>
                    <a:pt x="108404" y="102857"/>
                  </a:lnTo>
                  <a:cubicBezTo>
                    <a:pt x="108404" y="102857"/>
                    <a:pt x="108404" y="102857"/>
                    <a:pt x="108404" y="94285"/>
                  </a:cubicBezTo>
                  <a:lnTo>
                    <a:pt x="108404" y="94285"/>
                  </a:lnTo>
                  <a:lnTo>
                    <a:pt x="108404" y="94285"/>
                  </a:lnTo>
                  <a:cubicBezTo>
                    <a:pt x="114110" y="85437"/>
                    <a:pt x="114110" y="85437"/>
                    <a:pt x="114110" y="85437"/>
                  </a:cubicBezTo>
                  <a:lnTo>
                    <a:pt x="114110" y="85437"/>
                  </a:lnTo>
                  <a:lnTo>
                    <a:pt x="114110" y="85437"/>
                  </a:lnTo>
                  <a:cubicBezTo>
                    <a:pt x="114110" y="85437"/>
                    <a:pt x="114110" y="85437"/>
                    <a:pt x="119815" y="85437"/>
                  </a:cubicBezTo>
                  <a:lnTo>
                    <a:pt x="119815" y="85437"/>
                  </a:lnTo>
                  <a:lnTo>
                    <a:pt x="119815" y="85437"/>
                  </a:lnTo>
                  <a:lnTo>
                    <a:pt x="119815" y="85437"/>
                  </a:lnTo>
                  <a:cubicBezTo>
                    <a:pt x="119815" y="85437"/>
                    <a:pt x="119815" y="76866"/>
                    <a:pt x="114110" y="76866"/>
                  </a:cubicBezTo>
                  <a:lnTo>
                    <a:pt x="114110" y="76866"/>
                  </a:lnTo>
                  <a:lnTo>
                    <a:pt x="114110" y="76866"/>
                  </a:lnTo>
                  <a:lnTo>
                    <a:pt x="114110" y="76866"/>
                  </a:lnTo>
                  <a:lnTo>
                    <a:pt x="114110" y="76866"/>
                  </a:lnTo>
                  <a:lnTo>
                    <a:pt x="114110" y="76866"/>
                  </a:lnTo>
                  <a:lnTo>
                    <a:pt x="114110" y="76866"/>
                  </a:lnTo>
                  <a:lnTo>
                    <a:pt x="108404" y="76866"/>
                  </a:lnTo>
                  <a:lnTo>
                    <a:pt x="108404" y="76866"/>
                  </a:lnTo>
                  <a:cubicBezTo>
                    <a:pt x="108404" y="76866"/>
                    <a:pt x="102515" y="76866"/>
                    <a:pt x="102515" y="68571"/>
                  </a:cubicBezTo>
                  <a:lnTo>
                    <a:pt x="102515" y="68571"/>
                  </a:lnTo>
                  <a:lnTo>
                    <a:pt x="102515" y="68571"/>
                  </a:lnTo>
                  <a:lnTo>
                    <a:pt x="102515" y="60000"/>
                  </a:lnTo>
                  <a:cubicBezTo>
                    <a:pt x="96993" y="60000"/>
                    <a:pt x="91288" y="51152"/>
                    <a:pt x="91288" y="42580"/>
                  </a:cubicBezTo>
                  <a:lnTo>
                    <a:pt x="91288" y="42580"/>
                  </a:lnTo>
                  <a:lnTo>
                    <a:pt x="91288" y="34285"/>
                  </a:lnTo>
                  <a:lnTo>
                    <a:pt x="91288" y="34285"/>
                  </a:lnTo>
                  <a:lnTo>
                    <a:pt x="91288" y="34285"/>
                  </a:lnTo>
                  <a:lnTo>
                    <a:pt x="85582" y="34285"/>
                  </a:lnTo>
                  <a:lnTo>
                    <a:pt x="85582" y="34285"/>
                  </a:lnTo>
                  <a:lnTo>
                    <a:pt x="85582" y="34285"/>
                  </a:lnTo>
                  <a:cubicBezTo>
                    <a:pt x="79693" y="34285"/>
                    <a:pt x="79693" y="34285"/>
                    <a:pt x="79693" y="34285"/>
                  </a:cubicBezTo>
                  <a:lnTo>
                    <a:pt x="79693" y="34285"/>
                  </a:lnTo>
                  <a:cubicBezTo>
                    <a:pt x="74171" y="34285"/>
                    <a:pt x="74171" y="34285"/>
                    <a:pt x="68466" y="34285"/>
                  </a:cubicBezTo>
                  <a:lnTo>
                    <a:pt x="68466" y="34285"/>
                  </a:lnTo>
                  <a:lnTo>
                    <a:pt x="62760" y="34285"/>
                  </a:lnTo>
                  <a:cubicBezTo>
                    <a:pt x="62760" y="34285"/>
                    <a:pt x="62760" y="34285"/>
                    <a:pt x="56871" y="34285"/>
                  </a:cubicBezTo>
                  <a:lnTo>
                    <a:pt x="56871" y="34285"/>
                  </a:lnTo>
                  <a:cubicBezTo>
                    <a:pt x="51349" y="25714"/>
                    <a:pt x="51349" y="25714"/>
                    <a:pt x="45644" y="25714"/>
                  </a:cubicBezTo>
                  <a:cubicBezTo>
                    <a:pt x="45644" y="16866"/>
                    <a:pt x="45644" y="16866"/>
                    <a:pt x="45644" y="16866"/>
                  </a:cubicBezTo>
                  <a:lnTo>
                    <a:pt x="45644" y="16866"/>
                  </a:lnTo>
                  <a:lnTo>
                    <a:pt x="45644" y="16866"/>
                  </a:lnTo>
                  <a:cubicBezTo>
                    <a:pt x="45644" y="25714"/>
                    <a:pt x="39938" y="25714"/>
                    <a:pt x="39938" y="25714"/>
                  </a:cubicBezTo>
                  <a:cubicBezTo>
                    <a:pt x="34049" y="25714"/>
                    <a:pt x="34049" y="25714"/>
                    <a:pt x="34049" y="25714"/>
                  </a:cubicBezTo>
                  <a:lnTo>
                    <a:pt x="34049" y="25714"/>
                  </a:lnTo>
                  <a:cubicBezTo>
                    <a:pt x="28527" y="16866"/>
                    <a:pt x="28527" y="16866"/>
                    <a:pt x="28527" y="16866"/>
                  </a:cubicBezTo>
                  <a:cubicBezTo>
                    <a:pt x="28527" y="16866"/>
                    <a:pt x="22822" y="16866"/>
                    <a:pt x="22822"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13" name="Shape 11813"/>
            <p:cNvSpPr/>
            <p:nvPr/>
          </p:nvSpPr>
          <p:spPr>
            <a:xfrm>
              <a:off x="5064125" y="1701800"/>
              <a:ext cx="33338" cy="11113"/>
            </a:xfrm>
            <a:custGeom>
              <a:avLst/>
              <a:gdLst/>
              <a:ahLst/>
              <a:cxnLst/>
              <a:rect l="0" t="0" r="0" b="0"/>
              <a:pathLst>
                <a:path w="120000" h="120000" extrusionOk="0">
                  <a:moveTo>
                    <a:pt x="38297" y="116129"/>
                  </a:moveTo>
                  <a:lnTo>
                    <a:pt x="38297" y="116129"/>
                  </a:lnTo>
                  <a:lnTo>
                    <a:pt x="38297" y="116129"/>
                  </a:lnTo>
                  <a:lnTo>
                    <a:pt x="79148" y="116129"/>
                  </a:lnTo>
                  <a:lnTo>
                    <a:pt x="79148" y="116129"/>
                  </a:lnTo>
                  <a:lnTo>
                    <a:pt x="79148" y="116129"/>
                  </a:lnTo>
                  <a:lnTo>
                    <a:pt x="79148" y="116129"/>
                  </a:lnTo>
                  <a:cubicBezTo>
                    <a:pt x="118723" y="116129"/>
                    <a:pt x="118723" y="116129"/>
                    <a:pt x="118723" y="116129"/>
                  </a:cubicBezTo>
                  <a:cubicBezTo>
                    <a:pt x="118723" y="0"/>
                    <a:pt x="118723" y="0"/>
                    <a:pt x="79148" y="0"/>
                  </a:cubicBezTo>
                  <a:cubicBezTo>
                    <a:pt x="79148" y="0"/>
                    <a:pt x="79148" y="0"/>
                    <a:pt x="79148" y="116129"/>
                  </a:cubicBezTo>
                  <a:cubicBezTo>
                    <a:pt x="79148" y="116129"/>
                    <a:pt x="79148" y="116129"/>
                    <a:pt x="38297" y="116129"/>
                  </a:cubicBezTo>
                  <a:lnTo>
                    <a:pt x="38297" y="116129"/>
                  </a:lnTo>
                  <a:lnTo>
                    <a:pt x="38297" y="116129"/>
                  </a:lnTo>
                  <a:lnTo>
                    <a:pt x="38297" y="116129"/>
                  </a:lnTo>
                  <a:lnTo>
                    <a:pt x="38297" y="116129"/>
                  </a:lnTo>
                  <a:cubicBezTo>
                    <a:pt x="0" y="116129"/>
                    <a:pt x="0" y="116129"/>
                    <a:pt x="0" y="116129"/>
                  </a:cubicBezTo>
                  <a:cubicBezTo>
                    <a:pt x="38297" y="116129"/>
                    <a:pt x="38297" y="116129"/>
                    <a:pt x="38297" y="116129"/>
                  </a:cubicBezTo>
                  <a:cubicBezTo>
                    <a:pt x="0" y="116129"/>
                    <a:pt x="0" y="116129"/>
                    <a:pt x="0" y="116129"/>
                  </a:cubicBezTo>
                  <a:lnTo>
                    <a:pt x="0" y="116129"/>
                  </a:lnTo>
                  <a:lnTo>
                    <a:pt x="38297" y="116129"/>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14" name="Shape 11814"/>
            <p:cNvSpPr/>
            <p:nvPr/>
          </p:nvSpPr>
          <p:spPr>
            <a:xfrm>
              <a:off x="5040313" y="1701800"/>
              <a:ext cx="23812" cy="11113"/>
            </a:xfrm>
            <a:custGeom>
              <a:avLst/>
              <a:gdLst/>
              <a:ahLst/>
              <a:cxnLst/>
              <a:rect l="0" t="0" r="0" b="0"/>
              <a:pathLst>
                <a:path w="120000" h="120000" extrusionOk="0">
                  <a:moveTo>
                    <a:pt x="0" y="116129"/>
                  </a:moveTo>
                  <a:lnTo>
                    <a:pt x="0" y="116129"/>
                  </a:lnTo>
                  <a:cubicBezTo>
                    <a:pt x="0" y="116129"/>
                    <a:pt x="0" y="116129"/>
                    <a:pt x="60000" y="116129"/>
                  </a:cubicBezTo>
                  <a:lnTo>
                    <a:pt x="60000" y="116129"/>
                  </a:lnTo>
                  <a:lnTo>
                    <a:pt x="60000" y="116129"/>
                  </a:lnTo>
                  <a:lnTo>
                    <a:pt x="60000" y="116129"/>
                  </a:lnTo>
                  <a:lnTo>
                    <a:pt x="60000" y="116129"/>
                  </a:lnTo>
                  <a:lnTo>
                    <a:pt x="60000" y="116129"/>
                  </a:lnTo>
                  <a:lnTo>
                    <a:pt x="60000" y="116129"/>
                  </a:lnTo>
                  <a:cubicBezTo>
                    <a:pt x="118125" y="116129"/>
                    <a:pt x="118125" y="116129"/>
                    <a:pt x="118125" y="116129"/>
                  </a:cubicBezTo>
                  <a:cubicBezTo>
                    <a:pt x="118125" y="0"/>
                    <a:pt x="118125" y="0"/>
                    <a:pt x="118125" y="0"/>
                  </a:cubicBezTo>
                  <a:lnTo>
                    <a:pt x="118125" y="0"/>
                  </a:lnTo>
                  <a:cubicBezTo>
                    <a:pt x="60000" y="0"/>
                    <a:pt x="60000" y="0"/>
                    <a:pt x="0" y="0"/>
                  </a:cubicBezTo>
                  <a:lnTo>
                    <a:pt x="0" y="0"/>
                  </a:lnTo>
                  <a:lnTo>
                    <a:pt x="0" y="0"/>
                  </a:lnTo>
                  <a:cubicBezTo>
                    <a:pt x="0" y="116129"/>
                    <a:pt x="0" y="116129"/>
                    <a:pt x="0" y="116129"/>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15" name="Shape 11815"/>
            <p:cNvSpPr/>
            <p:nvPr/>
          </p:nvSpPr>
          <p:spPr>
            <a:xfrm>
              <a:off x="5097463" y="1747838"/>
              <a:ext cx="55562" cy="44450"/>
            </a:xfrm>
            <a:custGeom>
              <a:avLst/>
              <a:gdLst/>
              <a:ahLst/>
              <a:cxnLst/>
              <a:rect l="0" t="0" r="0" b="0"/>
              <a:pathLst>
                <a:path w="120000" h="120000" extrusionOk="0">
                  <a:moveTo>
                    <a:pt x="0" y="89280"/>
                  </a:moveTo>
                  <a:lnTo>
                    <a:pt x="0" y="89280"/>
                  </a:lnTo>
                  <a:cubicBezTo>
                    <a:pt x="0" y="119040"/>
                    <a:pt x="0" y="119040"/>
                    <a:pt x="0" y="119040"/>
                  </a:cubicBezTo>
                  <a:lnTo>
                    <a:pt x="0" y="119040"/>
                  </a:lnTo>
                  <a:lnTo>
                    <a:pt x="0" y="119040"/>
                  </a:lnTo>
                  <a:lnTo>
                    <a:pt x="0" y="119040"/>
                  </a:lnTo>
                  <a:lnTo>
                    <a:pt x="0" y="119040"/>
                  </a:lnTo>
                  <a:cubicBezTo>
                    <a:pt x="0" y="119040"/>
                    <a:pt x="0" y="119040"/>
                    <a:pt x="23225" y="119040"/>
                  </a:cubicBezTo>
                  <a:lnTo>
                    <a:pt x="23225" y="119040"/>
                  </a:lnTo>
                  <a:lnTo>
                    <a:pt x="23225" y="119040"/>
                  </a:lnTo>
                  <a:lnTo>
                    <a:pt x="23225" y="119040"/>
                  </a:lnTo>
                  <a:lnTo>
                    <a:pt x="47225" y="119040"/>
                  </a:lnTo>
                  <a:lnTo>
                    <a:pt x="47225" y="119040"/>
                  </a:lnTo>
                  <a:lnTo>
                    <a:pt x="47225" y="119040"/>
                  </a:lnTo>
                  <a:lnTo>
                    <a:pt x="47225" y="119040"/>
                  </a:lnTo>
                  <a:lnTo>
                    <a:pt x="47225" y="119040"/>
                  </a:lnTo>
                  <a:cubicBezTo>
                    <a:pt x="72000" y="119040"/>
                    <a:pt x="72000" y="119040"/>
                    <a:pt x="72000" y="119040"/>
                  </a:cubicBezTo>
                  <a:lnTo>
                    <a:pt x="72000" y="119040"/>
                  </a:lnTo>
                  <a:lnTo>
                    <a:pt x="96000" y="119040"/>
                  </a:lnTo>
                  <a:lnTo>
                    <a:pt x="96000" y="119040"/>
                  </a:lnTo>
                  <a:cubicBezTo>
                    <a:pt x="96000" y="89280"/>
                    <a:pt x="96000" y="89280"/>
                    <a:pt x="96000" y="89280"/>
                  </a:cubicBezTo>
                  <a:lnTo>
                    <a:pt x="96000" y="89280"/>
                  </a:lnTo>
                  <a:lnTo>
                    <a:pt x="119225" y="89280"/>
                  </a:lnTo>
                  <a:lnTo>
                    <a:pt x="119225" y="89280"/>
                  </a:lnTo>
                  <a:lnTo>
                    <a:pt x="119225" y="58560"/>
                  </a:lnTo>
                  <a:lnTo>
                    <a:pt x="119225" y="58560"/>
                  </a:lnTo>
                  <a:lnTo>
                    <a:pt x="119225" y="58560"/>
                  </a:lnTo>
                  <a:lnTo>
                    <a:pt x="119225" y="58560"/>
                  </a:lnTo>
                  <a:lnTo>
                    <a:pt x="96000" y="58560"/>
                  </a:lnTo>
                  <a:lnTo>
                    <a:pt x="96000" y="58560"/>
                  </a:lnTo>
                  <a:lnTo>
                    <a:pt x="96000" y="58560"/>
                  </a:lnTo>
                  <a:lnTo>
                    <a:pt x="96000" y="58560"/>
                  </a:lnTo>
                  <a:cubicBezTo>
                    <a:pt x="72000" y="58560"/>
                    <a:pt x="72000" y="58560"/>
                    <a:pt x="72000" y="28800"/>
                  </a:cubicBezTo>
                  <a:lnTo>
                    <a:pt x="72000" y="28800"/>
                  </a:lnTo>
                  <a:lnTo>
                    <a:pt x="47225" y="28800"/>
                  </a:lnTo>
                  <a:lnTo>
                    <a:pt x="47225" y="28800"/>
                  </a:lnTo>
                  <a:lnTo>
                    <a:pt x="47225" y="28800"/>
                  </a:lnTo>
                  <a:cubicBezTo>
                    <a:pt x="47225" y="28800"/>
                    <a:pt x="47225" y="0"/>
                    <a:pt x="23225" y="0"/>
                  </a:cubicBezTo>
                  <a:lnTo>
                    <a:pt x="23225" y="0"/>
                  </a:lnTo>
                  <a:lnTo>
                    <a:pt x="23225" y="0"/>
                  </a:lnTo>
                  <a:lnTo>
                    <a:pt x="23225" y="0"/>
                  </a:lnTo>
                  <a:lnTo>
                    <a:pt x="23225" y="0"/>
                  </a:lnTo>
                  <a:cubicBezTo>
                    <a:pt x="23225" y="28800"/>
                    <a:pt x="0" y="28800"/>
                    <a:pt x="0" y="28800"/>
                  </a:cubicBezTo>
                  <a:cubicBezTo>
                    <a:pt x="0" y="28800"/>
                    <a:pt x="0" y="28800"/>
                    <a:pt x="0" y="58560"/>
                  </a:cubicBezTo>
                  <a:lnTo>
                    <a:pt x="0" y="58560"/>
                  </a:lnTo>
                  <a:lnTo>
                    <a:pt x="0" y="58560"/>
                  </a:lnTo>
                  <a:lnTo>
                    <a:pt x="0" y="58560"/>
                  </a:lnTo>
                  <a:cubicBezTo>
                    <a:pt x="0" y="58560"/>
                    <a:pt x="0" y="58560"/>
                    <a:pt x="0" y="8928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16" name="Shape 11816"/>
            <p:cNvSpPr/>
            <p:nvPr/>
          </p:nvSpPr>
          <p:spPr>
            <a:xfrm>
              <a:off x="5029200" y="1735138"/>
              <a:ext cx="44450" cy="44450"/>
            </a:xfrm>
            <a:custGeom>
              <a:avLst/>
              <a:gdLst/>
              <a:ahLst/>
              <a:cxnLst/>
              <a:rect l="0" t="0" r="0" b="0"/>
              <a:pathLst>
                <a:path w="120000" h="120000" extrusionOk="0">
                  <a:moveTo>
                    <a:pt x="90240" y="29760"/>
                  </a:moveTo>
                  <a:lnTo>
                    <a:pt x="90240" y="29760"/>
                  </a:lnTo>
                  <a:lnTo>
                    <a:pt x="90240" y="29760"/>
                  </a:lnTo>
                  <a:lnTo>
                    <a:pt x="60480" y="29760"/>
                  </a:lnTo>
                  <a:lnTo>
                    <a:pt x="29760" y="29760"/>
                  </a:lnTo>
                  <a:lnTo>
                    <a:pt x="29760" y="29760"/>
                  </a:lnTo>
                  <a:lnTo>
                    <a:pt x="29760" y="29760"/>
                  </a:lnTo>
                  <a:cubicBezTo>
                    <a:pt x="29760" y="29760"/>
                    <a:pt x="29760" y="29760"/>
                    <a:pt x="0" y="0"/>
                  </a:cubicBezTo>
                  <a:cubicBezTo>
                    <a:pt x="0" y="29760"/>
                    <a:pt x="0" y="29760"/>
                    <a:pt x="0" y="29760"/>
                  </a:cubicBezTo>
                  <a:lnTo>
                    <a:pt x="0" y="29760"/>
                  </a:lnTo>
                  <a:lnTo>
                    <a:pt x="0" y="29760"/>
                  </a:lnTo>
                  <a:lnTo>
                    <a:pt x="0" y="29760"/>
                  </a:lnTo>
                  <a:lnTo>
                    <a:pt x="0" y="29760"/>
                  </a:lnTo>
                  <a:lnTo>
                    <a:pt x="0" y="29760"/>
                  </a:lnTo>
                  <a:lnTo>
                    <a:pt x="0" y="58560"/>
                  </a:lnTo>
                  <a:lnTo>
                    <a:pt x="0" y="58560"/>
                  </a:lnTo>
                  <a:lnTo>
                    <a:pt x="0" y="58560"/>
                  </a:lnTo>
                  <a:cubicBezTo>
                    <a:pt x="0" y="88320"/>
                    <a:pt x="0" y="88320"/>
                    <a:pt x="0" y="88320"/>
                  </a:cubicBezTo>
                  <a:lnTo>
                    <a:pt x="0" y="88320"/>
                  </a:lnTo>
                  <a:lnTo>
                    <a:pt x="0" y="88320"/>
                  </a:lnTo>
                  <a:lnTo>
                    <a:pt x="0" y="88320"/>
                  </a:lnTo>
                  <a:lnTo>
                    <a:pt x="0" y="119040"/>
                  </a:lnTo>
                  <a:lnTo>
                    <a:pt x="0" y="119040"/>
                  </a:lnTo>
                  <a:lnTo>
                    <a:pt x="0" y="119040"/>
                  </a:lnTo>
                  <a:cubicBezTo>
                    <a:pt x="29760" y="119040"/>
                    <a:pt x="29760" y="119040"/>
                    <a:pt x="29760" y="119040"/>
                  </a:cubicBezTo>
                  <a:lnTo>
                    <a:pt x="29760" y="119040"/>
                  </a:lnTo>
                  <a:lnTo>
                    <a:pt x="29760" y="119040"/>
                  </a:lnTo>
                  <a:lnTo>
                    <a:pt x="29760" y="88320"/>
                  </a:lnTo>
                  <a:lnTo>
                    <a:pt x="29760" y="88320"/>
                  </a:lnTo>
                  <a:cubicBezTo>
                    <a:pt x="60480" y="88320"/>
                    <a:pt x="60480" y="88320"/>
                    <a:pt x="60480" y="88320"/>
                  </a:cubicBezTo>
                  <a:lnTo>
                    <a:pt x="60480" y="88320"/>
                  </a:lnTo>
                  <a:lnTo>
                    <a:pt x="60480" y="88320"/>
                  </a:lnTo>
                  <a:lnTo>
                    <a:pt x="60480" y="88320"/>
                  </a:lnTo>
                  <a:lnTo>
                    <a:pt x="90240" y="58560"/>
                  </a:lnTo>
                  <a:lnTo>
                    <a:pt x="90240" y="58560"/>
                  </a:lnTo>
                  <a:cubicBezTo>
                    <a:pt x="90240" y="58560"/>
                    <a:pt x="90240" y="58560"/>
                    <a:pt x="119040" y="58560"/>
                  </a:cubicBezTo>
                  <a:cubicBezTo>
                    <a:pt x="90240" y="29760"/>
                    <a:pt x="90240" y="29760"/>
                    <a:pt x="90240" y="2976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17" name="Shape 11817"/>
            <p:cNvSpPr/>
            <p:nvPr/>
          </p:nvSpPr>
          <p:spPr>
            <a:xfrm>
              <a:off x="5073650" y="1668463"/>
              <a:ext cx="168275" cy="68262"/>
            </a:xfrm>
            <a:custGeom>
              <a:avLst/>
              <a:gdLst/>
              <a:ahLst/>
              <a:cxnLst/>
              <a:rect l="0" t="0" r="0" b="0"/>
              <a:pathLst>
                <a:path w="120000" h="120000" extrusionOk="0">
                  <a:moveTo>
                    <a:pt x="48154" y="79148"/>
                  </a:moveTo>
                  <a:lnTo>
                    <a:pt x="48154" y="79148"/>
                  </a:lnTo>
                  <a:lnTo>
                    <a:pt x="48154" y="79148"/>
                  </a:lnTo>
                  <a:cubicBezTo>
                    <a:pt x="48154" y="79148"/>
                    <a:pt x="48154" y="79148"/>
                    <a:pt x="48154" y="60000"/>
                  </a:cubicBezTo>
                  <a:lnTo>
                    <a:pt x="48154" y="60000"/>
                  </a:lnTo>
                  <a:cubicBezTo>
                    <a:pt x="55879" y="60000"/>
                    <a:pt x="55879" y="60000"/>
                    <a:pt x="55879" y="60000"/>
                  </a:cubicBezTo>
                  <a:lnTo>
                    <a:pt x="55879" y="60000"/>
                  </a:lnTo>
                  <a:lnTo>
                    <a:pt x="55879" y="60000"/>
                  </a:lnTo>
                  <a:lnTo>
                    <a:pt x="55879" y="60000"/>
                  </a:lnTo>
                  <a:cubicBezTo>
                    <a:pt x="63862" y="60000"/>
                    <a:pt x="63862" y="60000"/>
                    <a:pt x="63862" y="60000"/>
                  </a:cubicBezTo>
                  <a:lnTo>
                    <a:pt x="63862" y="60000"/>
                  </a:lnTo>
                  <a:lnTo>
                    <a:pt x="63862" y="60000"/>
                  </a:lnTo>
                  <a:lnTo>
                    <a:pt x="63862" y="60000"/>
                  </a:lnTo>
                  <a:cubicBezTo>
                    <a:pt x="72103" y="60000"/>
                    <a:pt x="72103" y="60000"/>
                    <a:pt x="72103" y="79148"/>
                  </a:cubicBezTo>
                  <a:cubicBezTo>
                    <a:pt x="72103" y="79148"/>
                    <a:pt x="72103" y="60000"/>
                    <a:pt x="80085" y="60000"/>
                  </a:cubicBezTo>
                  <a:lnTo>
                    <a:pt x="80085" y="60000"/>
                  </a:lnTo>
                  <a:cubicBezTo>
                    <a:pt x="80085" y="60000"/>
                    <a:pt x="80085" y="60000"/>
                    <a:pt x="80085" y="40212"/>
                  </a:cubicBezTo>
                  <a:lnTo>
                    <a:pt x="80085" y="40212"/>
                  </a:lnTo>
                  <a:cubicBezTo>
                    <a:pt x="87811" y="40212"/>
                    <a:pt x="87811" y="40212"/>
                    <a:pt x="87811" y="40212"/>
                  </a:cubicBezTo>
                  <a:lnTo>
                    <a:pt x="87811" y="40212"/>
                  </a:lnTo>
                  <a:lnTo>
                    <a:pt x="87811" y="40212"/>
                  </a:lnTo>
                  <a:lnTo>
                    <a:pt x="87811" y="40212"/>
                  </a:lnTo>
                  <a:cubicBezTo>
                    <a:pt x="87811" y="40212"/>
                    <a:pt x="95793" y="40212"/>
                    <a:pt x="104034" y="40212"/>
                  </a:cubicBezTo>
                  <a:lnTo>
                    <a:pt x="104034" y="40212"/>
                  </a:lnTo>
                  <a:cubicBezTo>
                    <a:pt x="104034" y="19787"/>
                    <a:pt x="112017" y="19787"/>
                    <a:pt x="112017" y="19787"/>
                  </a:cubicBezTo>
                  <a:cubicBezTo>
                    <a:pt x="112017" y="19787"/>
                    <a:pt x="112017" y="19787"/>
                    <a:pt x="119742" y="19787"/>
                  </a:cubicBezTo>
                  <a:lnTo>
                    <a:pt x="119742" y="19787"/>
                  </a:lnTo>
                  <a:lnTo>
                    <a:pt x="119742" y="19787"/>
                  </a:lnTo>
                  <a:cubicBezTo>
                    <a:pt x="112017" y="19787"/>
                    <a:pt x="112017" y="0"/>
                    <a:pt x="112017" y="0"/>
                  </a:cubicBezTo>
                  <a:lnTo>
                    <a:pt x="112017" y="0"/>
                  </a:lnTo>
                  <a:lnTo>
                    <a:pt x="112017" y="0"/>
                  </a:lnTo>
                  <a:lnTo>
                    <a:pt x="112017" y="0"/>
                  </a:lnTo>
                  <a:cubicBezTo>
                    <a:pt x="104034" y="0"/>
                    <a:pt x="104034" y="0"/>
                    <a:pt x="104034" y="0"/>
                  </a:cubicBezTo>
                  <a:cubicBezTo>
                    <a:pt x="104034" y="0"/>
                    <a:pt x="104034" y="0"/>
                    <a:pt x="95793" y="0"/>
                  </a:cubicBezTo>
                  <a:lnTo>
                    <a:pt x="95793" y="0"/>
                  </a:lnTo>
                  <a:lnTo>
                    <a:pt x="95793" y="0"/>
                  </a:lnTo>
                  <a:cubicBezTo>
                    <a:pt x="87811" y="0"/>
                    <a:pt x="87811" y="0"/>
                    <a:pt x="87811" y="0"/>
                  </a:cubicBezTo>
                  <a:lnTo>
                    <a:pt x="87811" y="0"/>
                  </a:lnTo>
                  <a:cubicBezTo>
                    <a:pt x="80085" y="0"/>
                    <a:pt x="80085" y="0"/>
                    <a:pt x="80085" y="0"/>
                  </a:cubicBezTo>
                  <a:lnTo>
                    <a:pt x="80085" y="0"/>
                  </a:lnTo>
                  <a:lnTo>
                    <a:pt x="80085" y="0"/>
                  </a:lnTo>
                  <a:lnTo>
                    <a:pt x="80085" y="0"/>
                  </a:lnTo>
                  <a:cubicBezTo>
                    <a:pt x="72103" y="0"/>
                    <a:pt x="72103" y="0"/>
                    <a:pt x="72103" y="0"/>
                  </a:cubicBezTo>
                  <a:cubicBezTo>
                    <a:pt x="72103" y="0"/>
                    <a:pt x="72103" y="0"/>
                    <a:pt x="63862" y="0"/>
                  </a:cubicBezTo>
                  <a:lnTo>
                    <a:pt x="63862" y="0"/>
                  </a:lnTo>
                  <a:cubicBezTo>
                    <a:pt x="55879" y="0"/>
                    <a:pt x="55879" y="0"/>
                    <a:pt x="55879" y="0"/>
                  </a:cubicBezTo>
                  <a:cubicBezTo>
                    <a:pt x="55879" y="0"/>
                    <a:pt x="55879" y="0"/>
                    <a:pt x="48154" y="0"/>
                  </a:cubicBezTo>
                  <a:lnTo>
                    <a:pt x="48154" y="0"/>
                  </a:lnTo>
                  <a:lnTo>
                    <a:pt x="48154" y="0"/>
                  </a:lnTo>
                  <a:lnTo>
                    <a:pt x="48154" y="0"/>
                  </a:lnTo>
                  <a:lnTo>
                    <a:pt x="48154" y="0"/>
                  </a:lnTo>
                  <a:lnTo>
                    <a:pt x="48154" y="0"/>
                  </a:lnTo>
                  <a:cubicBezTo>
                    <a:pt x="48154" y="19787"/>
                    <a:pt x="48154" y="19787"/>
                    <a:pt x="40171" y="19787"/>
                  </a:cubicBezTo>
                  <a:lnTo>
                    <a:pt x="40171" y="19787"/>
                  </a:lnTo>
                  <a:cubicBezTo>
                    <a:pt x="31931" y="19787"/>
                    <a:pt x="31931" y="19787"/>
                    <a:pt x="31931" y="19787"/>
                  </a:cubicBezTo>
                  <a:cubicBezTo>
                    <a:pt x="23948" y="19787"/>
                    <a:pt x="23948" y="19787"/>
                    <a:pt x="23948" y="19787"/>
                  </a:cubicBezTo>
                  <a:cubicBezTo>
                    <a:pt x="16223" y="0"/>
                    <a:pt x="16223" y="0"/>
                    <a:pt x="16223" y="0"/>
                  </a:cubicBezTo>
                  <a:lnTo>
                    <a:pt x="16223" y="0"/>
                  </a:lnTo>
                  <a:cubicBezTo>
                    <a:pt x="8240" y="0"/>
                    <a:pt x="8240" y="19787"/>
                    <a:pt x="8240" y="19787"/>
                  </a:cubicBezTo>
                  <a:lnTo>
                    <a:pt x="8240" y="19787"/>
                  </a:lnTo>
                  <a:cubicBezTo>
                    <a:pt x="0" y="19787"/>
                    <a:pt x="0" y="40212"/>
                    <a:pt x="0" y="40212"/>
                  </a:cubicBezTo>
                  <a:lnTo>
                    <a:pt x="0" y="40212"/>
                  </a:lnTo>
                  <a:lnTo>
                    <a:pt x="0" y="40212"/>
                  </a:lnTo>
                  <a:lnTo>
                    <a:pt x="0" y="40212"/>
                  </a:lnTo>
                  <a:lnTo>
                    <a:pt x="0" y="40212"/>
                  </a:lnTo>
                  <a:cubicBezTo>
                    <a:pt x="8240" y="40212"/>
                    <a:pt x="8240" y="40212"/>
                    <a:pt x="8240" y="40212"/>
                  </a:cubicBezTo>
                  <a:lnTo>
                    <a:pt x="8240" y="40212"/>
                  </a:lnTo>
                  <a:cubicBezTo>
                    <a:pt x="16223" y="40212"/>
                    <a:pt x="23948" y="40212"/>
                    <a:pt x="23948" y="40212"/>
                  </a:cubicBezTo>
                  <a:lnTo>
                    <a:pt x="23948" y="40212"/>
                  </a:lnTo>
                  <a:cubicBezTo>
                    <a:pt x="31931" y="60000"/>
                    <a:pt x="31931" y="60000"/>
                    <a:pt x="31931" y="79148"/>
                  </a:cubicBezTo>
                  <a:lnTo>
                    <a:pt x="31931" y="79148"/>
                  </a:lnTo>
                  <a:lnTo>
                    <a:pt x="31931" y="79148"/>
                  </a:lnTo>
                  <a:cubicBezTo>
                    <a:pt x="31931" y="98936"/>
                    <a:pt x="23948" y="98936"/>
                    <a:pt x="23948" y="98936"/>
                  </a:cubicBezTo>
                  <a:lnTo>
                    <a:pt x="23948" y="98936"/>
                  </a:lnTo>
                  <a:lnTo>
                    <a:pt x="23948" y="98936"/>
                  </a:lnTo>
                  <a:cubicBezTo>
                    <a:pt x="23948" y="98936"/>
                    <a:pt x="16223" y="98936"/>
                    <a:pt x="16223" y="119361"/>
                  </a:cubicBezTo>
                  <a:lnTo>
                    <a:pt x="16223" y="119361"/>
                  </a:lnTo>
                  <a:lnTo>
                    <a:pt x="16223" y="119361"/>
                  </a:lnTo>
                  <a:lnTo>
                    <a:pt x="16223" y="119361"/>
                  </a:lnTo>
                  <a:lnTo>
                    <a:pt x="16223" y="119361"/>
                  </a:lnTo>
                  <a:cubicBezTo>
                    <a:pt x="16223" y="119361"/>
                    <a:pt x="16223" y="119361"/>
                    <a:pt x="23948" y="119361"/>
                  </a:cubicBezTo>
                  <a:lnTo>
                    <a:pt x="23948" y="119361"/>
                  </a:lnTo>
                  <a:lnTo>
                    <a:pt x="23948" y="119361"/>
                  </a:lnTo>
                  <a:lnTo>
                    <a:pt x="23948" y="119361"/>
                  </a:lnTo>
                  <a:lnTo>
                    <a:pt x="23948" y="98936"/>
                  </a:lnTo>
                  <a:lnTo>
                    <a:pt x="23948" y="98936"/>
                  </a:lnTo>
                  <a:cubicBezTo>
                    <a:pt x="31931" y="98936"/>
                    <a:pt x="31931" y="98936"/>
                    <a:pt x="31931" y="119361"/>
                  </a:cubicBezTo>
                  <a:lnTo>
                    <a:pt x="31931" y="119361"/>
                  </a:lnTo>
                  <a:lnTo>
                    <a:pt x="31931" y="119361"/>
                  </a:lnTo>
                  <a:cubicBezTo>
                    <a:pt x="40171" y="98936"/>
                    <a:pt x="40171" y="98936"/>
                    <a:pt x="40171" y="98936"/>
                  </a:cubicBezTo>
                  <a:lnTo>
                    <a:pt x="40171" y="79148"/>
                  </a:lnTo>
                  <a:cubicBezTo>
                    <a:pt x="40171" y="79148"/>
                    <a:pt x="40171" y="79148"/>
                    <a:pt x="48154" y="79148"/>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18" name="Shape 11818"/>
            <p:cNvSpPr/>
            <p:nvPr/>
          </p:nvSpPr>
          <p:spPr>
            <a:xfrm>
              <a:off x="5443538" y="2003425"/>
              <a:ext cx="33337" cy="22225"/>
            </a:xfrm>
            <a:custGeom>
              <a:avLst/>
              <a:gdLst/>
              <a:ahLst/>
              <a:cxnLst/>
              <a:rect l="0" t="0" r="0" b="0"/>
              <a:pathLst>
                <a:path w="120000" h="120000" extrusionOk="0">
                  <a:moveTo>
                    <a:pt x="40000" y="60000"/>
                  </a:moveTo>
                  <a:lnTo>
                    <a:pt x="40000" y="60000"/>
                  </a:lnTo>
                  <a:lnTo>
                    <a:pt x="40000" y="60000"/>
                  </a:lnTo>
                  <a:lnTo>
                    <a:pt x="40000" y="60000"/>
                  </a:lnTo>
                  <a:cubicBezTo>
                    <a:pt x="40000" y="60000"/>
                    <a:pt x="40000" y="60000"/>
                    <a:pt x="78709" y="60000"/>
                  </a:cubicBezTo>
                  <a:lnTo>
                    <a:pt x="78709" y="60000"/>
                  </a:lnTo>
                  <a:lnTo>
                    <a:pt x="78709" y="118064"/>
                  </a:lnTo>
                  <a:cubicBezTo>
                    <a:pt x="118709" y="118064"/>
                    <a:pt x="118709" y="118064"/>
                    <a:pt x="118709" y="118064"/>
                  </a:cubicBezTo>
                  <a:lnTo>
                    <a:pt x="118709" y="118064"/>
                  </a:lnTo>
                  <a:lnTo>
                    <a:pt x="118709" y="118064"/>
                  </a:lnTo>
                  <a:lnTo>
                    <a:pt x="118709" y="118064"/>
                  </a:lnTo>
                  <a:lnTo>
                    <a:pt x="118709" y="118064"/>
                  </a:lnTo>
                  <a:lnTo>
                    <a:pt x="118709" y="118064"/>
                  </a:lnTo>
                  <a:cubicBezTo>
                    <a:pt x="118709" y="60000"/>
                    <a:pt x="118709" y="60000"/>
                    <a:pt x="118709" y="60000"/>
                  </a:cubicBezTo>
                  <a:cubicBezTo>
                    <a:pt x="118709" y="60000"/>
                    <a:pt x="118709" y="60000"/>
                    <a:pt x="78709" y="60000"/>
                  </a:cubicBezTo>
                  <a:lnTo>
                    <a:pt x="78709" y="60000"/>
                  </a:lnTo>
                  <a:lnTo>
                    <a:pt x="78709" y="60000"/>
                  </a:lnTo>
                  <a:cubicBezTo>
                    <a:pt x="40000" y="60000"/>
                    <a:pt x="40000" y="60000"/>
                    <a:pt x="40000" y="0"/>
                  </a:cubicBezTo>
                  <a:cubicBezTo>
                    <a:pt x="40000" y="60000"/>
                    <a:pt x="40000" y="60000"/>
                    <a:pt x="0" y="60000"/>
                  </a:cubicBezTo>
                  <a:lnTo>
                    <a:pt x="0" y="60000"/>
                  </a:lnTo>
                  <a:lnTo>
                    <a:pt x="0" y="60000"/>
                  </a:lnTo>
                  <a:lnTo>
                    <a:pt x="0" y="60000"/>
                  </a:lnTo>
                  <a:lnTo>
                    <a:pt x="40000" y="6000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19" name="Shape 11819"/>
            <p:cNvSpPr/>
            <p:nvPr/>
          </p:nvSpPr>
          <p:spPr>
            <a:xfrm>
              <a:off x="6156325" y="1690688"/>
              <a:ext cx="77788" cy="77787"/>
            </a:xfrm>
            <a:custGeom>
              <a:avLst/>
              <a:gdLst/>
              <a:ahLst/>
              <a:cxnLst/>
              <a:rect l="0" t="0" r="0" b="0"/>
              <a:pathLst>
                <a:path w="120000" h="120000" extrusionOk="0">
                  <a:moveTo>
                    <a:pt x="102304" y="0"/>
                  </a:moveTo>
                  <a:lnTo>
                    <a:pt x="102304" y="0"/>
                  </a:lnTo>
                  <a:lnTo>
                    <a:pt x="102304" y="0"/>
                  </a:lnTo>
                  <a:lnTo>
                    <a:pt x="102304" y="0"/>
                  </a:lnTo>
                  <a:lnTo>
                    <a:pt x="102304" y="17142"/>
                  </a:lnTo>
                  <a:cubicBezTo>
                    <a:pt x="102304" y="17142"/>
                    <a:pt x="85161" y="17142"/>
                    <a:pt x="85161" y="33732"/>
                  </a:cubicBezTo>
                  <a:lnTo>
                    <a:pt x="85161" y="33732"/>
                  </a:lnTo>
                  <a:cubicBezTo>
                    <a:pt x="68018" y="33732"/>
                    <a:pt x="68018" y="17142"/>
                    <a:pt x="50875" y="17142"/>
                  </a:cubicBezTo>
                  <a:lnTo>
                    <a:pt x="50875" y="17142"/>
                  </a:lnTo>
                  <a:lnTo>
                    <a:pt x="50875" y="17142"/>
                  </a:lnTo>
                  <a:cubicBezTo>
                    <a:pt x="50875" y="33732"/>
                    <a:pt x="33732" y="33732"/>
                    <a:pt x="33732" y="33732"/>
                  </a:cubicBezTo>
                  <a:lnTo>
                    <a:pt x="33732" y="33732"/>
                  </a:lnTo>
                  <a:cubicBezTo>
                    <a:pt x="16589" y="33732"/>
                    <a:pt x="16589" y="50875"/>
                    <a:pt x="16589" y="50875"/>
                  </a:cubicBezTo>
                  <a:cubicBezTo>
                    <a:pt x="16589" y="50875"/>
                    <a:pt x="16589" y="50875"/>
                    <a:pt x="0" y="50875"/>
                  </a:cubicBezTo>
                  <a:lnTo>
                    <a:pt x="0" y="50875"/>
                  </a:lnTo>
                  <a:lnTo>
                    <a:pt x="0" y="50875"/>
                  </a:lnTo>
                  <a:cubicBezTo>
                    <a:pt x="16589" y="50875"/>
                    <a:pt x="16589" y="68571"/>
                    <a:pt x="16589" y="85714"/>
                  </a:cubicBezTo>
                  <a:lnTo>
                    <a:pt x="16589" y="85714"/>
                  </a:lnTo>
                  <a:lnTo>
                    <a:pt x="16589" y="102304"/>
                  </a:lnTo>
                  <a:lnTo>
                    <a:pt x="16589" y="119447"/>
                  </a:lnTo>
                  <a:lnTo>
                    <a:pt x="16589" y="119447"/>
                  </a:lnTo>
                  <a:lnTo>
                    <a:pt x="16589" y="119447"/>
                  </a:lnTo>
                  <a:cubicBezTo>
                    <a:pt x="33732" y="119447"/>
                    <a:pt x="33732" y="119447"/>
                    <a:pt x="33732" y="119447"/>
                  </a:cubicBezTo>
                  <a:lnTo>
                    <a:pt x="33732" y="119447"/>
                  </a:lnTo>
                  <a:lnTo>
                    <a:pt x="33732" y="119447"/>
                  </a:lnTo>
                  <a:lnTo>
                    <a:pt x="50875" y="102304"/>
                  </a:lnTo>
                  <a:lnTo>
                    <a:pt x="50875" y="102304"/>
                  </a:lnTo>
                  <a:cubicBezTo>
                    <a:pt x="68018" y="102304"/>
                    <a:pt x="68018" y="102304"/>
                    <a:pt x="68018" y="102304"/>
                  </a:cubicBezTo>
                  <a:lnTo>
                    <a:pt x="85161" y="102304"/>
                  </a:lnTo>
                  <a:lnTo>
                    <a:pt x="85161" y="102304"/>
                  </a:lnTo>
                  <a:lnTo>
                    <a:pt x="68018" y="85714"/>
                  </a:lnTo>
                  <a:cubicBezTo>
                    <a:pt x="68018" y="85714"/>
                    <a:pt x="50875" y="68571"/>
                    <a:pt x="68018" y="68571"/>
                  </a:cubicBezTo>
                  <a:cubicBezTo>
                    <a:pt x="68018" y="50875"/>
                    <a:pt x="68018" y="50875"/>
                    <a:pt x="85161" y="50875"/>
                  </a:cubicBezTo>
                  <a:cubicBezTo>
                    <a:pt x="85161" y="33732"/>
                    <a:pt x="85161" y="33732"/>
                    <a:pt x="102304" y="33732"/>
                  </a:cubicBezTo>
                  <a:lnTo>
                    <a:pt x="102304" y="33732"/>
                  </a:lnTo>
                  <a:cubicBezTo>
                    <a:pt x="102304" y="33732"/>
                    <a:pt x="102304" y="17142"/>
                    <a:pt x="119447" y="17142"/>
                  </a:cubicBezTo>
                  <a:lnTo>
                    <a:pt x="119447" y="17142"/>
                  </a:lnTo>
                  <a:cubicBezTo>
                    <a:pt x="119447" y="17142"/>
                    <a:pt x="119447" y="17142"/>
                    <a:pt x="119447" y="0"/>
                  </a:cubicBezTo>
                  <a:lnTo>
                    <a:pt x="119447" y="0"/>
                  </a:lnTo>
                  <a:lnTo>
                    <a:pt x="119447" y="0"/>
                  </a:lnTo>
                  <a:lnTo>
                    <a:pt x="119447" y="0"/>
                  </a:lnTo>
                  <a:lnTo>
                    <a:pt x="102304" y="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20" name="Shape 11820"/>
            <p:cNvSpPr/>
            <p:nvPr/>
          </p:nvSpPr>
          <p:spPr>
            <a:xfrm>
              <a:off x="4014788" y="1512888"/>
              <a:ext cx="55562" cy="22225"/>
            </a:xfrm>
            <a:custGeom>
              <a:avLst/>
              <a:gdLst/>
              <a:ahLst/>
              <a:cxnLst/>
              <a:rect l="0" t="0" r="0" b="0"/>
              <a:pathLst>
                <a:path w="120000" h="120000" extrusionOk="0">
                  <a:moveTo>
                    <a:pt x="95384" y="59047"/>
                  </a:moveTo>
                  <a:lnTo>
                    <a:pt x="95384" y="59047"/>
                  </a:lnTo>
                  <a:cubicBezTo>
                    <a:pt x="95384" y="59047"/>
                    <a:pt x="95384" y="59047"/>
                    <a:pt x="71538" y="59047"/>
                  </a:cubicBezTo>
                  <a:lnTo>
                    <a:pt x="71538" y="59047"/>
                  </a:lnTo>
                  <a:cubicBezTo>
                    <a:pt x="71538" y="0"/>
                    <a:pt x="71538" y="0"/>
                    <a:pt x="71538" y="0"/>
                  </a:cubicBezTo>
                  <a:lnTo>
                    <a:pt x="47692" y="0"/>
                  </a:lnTo>
                  <a:lnTo>
                    <a:pt x="47692" y="0"/>
                  </a:lnTo>
                  <a:lnTo>
                    <a:pt x="47692" y="0"/>
                  </a:lnTo>
                  <a:cubicBezTo>
                    <a:pt x="47692" y="59047"/>
                    <a:pt x="47692" y="59047"/>
                    <a:pt x="47692" y="59047"/>
                  </a:cubicBezTo>
                  <a:lnTo>
                    <a:pt x="23846" y="59047"/>
                  </a:lnTo>
                  <a:cubicBezTo>
                    <a:pt x="23846" y="118095"/>
                    <a:pt x="23846" y="118095"/>
                    <a:pt x="0" y="118095"/>
                  </a:cubicBezTo>
                  <a:lnTo>
                    <a:pt x="0" y="118095"/>
                  </a:lnTo>
                  <a:lnTo>
                    <a:pt x="0" y="118095"/>
                  </a:lnTo>
                  <a:lnTo>
                    <a:pt x="0" y="118095"/>
                  </a:lnTo>
                  <a:lnTo>
                    <a:pt x="0" y="118095"/>
                  </a:lnTo>
                  <a:lnTo>
                    <a:pt x="0" y="118095"/>
                  </a:lnTo>
                  <a:lnTo>
                    <a:pt x="0" y="118095"/>
                  </a:lnTo>
                  <a:lnTo>
                    <a:pt x="23846" y="118095"/>
                  </a:lnTo>
                  <a:lnTo>
                    <a:pt x="23846" y="118095"/>
                  </a:lnTo>
                  <a:lnTo>
                    <a:pt x="23846" y="118095"/>
                  </a:lnTo>
                  <a:lnTo>
                    <a:pt x="23846" y="118095"/>
                  </a:lnTo>
                  <a:cubicBezTo>
                    <a:pt x="47692" y="118095"/>
                    <a:pt x="47692" y="59047"/>
                    <a:pt x="71538" y="59047"/>
                  </a:cubicBezTo>
                  <a:lnTo>
                    <a:pt x="71538" y="59047"/>
                  </a:lnTo>
                  <a:lnTo>
                    <a:pt x="71538" y="59047"/>
                  </a:lnTo>
                  <a:cubicBezTo>
                    <a:pt x="71538" y="118095"/>
                    <a:pt x="71538" y="118095"/>
                    <a:pt x="71538" y="118095"/>
                  </a:cubicBezTo>
                  <a:lnTo>
                    <a:pt x="71538" y="118095"/>
                  </a:lnTo>
                  <a:cubicBezTo>
                    <a:pt x="95384" y="59047"/>
                    <a:pt x="95384" y="59047"/>
                    <a:pt x="95384" y="59047"/>
                  </a:cubicBezTo>
                  <a:lnTo>
                    <a:pt x="95384" y="59047"/>
                  </a:lnTo>
                  <a:lnTo>
                    <a:pt x="119230" y="59047"/>
                  </a:lnTo>
                  <a:lnTo>
                    <a:pt x="119230" y="59047"/>
                  </a:lnTo>
                  <a:lnTo>
                    <a:pt x="119230" y="59047"/>
                  </a:lnTo>
                  <a:cubicBezTo>
                    <a:pt x="95384" y="59047"/>
                    <a:pt x="95384" y="59047"/>
                    <a:pt x="95384" y="59047"/>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21" name="Shape 11821"/>
            <p:cNvSpPr/>
            <p:nvPr/>
          </p:nvSpPr>
          <p:spPr>
            <a:xfrm>
              <a:off x="4092575" y="1355725"/>
              <a:ext cx="88900" cy="44450"/>
            </a:xfrm>
            <a:custGeom>
              <a:avLst/>
              <a:gdLst/>
              <a:ahLst/>
              <a:cxnLst/>
              <a:rect l="0" t="0" r="0" b="0"/>
              <a:pathLst>
                <a:path w="120000" h="120000" extrusionOk="0">
                  <a:moveTo>
                    <a:pt x="0" y="28800"/>
                  </a:moveTo>
                  <a:lnTo>
                    <a:pt x="0" y="28800"/>
                  </a:lnTo>
                  <a:lnTo>
                    <a:pt x="14939" y="28800"/>
                  </a:lnTo>
                  <a:lnTo>
                    <a:pt x="14939" y="28800"/>
                  </a:lnTo>
                  <a:lnTo>
                    <a:pt x="29879" y="28800"/>
                  </a:lnTo>
                  <a:lnTo>
                    <a:pt x="29879" y="28800"/>
                  </a:lnTo>
                  <a:cubicBezTo>
                    <a:pt x="44819" y="58560"/>
                    <a:pt x="44819" y="58560"/>
                    <a:pt x="44819" y="58560"/>
                  </a:cubicBezTo>
                  <a:cubicBezTo>
                    <a:pt x="44819" y="89280"/>
                    <a:pt x="44819" y="89280"/>
                    <a:pt x="44819" y="89280"/>
                  </a:cubicBezTo>
                  <a:lnTo>
                    <a:pt x="44819" y="89280"/>
                  </a:lnTo>
                  <a:lnTo>
                    <a:pt x="59759" y="89280"/>
                  </a:lnTo>
                  <a:lnTo>
                    <a:pt x="59759" y="89280"/>
                  </a:lnTo>
                  <a:lnTo>
                    <a:pt x="59759" y="89280"/>
                  </a:lnTo>
                  <a:cubicBezTo>
                    <a:pt x="74216" y="89280"/>
                    <a:pt x="74216" y="119040"/>
                    <a:pt x="74216" y="119040"/>
                  </a:cubicBezTo>
                  <a:lnTo>
                    <a:pt x="74216" y="119040"/>
                  </a:lnTo>
                  <a:cubicBezTo>
                    <a:pt x="74216" y="89280"/>
                    <a:pt x="74216" y="89280"/>
                    <a:pt x="74216" y="89280"/>
                  </a:cubicBezTo>
                  <a:cubicBezTo>
                    <a:pt x="89638" y="89280"/>
                    <a:pt x="89638" y="89280"/>
                    <a:pt x="89638" y="89280"/>
                  </a:cubicBezTo>
                  <a:lnTo>
                    <a:pt x="89638" y="89280"/>
                  </a:lnTo>
                  <a:lnTo>
                    <a:pt x="89638" y="89280"/>
                  </a:lnTo>
                  <a:lnTo>
                    <a:pt x="89638" y="89280"/>
                  </a:lnTo>
                  <a:lnTo>
                    <a:pt x="104578" y="89280"/>
                  </a:lnTo>
                  <a:cubicBezTo>
                    <a:pt x="104578" y="58560"/>
                    <a:pt x="104578" y="28800"/>
                    <a:pt x="119518" y="28800"/>
                  </a:cubicBezTo>
                  <a:lnTo>
                    <a:pt x="119518" y="28800"/>
                  </a:lnTo>
                  <a:lnTo>
                    <a:pt x="119518" y="28800"/>
                  </a:lnTo>
                  <a:lnTo>
                    <a:pt x="119518" y="28800"/>
                  </a:lnTo>
                  <a:lnTo>
                    <a:pt x="104578" y="28800"/>
                  </a:lnTo>
                  <a:lnTo>
                    <a:pt x="104578" y="28800"/>
                  </a:lnTo>
                  <a:lnTo>
                    <a:pt x="104578" y="28800"/>
                  </a:lnTo>
                  <a:cubicBezTo>
                    <a:pt x="104578" y="28800"/>
                    <a:pt x="89638" y="28800"/>
                    <a:pt x="89638" y="0"/>
                  </a:cubicBezTo>
                  <a:lnTo>
                    <a:pt x="89638" y="0"/>
                  </a:lnTo>
                  <a:lnTo>
                    <a:pt x="89638" y="0"/>
                  </a:lnTo>
                  <a:lnTo>
                    <a:pt x="89638" y="0"/>
                  </a:lnTo>
                  <a:lnTo>
                    <a:pt x="89638" y="0"/>
                  </a:lnTo>
                  <a:cubicBezTo>
                    <a:pt x="74216" y="0"/>
                    <a:pt x="74216" y="0"/>
                    <a:pt x="74216" y="0"/>
                  </a:cubicBezTo>
                  <a:lnTo>
                    <a:pt x="59759" y="0"/>
                  </a:lnTo>
                  <a:lnTo>
                    <a:pt x="59759" y="0"/>
                  </a:lnTo>
                  <a:lnTo>
                    <a:pt x="59759" y="0"/>
                  </a:lnTo>
                  <a:lnTo>
                    <a:pt x="59759" y="0"/>
                  </a:lnTo>
                  <a:cubicBezTo>
                    <a:pt x="44819" y="0"/>
                    <a:pt x="44819" y="0"/>
                    <a:pt x="44819" y="0"/>
                  </a:cubicBezTo>
                  <a:cubicBezTo>
                    <a:pt x="29879" y="0"/>
                    <a:pt x="29879" y="0"/>
                    <a:pt x="29879" y="0"/>
                  </a:cubicBezTo>
                  <a:lnTo>
                    <a:pt x="14939" y="0"/>
                  </a:lnTo>
                  <a:cubicBezTo>
                    <a:pt x="14939" y="0"/>
                    <a:pt x="14939" y="0"/>
                    <a:pt x="0" y="0"/>
                  </a:cubicBezTo>
                  <a:cubicBezTo>
                    <a:pt x="0" y="0"/>
                    <a:pt x="0" y="0"/>
                    <a:pt x="0" y="2880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22" name="Shape 11822"/>
            <p:cNvSpPr/>
            <p:nvPr/>
          </p:nvSpPr>
          <p:spPr>
            <a:xfrm>
              <a:off x="4003675" y="1535113"/>
              <a:ext cx="100013" cy="44450"/>
            </a:xfrm>
            <a:custGeom>
              <a:avLst/>
              <a:gdLst/>
              <a:ahLst/>
              <a:cxnLst/>
              <a:rect l="0" t="0" r="0" b="0"/>
              <a:pathLst>
                <a:path w="120000" h="120000" extrusionOk="0">
                  <a:moveTo>
                    <a:pt x="106285" y="0"/>
                  </a:moveTo>
                  <a:lnTo>
                    <a:pt x="106285" y="0"/>
                  </a:lnTo>
                  <a:cubicBezTo>
                    <a:pt x="93000" y="0"/>
                    <a:pt x="93000" y="0"/>
                    <a:pt x="93000" y="0"/>
                  </a:cubicBezTo>
                  <a:cubicBezTo>
                    <a:pt x="93000" y="0"/>
                    <a:pt x="93000" y="0"/>
                    <a:pt x="93000" y="28800"/>
                  </a:cubicBezTo>
                  <a:cubicBezTo>
                    <a:pt x="79714" y="28800"/>
                    <a:pt x="79714" y="28800"/>
                    <a:pt x="79714" y="28800"/>
                  </a:cubicBezTo>
                  <a:lnTo>
                    <a:pt x="79714" y="28800"/>
                  </a:lnTo>
                  <a:lnTo>
                    <a:pt x="79714" y="28800"/>
                  </a:lnTo>
                  <a:cubicBezTo>
                    <a:pt x="66428" y="28800"/>
                    <a:pt x="66428" y="28800"/>
                    <a:pt x="66428" y="28800"/>
                  </a:cubicBezTo>
                  <a:cubicBezTo>
                    <a:pt x="66428" y="28800"/>
                    <a:pt x="66428" y="59520"/>
                    <a:pt x="53142" y="59520"/>
                  </a:cubicBezTo>
                  <a:lnTo>
                    <a:pt x="53142" y="28800"/>
                  </a:lnTo>
                  <a:lnTo>
                    <a:pt x="53142" y="28800"/>
                  </a:lnTo>
                  <a:lnTo>
                    <a:pt x="53142" y="28800"/>
                  </a:lnTo>
                  <a:cubicBezTo>
                    <a:pt x="39857" y="59520"/>
                    <a:pt x="39857" y="59520"/>
                    <a:pt x="39857" y="59520"/>
                  </a:cubicBezTo>
                  <a:cubicBezTo>
                    <a:pt x="39857" y="59520"/>
                    <a:pt x="39857" y="59520"/>
                    <a:pt x="26571" y="59520"/>
                  </a:cubicBezTo>
                  <a:lnTo>
                    <a:pt x="26571" y="59520"/>
                  </a:lnTo>
                  <a:lnTo>
                    <a:pt x="26571" y="59520"/>
                  </a:lnTo>
                  <a:lnTo>
                    <a:pt x="26571" y="59520"/>
                  </a:lnTo>
                  <a:lnTo>
                    <a:pt x="26571" y="59520"/>
                  </a:lnTo>
                  <a:lnTo>
                    <a:pt x="26571" y="59520"/>
                  </a:lnTo>
                  <a:cubicBezTo>
                    <a:pt x="13285" y="59520"/>
                    <a:pt x="13285" y="59520"/>
                    <a:pt x="13285" y="59520"/>
                  </a:cubicBezTo>
                  <a:cubicBezTo>
                    <a:pt x="13285" y="59520"/>
                    <a:pt x="13285" y="59520"/>
                    <a:pt x="0" y="59520"/>
                  </a:cubicBezTo>
                  <a:lnTo>
                    <a:pt x="0" y="59520"/>
                  </a:lnTo>
                  <a:lnTo>
                    <a:pt x="0" y="59520"/>
                  </a:lnTo>
                  <a:lnTo>
                    <a:pt x="0" y="59520"/>
                  </a:lnTo>
                  <a:cubicBezTo>
                    <a:pt x="0" y="89280"/>
                    <a:pt x="0" y="89280"/>
                    <a:pt x="0" y="89280"/>
                  </a:cubicBezTo>
                  <a:lnTo>
                    <a:pt x="0" y="89280"/>
                  </a:lnTo>
                  <a:lnTo>
                    <a:pt x="0" y="89280"/>
                  </a:lnTo>
                  <a:lnTo>
                    <a:pt x="0" y="89280"/>
                  </a:lnTo>
                  <a:cubicBezTo>
                    <a:pt x="0" y="89280"/>
                    <a:pt x="0" y="89280"/>
                    <a:pt x="0" y="119040"/>
                  </a:cubicBezTo>
                  <a:lnTo>
                    <a:pt x="0" y="119040"/>
                  </a:lnTo>
                  <a:cubicBezTo>
                    <a:pt x="13285" y="119040"/>
                    <a:pt x="13285" y="119040"/>
                    <a:pt x="13285" y="119040"/>
                  </a:cubicBezTo>
                  <a:lnTo>
                    <a:pt x="13285" y="119040"/>
                  </a:lnTo>
                  <a:lnTo>
                    <a:pt x="13285" y="119040"/>
                  </a:lnTo>
                  <a:lnTo>
                    <a:pt x="13285" y="119040"/>
                  </a:lnTo>
                  <a:lnTo>
                    <a:pt x="13285" y="119040"/>
                  </a:lnTo>
                  <a:lnTo>
                    <a:pt x="13285" y="119040"/>
                  </a:lnTo>
                  <a:cubicBezTo>
                    <a:pt x="26571" y="119040"/>
                    <a:pt x="26571" y="119040"/>
                    <a:pt x="26571" y="119040"/>
                  </a:cubicBezTo>
                  <a:cubicBezTo>
                    <a:pt x="26571" y="119040"/>
                    <a:pt x="26571" y="119040"/>
                    <a:pt x="39857" y="119040"/>
                  </a:cubicBezTo>
                  <a:lnTo>
                    <a:pt x="39857" y="119040"/>
                  </a:lnTo>
                  <a:lnTo>
                    <a:pt x="53142" y="119040"/>
                  </a:lnTo>
                  <a:lnTo>
                    <a:pt x="53142" y="119040"/>
                  </a:lnTo>
                  <a:lnTo>
                    <a:pt x="53142" y="119040"/>
                  </a:lnTo>
                  <a:lnTo>
                    <a:pt x="53142" y="119040"/>
                  </a:lnTo>
                  <a:lnTo>
                    <a:pt x="53142" y="119040"/>
                  </a:lnTo>
                  <a:lnTo>
                    <a:pt x="53142" y="119040"/>
                  </a:lnTo>
                  <a:cubicBezTo>
                    <a:pt x="66428" y="119040"/>
                    <a:pt x="66428" y="119040"/>
                    <a:pt x="66428" y="119040"/>
                  </a:cubicBezTo>
                  <a:lnTo>
                    <a:pt x="66428" y="119040"/>
                  </a:lnTo>
                  <a:lnTo>
                    <a:pt x="66428" y="119040"/>
                  </a:lnTo>
                  <a:lnTo>
                    <a:pt x="66428" y="119040"/>
                  </a:lnTo>
                  <a:cubicBezTo>
                    <a:pt x="66428" y="119040"/>
                    <a:pt x="66428" y="119040"/>
                    <a:pt x="79714" y="119040"/>
                  </a:cubicBezTo>
                  <a:lnTo>
                    <a:pt x="79714" y="119040"/>
                  </a:lnTo>
                  <a:lnTo>
                    <a:pt x="79714" y="89280"/>
                  </a:lnTo>
                  <a:lnTo>
                    <a:pt x="93000" y="89280"/>
                  </a:lnTo>
                  <a:cubicBezTo>
                    <a:pt x="93000" y="59520"/>
                    <a:pt x="106285" y="59520"/>
                    <a:pt x="106285" y="28800"/>
                  </a:cubicBezTo>
                  <a:lnTo>
                    <a:pt x="119571" y="28800"/>
                  </a:lnTo>
                  <a:lnTo>
                    <a:pt x="119571" y="28800"/>
                  </a:lnTo>
                  <a:cubicBezTo>
                    <a:pt x="106285" y="28800"/>
                    <a:pt x="106285" y="0"/>
                    <a:pt x="106285"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23" name="Shape 11823"/>
            <p:cNvSpPr/>
            <p:nvPr/>
          </p:nvSpPr>
          <p:spPr>
            <a:xfrm>
              <a:off x="3757613" y="1423988"/>
              <a:ext cx="44450" cy="33337"/>
            </a:xfrm>
            <a:custGeom>
              <a:avLst/>
              <a:gdLst/>
              <a:ahLst/>
              <a:cxnLst/>
              <a:rect l="0" t="0" r="0" b="0"/>
              <a:pathLst>
                <a:path w="120000" h="120000" extrusionOk="0">
                  <a:moveTo>
                    <a:pt x="29760" y="118709"/>
                  </a:moveTo>
                  <a:lnTo>
                    <a:pt x="29760" y="118709"/>
                  </a:lnTo>
                  <a:lnTo>
                    <a:pt x="59520" y="80000"/>
                  </a:lnTo>
                  <a:cubicBezTo>
                    <a:pt x="59520" y="80000"/>
                    <a:pt x="59520" y="80000"/>
                    <a:pt x="90240" y="80000"/>
                  </a:cubicBezTo>
                  <a:lnTo>
                    <a:pt x="90240" y="80000"/>
                  </a:lnTo>
                  <a:lnTo>
                    <a:pt x="90240" y="80000"/>
                  </a:lnTo>
                  <a:lnTo>
                    <a:pt x="90240" y="40000"/>
                  </a:lnTo>
                  <a:lnTo>
                    <a:pt x="90240" y="40000"/>
                  </a:lnTo>
                  <a:lnTo>
                    <a:pt x="90240" y="40000"/>
                  </a:lnTo>
                  <a:cubicBezTo>
                    <a:pt x="90240" y="40000"/>
                    <a:pt x="90240" y="40000"/>
                    <a:pt x="90240" y="0"/>
                  </a:cubicBezTo>
                  <a:lnTo>
                    <a:pt x="90240" y="0"/>
                  </a:lnTo>
                  <a:lnTo>
                    <a:pt x="90240" y="0"/>
                  </a:lnTo>
                  <a:cubicBezTo>
                    <a:pt x="119040" y="0"/>
                    <a:pt x="119040" y="0"/>
                    <a:pt x="119040" y="0"/>
                  </a:cubicBezTo>
                  <a:lnTo>
                    <a:pt x="119040" y="0"/>
                  </a:lnTo>
                  <a:lnTo>
                    <a:pt x="119040" y="0"/>
                  </a:lnTo>
                  <a:lnTo>
                    <a:pt x="90240" y="0"/>
                  </a:lnTo>
                  <a:cubicBezTo>
                    <a:pt x="90240" y="0"/>
                    <a:pt x="90240" y="0"/>
                    <a:pt x="59520" y="0"/>
                  </a:cubicBezTo>
                  <a:cubicBezTo>
                    <a:pt x="59520" y="0"/>
                    <a:pt x="59520" y="0"/>
                    <a:pt x="29760" y="0"/>
                  </a:cubicBezTo>
                  <a:lnTo>
                    <a:pt x="29760" y="0"/>
                  </a:lnTo>
                  <a:lnTo>
                    <a:pt x="29760" y="0"/>
                  </a:lnTo>
                  <a:cubicBezTo>
                    <a:pt x="29760" y="0"/>
                    <a:pt x="29760" y="0"/>
                    <a:pt x="29760" y="40000"/>
                  </a:cubicBezTo>
                  <a:cubicBezTo>
                    <a:pt x="29760" y="40000"/>
                    <a:pt x="29760" y="40000"/>
                    <a:pt x="0" y="40000"/>
                  </a:cubicBezTo>
                  <a:cubicBezTo>
                    <a:pt x="29760" y="80000"/>
                    <a:pt x="29760" y="80000"/>
                    <a:pt x="29760" y="80000"/>
                  </a:cubicBezTo>
                  <a:lnTo>
                    <a:pt x="29760" y="118709"/>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24" name="Shape 11824"/>
            <p:cNvSpPr/>
            <p:nvPr/>
          </p:nvSpPr>
          <p:spPr>
            <a:xfrm>
              <a:off x="3579813" y="1479550"/>
              <a:ext cx="234950" cy="179388"/>
            </a:xfrm>
            <a:custGeom>
              <a:avLst/>
              <a:gdLst/>
              <a:ahLst/>
              <a:cxnLst/>
              <a:rect l="0" t="0" r="0" b="0"/>
              <a:pathLst>
                <a:path w="120000" h="120000" extrusionOk="0">
                  <a:moveTo>
                    <a:pt x="34233" y="112273"/>
                  </a:moveTo>
                  <a:lnTo>
                    <a:pt x="34233" y="112273"/>
                  </a:lnTo>
                  <a:lnTo>
                    <a:pt x="34233" y="112273"/>
                  </a:lnTo>
                  <a:lnTo>
                    <a:pt x="34233" y="112273"/>
                  </a:lnTo>
                  <a:lnTo>
                    <a:pt x="34233" y="112273"/>
                  </a:lnTo>
                  <a:lnTo>
                    <a:pt x="40122" y="112273"/>
                  </a:lnTo>
                  <a:cubicBezTo>
                    <a:pt x="40122" y="119758"/>
                    <a:pt x="40122" y="119758"/>
                    <a:pt x="45644" y="119758"/>
                  </a:cubicBezTo>
                  <a:lnTo>
                    <a:pt x="45644" y="119758"/>
                  </a:lnTo>
                  <a:lnTo>
                    <a:pt x="51349" y="119758"/>
                  </a:lnTo>
                  <a:lnTo>
                    <a:pt x="57055" y="119758"/>
                  </a:lnTo>
                  <a:lnTo>
                    <a:pt x="57055" y="119758"/>
                  </a:lnTo>
                  <a:lnTo>
                    <a:pt x="62944" y="119758"/>
                  </a:lnTo>
                  <a:cubicBezTo>
                    <a:pt x="62944" y="119758"/>
                    <a:pt x="62944" y="119758"/>
                    <a:pt x="68466" y="119758"/>
                  </a:cubicBezTo>
                  <a:lnTo>
                    <a:pt x="68466" y="119758"/>
                  </a:lnTo>
                  <a:lnTo>
                    <a:pt x="68466" y="119758"/>
                  </a:lnTo>
                  <a:cubicBezTo>
                    <a:pt x="74171" y="112273"/>
                    <a:pt x="74171" y="112273"/>
                    <a:pt x="74171" y="112273"/>
                  </a:cubicBezTo>
                  <a:cubicBezTo>
                    <a:pt x="79877" y="104547"/>
                    <a:pt x="79877" y="104547"/>
                    <a:pt x="79877" y="104547"/>
                  </a:cubicBezTo>
                  <a:cubicBezTo>
                    <a:pt x="85766" y="104547"/>
                    <a:pt x="85766" y="104547"/>
                    <a:pt x="85766" y="104547"/>
                  </a:cubicBezTo>
                  <a:cubicBezTo>
                    <a:pt x="85766" y="104547"/>
                    <a:pt x="91288" y="104547"/>
                    <a:pt x="96993" y="112273"/>
                  </a:cubicBezTo>
                  <a:lnTo>
                    <a:pt x="96993" y="112273"/>
                  </a:lnTo>
                  <a:cubicBezTo>
                    <a:pt x="102699" y="112273"/>
                    <a:pt x="102699" y="112273"/>
                    <a:pt x="102699" y="112273"/>
                  </a:cubicBezTo>
                  <a:cubicBezTo>
                    <a:pt x="102699" y="112273"/>
                    <a:pt x="102699" y="112273"/>
                    <a:pt x="108588" y="112273"/>
                  </a:cubicBezTo>
                  <a:lnTo>
                    <a:pt x="108588" y="112273"/>
                  </a:lnTo>
                  <a:lnTo>
                    <a:pt x="114110" y="104547"/>
                  </a:lnTo>
                  <a:cubicBezTo>
                    <a:pt x="108588" y="104547"/>
                    <a:pt x="108588" y="104547"/>
                    <a:pt x="108588" y="97303"/>
                  </a:cubicBezTo>
                  <a:lnTo>
                    <a:pt x="108588" y="97303"/>
                  </a:lnTo>
                  <a:lnTo>
                    <a:pt x="108588" y="97303"/>
                  </a:lnTo>
                  <a:lnTo>
                    <a:pt x="108588" y="89818"/>
                  </a:lnTo>
                  <a:lnTo>
                    <a:pt x="108588" y="89818"/>
                  </a:lnTo>
                  <a:cubicBezTo>
                    <a:pt x="108588" y="82334"/>
                    <a:pt x="108588" y="82334"/>
                    <a:pt x="108588" y="82334"/>
                  </a:cubicBezTo>
                  <a:lnTo>
                    <a:pt x="102699" y="74607"/>
                  </a:lnTo>
                  <a:lnTo>
                    <a:pt x="102699" y="74607"/>
                  </a:lnTo>
                  <a:lnTo>
                    <a:pt x="96993" y="67364"/>
                  </a:lnTo>
                  <a:cubicBezTo>
                    <a:pt x="96993" y="67364"/>
                    <a:pt x="96993" y="67364"/>
                    <a:pt x="102699" y="59879"/>
                  </a:cubicBezTo>
                  <a:lnTo>
                    <a:pt x="102699" y="59879"/>
                  </a:lnTo>
                  <a:lnTo>
                    <a:pt x="102699" y="59879"/>
                  </a:lnTo>
                  <a:lnTo>
                    <a:pt x="102699" y="59879"/>
                  </a:lnTo>
                  <a:lnTo>
                    <a:pt x="102699" y="59879"/>
                  </a:lnTo>
                  <a:cubicBezTo>
                    <a:pt x="108588" y="52394"/>
                    <a:pt x="108588" y="52394"/>
                    <a:pt x="108588" y="52394"/>
                  </a:cubicBezTo>
                  <a:lnTo>
                    <a:pt x="108588" y="52394"/>
                  </a:lnTo>
                  <a:cubicBezTo>
                    <a:pt x="108588" y="52394"/>
                    <a:pt x="108588" y="52394"/>
                    <a:pt x="108588" y="44668"/>
                  </a:cubicBezTo>
                  <a:cubicBezTo>
                    <a:pt x="114110" y="44668"/>
                    <a:pt x="114110" y="44668"/>
                    <a:pt x="114110" y="44668"/>
                  </a:cubicBezTo>
                  <a:lnTo>
                    <a:pt x="114110" y="44668"/>
                  </a:lnTo>
                  <a:lnTo>
                    <a:pt x="114110" y="44668"/>
                  </a:lnTo>
                  <a:lnTo>
                    <a:pt x="114110" y="44668"/>
                  </a:lnTo>
                  <a:cubicBezTo>
                    <a:pt x="114110" y="37424"/>
                    <a:pt x="114110" y="37424"/>
                    <a:pt x="119815" y="29939"/>
                  </a:cubicBezTo>
                  <a:cubicBezTo>
                    <a:pt x="114110" y="29939"/>
                    <a:pt x="114110" y="29939"/>
                    <a:pt x="114110" y="29939"/>
                  </a:cubicBezTo>
                  <a:lnTo>
                    <a:pt x="114110" y="29939"/>
                  </a:lnTo>
                  <a:lnTo>
                    <a:pt x="114110" y="29939"/>
                  </a:lnTo>
                  <a:cubicBezTo>
                    <a:pt x="108588" y="29939"/>
                    <a:pt x="108588" y="29939"/>
                    <a:pt x="108588" y="29939"/>
                  </a:cubicBezTo>
                  <a:lnTo>
                    <a:pt x="108588" y="29939"/>
                  </a:lnTo>
                  <a:lnTo>
                    <a:pt x="108588" y="29939"/>
                  </a:lnTo>
                  <a:lnTo>
                    <a:pt x="108588" y="29939"/>
                  </a:lnTo>
                  <a:lnTo>
                    <a:pt x="102699" y="29939"/>
                  </a:lnTo>
                  <a:lnTo>
                    <a:pt x="102699" y="29939"/>
                  </a:lnTo>
                  <a:lnTo>
                    <a:pt x="102699" y="29939"/>
                  </a:lnTo>
                  <a:lnTo>
                    <a:pt x="102699" y="29939"/>
                  </a:lnTo>
                  <a:cubicBezTo>
                    <a:pt x="96993" y="29939"/>
                    <a:pt x="96993" y="22454"/>
                    <a:pt x="96993" y="22454"/>
                  </a:cubicBezTo>
                  <a:lnTo>
                    <a:pt x="96993" y="22454"/>
                  </a:lnTo>
                  <a:cubicBezTo>
                    <a:pt x="91288" y="22454"/>
                    <a:pt x="91288" y="22454"/>
                    <a:pt x="91288" y="22454"/>
                  </a:cubicBezTo>
                  <a:lnTo>
                    <a:pt x="91288" y="22454"/>
                  </a:lnTo>
                  <a:lnTo>
                    <a:pt x="85766" y="22454"/>
                  </a:lnTo>
                  <a:lnTo>
                    <a:pt x="85766" y="22454"/>
                  </a:lnTo>
                  <a:lnTo>
                    <a:pt x="79877" y="14728"/>
                  </a:lnTo>
                  <a:cubicBezTo>
                    <a:pt x="79877" y="14728"/>
                    <a:pt x="74171" y="14728"/>
                    <a:pt x="74171" y="7484"/>
                  </a:cubicBezTo>
                  <a:lnTo>
                    <a:pt x="74171" y="7484"/>
                  </a:lnTo>
                  <a:lnTo>
                    <a:pt x="74171" y="7484"/>
                  </a:lnTo>
                  <a:cubicBezTo>
                    <a:pt x="68466" y="7484"/>
                    <a:pt x="68466" y="7484"/>
                    <a:pt x="68466" y="0"/>
                  </a:cubicBezTo>
                  <a:lnTo>
                    <a:pt x="68466" y="0"/>
                  </a:lnTo>
                  <a:cubicBezTo>
                    <a:pt x="62944" y="0"/>
                    <a:pt x="62944" y="0"/>
                    <a:pt x="62944" y="0"/>
                  </a:cubicBezTo>
                  <a:lnTo>
                    <a:pt x="62944" y="0"/>
                  </a:lnTo>
                  <a:cubicBezTo>
                    <a:pt x="74171" y="14728"/>
                    <a:pt x="74171" y="14728"/>
                    <a:pt x="74171" y="14728"/>
                  </a:cubicBezTo>
                  <a:cubicBezTo>
                    <a:pt x="62944" y="14728"/>
                    <a:pt x="62944" y="14728"/>
                    <a:pt x="62944" y="14728"/>
                  </a:cubicBezTo>
                  <a:lnTo>
                    <a:pt x="62944" y="14728"/>
                  </a:lnTo>
                  <a:cubicBezTo>
                    <a:pt x="57055" y="14728"/>
                    <a:pt x="57055" y="14728"/>
                    <a:pt x="57055" y="14728"/>
                  </a:cubicBezTo>
                  <a:cubicBezTo>
                    <a:pt x="51349" y="22454"/>
                    <a:pt x="40122" y="29939"/>
                    <a:pt x="40122" y="29939"/>
                  </a:cubicBezTo>
                  <a:cubicBezTo>
                    <a:pt x="34233" y="29939"/>
                    <a:pt x="34233" y="22454"/>
                    <a:pt x="28527" y="22454"/>
                  </a:cubicBezTo>
                  <a:lnTo>
                    <a:pt x="28527" y="22454"/>
                  </a:lnTo>
                  <a:cubicBezTo>
                    <a:pt x="34233" y="29939"/>
                    <a:pt x="34233" y="29939"/>
                    <a:pt x="28527" y="37424"/>
                  </a:cubicBezTo>
                  <a:cubicBezTo>
                    <a:pt x="28527" y="37424"/>
                    <a:pt x="28527" y="37424"/>
                    <a:pt x="22822" y="37424"/>
                  </a:cubicBezTo>
                  <a:lnTo>
                    <a:pt x="22822" y="37424"/>
                  </a:lnTo>
                  <a:lnTo>
                    <a:pt x="22822" y="37424"/>
                  </a:lnTo>
                  <a:lnTo>
                    <a:pt x="22822" y="37424"/>
                  </a:lnTo>
                  <a:lnTo>
                    <a:pt x="22822" y="37424"/>
                  </a:lnTo>
                  <a:lnTo>
                    <a:pt x="17300" y="37424"/>
                  </a:lnTo>
                  <a:cubicBezTo>
                    <a:pt x="17300" y="37424"/>
                    <a:pt x="11411" y="37424"/>
                    <a:pt x="11411" y="29939"/>
                  </a:cubicBezTo>
                  <a:lnTo>
                    <a:pt x="11411" y="29939"/>
                  </a:lnTo>
                  <a:cubicBezTo>
                    <a:pt x="5705" y="37424"/>
                    <a:pt x="5705" y="37424"/>
                    <a:pt x="0" y="37424"/>
                  </a:cubicBezTo>
                  <a:lnTo>
                    <a:pt x="0" y="37424"/>
                  </a:lnTo>
                  <a:lnTo>
                    <a:pt x="0" y="37424"/>
                  </a:lnTo>
                  <a:lnTo>
                    <a:pt x="0" y="37424"/>
                  </a:lnTo>
                  <a:lnTo>
                    <a:pt x="0" y="37424"/>
                  </a:lnTo>
                  <a:lnTo>
                    <a:pt x="0" y="37424"/>
                  </a:lnTo>
                  <a:cubicBezTo>
                    <a:pt x="5705" y="37424"/>
                    <a:pt x="5705" y="37424"/>
                    <a:pt x="5705" y="37424"/>
                  </a:cubicBezTo>
                  <a:cubicBezTo>
                    <a:pt x="5705" y="37424"/>
                    <a:pt x="5705" y="37424"/>
                    <a:pt x="11411" y="37424"/>
                  </a:cubicBezTo>
                  <a:cubicBezTo>
                    <a:pt x="11411" y="37424"/>
                    <a:pt x="11411" y="37424"/>
                    <a:pt x="11411" y="44668"/>
                  </a:cubicBezTo>
                  <a:lnTo>
                    <a:pt x="11411" y="44668"/>
                  </a:lnTo>
                  <a:lnTo>
                    <a:pt x="17300" y="44668"/>
                  </a:lnTo>
                  <a:cubicBezTo>
                    <a:pt x="17300" y="44668"/>
                    <a:pt x="22822" y="44668"/>
                    <a:pt x="22822" y="52394"/>
                  </a:cubicBezTo>
                  <a:lnTo>
                    <a:pt x="22822" y="52394"/>
                  </a:lnTo>
                  <a:lnTo>
                    <a:pt x="22822" y="59879"/>
                  </a:lnTo>
                  <a:lnTo>
                    <a:pt x="28527" y="59879"/>
                  </a:lnTo>
                  <a:lnTo>
                    <a:pt x="34233" y="67364"/>
                  </a:lnTo>
                  <a:cubicBezTo>
                    <a:pt x="40122" y="74607"/>
                    <a:pt x="40122" y="74607"/>
                    <a:pt x="34233" y="97303"/>
                  </a:cubicBezTo>
                  <a:lnTo>
                    <a:pt x="34233" y="104547"/>
                  </a:lnTo>
                  <a:cubicBezTo>
                    <a:pt x="34233" y="104547"/>
                    <a:pt x="34233" y="104547"/>
                    <a:pt x="34233" y="112273"/>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25" name="Shape 11825"/>
            <p:cNvSpPr/>
            <p:nvPr/>
          </p:nvSpPr>
          <p:spPr>
            <a:xfrm>
              <a:off x="3802063" y="1557338"/>
              <a:ext cx="44450" cy="22225"/>
            </a:xfrm>
            <a:custGeom>
              <a:avLst/>
              <a:gdLst/>
              <a:ahLst/>
              <a:cxnLst/>
              <a:rect l="0" t="0" r="0" b="0"/>
              <a:pathLst>
                <a:path w="120000" h="120000" extrusionOk="0">
                  <a:moveTo>
                    <a:pt x="119040" y="0"/>
                  </a:moveTo>
                  <a:lnTo>
                    <a:pt x="119040" y="0"/>
                  </a:lnTo>
                  <a:cubicBezTo>
                    <a:pt x="90240" y="0"/>
                    <a:pt x="90240" y="0"/>
                    <a:pt x="90240" y="0"/>
                  </a:cubicBezTo>
                  <a:lnTo>
                    <a:pt x="90240" y="0"/>
                  </a:lnTo>
                  <a:lnTo>
                    <a:pt x="59520" y="59047"/>
                  </a:lnTo>
                  <a:lnTo>
                    <a:pt x="59520" y="59047"/>
                  </a:lnTo>
                  <a:lnTo>
                    <a:pt x="59520" y="59047"/>
                  </a:lnTo>
                  <a:lnTo>
                    <a:pt x="59520" y="59047"/>
                  </a:lnTo>
                  <a:cubicBezTo>
                    <a:pt x="29760" y="59047"/>
                    <a:pt x="29760" y="59047"/>
                    <a:pt x="29760" y="59047"/>
                  </a:cubicBezTo>
                  <a:lnTo>
                    <a:pt x="29760" y="59047"/>
                  </a:lnTo>
                  <a:lnTo>
                    <a:pt x="29760" y="59047"/>
                  </a:lnTo>
                  <a:lnTo>
                    <a:pt x="0" y="59047"/>
                  </a:lnTo>
                  <a:lnTo>
                    <a:pt x="0" y="118095"/>
                  </a:lnTo>
                  <a:lnTo>
                    <a:pt x="0" y="118095"/>
                  </a:lnTo>
                  <a:lnTo>
                    <a:pt x="0" y="118095"/>
                  </a:lnTo>
                  <a:lnTo>
                    <a:pt x="29760" y="118095"/>
                  </a:lnTo>
                  <a:lnTo>
                    <a:pt x="29760" y="118095"/>
                  </a:lnTo>
                  <a:lnTo>
                    <a:pt x="29760" y="118095"/>
                  </a:lnTo>
                  <a:lnTo>
                    <a:pt x="29760" y="118095"/>
                  </a:lnTo>
                  <a:lnTo>
                    <a:pt x="29760" y="118095"/>
                  </a:lnTo>
                  <a:cubicBezTo>
                    <a:pt x="29760" y="118095"/>
                    <a:pt x="29760" y="118095"/>
                    <a:pt x="59520" y="118095"/>
                  </a:cubicBezTo>
                  <a:lnTo>
                    <a:pt x="59520" y="118095"/>
                  </a:lnTo>
                  <a:cubicBezTo>
                    <a:pt x="59520" y="59047"/>
                    <a:pt x="59520" y="59047"/>
                    <a:pt x="59520" y="59047"/>
                  </a:cubicBezTo>
                  <a:lnTo>
                    <a:pt x="59520" y="59047"/>
                  </a:lnTo>
                  <a:cubicBezTo>
                    <a:pt x="90240" y="59047"/>
                    <a:pt x="90240" y="59047"/>
                    <a:pt x="90240" y="59047"/>
                  </a:cubicBezTo>
                  <a:cubicBezTo>
                    <a:pt x="90240" y="59047"/>
                    <a:pt x="90240" y="59047"/>
                    <a:pt x="90240" y="118095"/>
                  </a:cubicBezTo>
                  <a:cubicBezTo>
                    <a:pt x="119040" y="59047"/>
                    <a:pt x="119040" y="59047"/>
                    <a:pt x="119040" y="59047"/>
                  </a:cubicBezTo>
                  <a:lnTo>
                    <a:pt x="119040" y="59047"/>
                  </a:lnTo>
                  <a:lnTo>
                    <a:pt x="119040" y="59047"/>
                  </a:lnTo>
                  <a:lnTo>
                    <a:pt x="119040" y="59047"/>
                  </a:lnTo>
                  <a:lnTo>
                    <a:pt x="119040" y="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26" name="Shape 11826"/>
            <p:cNvSpPr/>
            <p:nvPr/>
          </p:nvSpPr>
          <p:spPr>
            <a:xfrm>
              <a:off x="3802063" y="1579563"/>
              <a:ext cx="190500" cy="144462"/>
            </a:xfrm>
            <a:custGeom>
              <a:avLst/>
              <a:gdLst/>
              <a:ahLst/>
              <a:cxnLst/>
              <a:rect l="0" t="0" r="0" b="0"/>
              <a:pathLst>
                <a:path w="120000" h="120000" extrusionOk="0">
                  <a:moveTo>
                    <a:pt x="7058" y="36923"/>
                  </a:moveTo>
                  <a:lnTo>
                    <a:pt x="7058" y="36923"/>
                  </a:lnTo>
                  <a:lnTo>
                    <a:pt x="7058" y="36923"/>
                  </a:lnTo>
                  <a:lnTo>
                    <a:pt x="14117" y="36923"/>
                  </a:lnTo>
                  <a:lnTo>
                    <a:pt x="14117" y="36923"/>
                  </a:lnTo>
                  <a:lnTo>
                    <a:pt x="21404" y="27692"/>
                  </a:lnTo>
                  <a:cubicBezTo>
                    <a:pt x="28235" y="27692"/>
                    <a:pt x="28235" y="27692"/>
                    <a:pt x="28235" y="27692"/>
                  </a:cubicBezTo>
                  <a:lnTo>
                    <a:pt x="35294" y="36923"/>
                  </a:lnTo>
                  <a:lnTo>
                    <a:pt x="35294" y="36923"/>
                  </a:lnTo>
                  <a:cubicBezTo>
                    <a:pt x="49411" y="36923"/>
                    <a:pt x="49639" y="55384"/>
                    <a:pt x="49639" y="55384"/>
                  </a:cubicBezTo>
                  <a:lnTo>
                    <a:pt x="49639" y="55384"/>
                  </a:lnTo>
                  <a:cubicBezTo>
                    <a:pt x="49639" y="64615"/>
                    <a:pt x="49639" y="64615"/>
                    <a:pt x="49639" y="64615"/>
                  </a:cubicBezTo>
                  <a:lnTo>
                    <a:pt x="56242" y="64615"/>
                  </a:lnTo>
                  <a:lnTo>
                    <a:pt x="56242" y="64615"/>
                  </a:lnTo>
                  <a:lnTo>
                    <a:pt x="56242" y="64615"/>
                  </a:lnTo>
                  <a:lnTo>
                    <a:pt x="56242" y="64615"/>
                  </a:lnTo>
                  <a:cubicBezTo>
                    <a:pt x="63301" y="64615"/>
                    <a:pt x="63301" y="73548"/>
                    <a:pt x="63301" y="73548"/>
                  </a:cubicBezTo>
                  <a:cubicBezTo>
                    <a:pt x="63301" y="73548"/>
                    <a:pt x="63301" y="82779"/>
                    <a:pt x="70360" y="82779"/>
                  </a:cubicBezTo>
                  <a:lnTo>
                    <a:pt x="70360" y="82779"/>
                  </a:lnTo>
                  <a:lnTo>
                    <a:pt x="77419" y="92307"/>
                  </a:lnTo>
                  <a:lnTo>
                    <a:pt x="77419" y="92307"/>
                  </a:lnTo>
                  <a:lnTo>
                    <a:pt x="77419" y="92307"/>
                  </a:lnTo>
                  <a:cubicBezTo>
                    <a:pt x="84478" y="92307"/>
                    <a:pt x="84478" y="92307"/>
                    <a:pt x="91537" y="92307"/>
                  </a:cubicBezTo>
                  <a:cubicBezTo>
                    <a:pt x="91537" y="101538"/>
                    <a:pt x="91537" y="101538"/>
                    <a:pt x="91537" y="101538"/>
                  </a:cubicBezTo>
                  <a:lnTo>
                    <a:pt x="91537" y="101538"/>
                  </a:lnTo>
                  <a:cubicBezTo>
                    <a:pt x="98595" y="101538"/>
                    <a:pt x="98595" y="101538"/>
                    <a:pt x="98595" y="101538"/>
                  </a:cubicBezTo>
                  <a:cubicBezTo>
                    <a:pt x="105654" y="101538"/>
                    <a:pt x="105654" y="110471"/>
                    <a:pt x="105654" y="110471"/>
                  </a:cubicBezTo>
                  <a:lnTo>
                    <a:pt x="105654" y="110471"/>
                  </a:lnTo>
                  <a:lnTo>
                    <a:pt x="105654" y="110471"/>
                  </a:lnTo>
                  <a:lnTo>
                    <a:pt x="105654" y="110471"/>
                  </a:lnTo>
                  <a:lnTo>
                    <a:pt x="105654" y="110471"/>
                  </a:lnTo>
                  <a:cubicBezTo>
                    <a:pt x="112713" y="110471"/>
                    <a:pt x="112713" y="110471"/>
                    <a:pt x="112713" y="119702"/>
                  </a:cubicBezTo>
                  <a:cubicBezTo>
                    <a:pt x="119772" y="110471"/>
                    <a:pt x="119772" y="110471"/>
                    <a:pt x="119772" y="110471"/>
                  </a:cubicBezTo>
                  <a:lnTo>
                    <a:pt x="119772" y="110471"/>
                  </a:lnTo>
                  <a:cubicBezTo>
                    <a:pt x="119772" y="110471"/>
                    <a:pt x="119772" y="101538"/>
                    <a:pt x="112713" y="101538"/>
                  </a:cubicBezTo>
                  <a:lnTo>
                    <a:pt x="112713" y="101538"/>
                  </a:lnTo>
                  <a:cubicBezTo>
                    <a:pt x="105654" y="92307"/>
                    <a:pt x="105654" y="92307"/>
                    <a:pt x="105654" y="92307"/>
                  </a:cubicBezTo>
                  <a:lnTo>
                    <a:pt x="98595" y="92307"/>
                  </a:lnTo>
                  <a:cubicBezTo>
                    <a:pt x="91537" y="82779"/>
                    <a:pt x="91537" y="82779"/>
                    <a:pt x="91537" y="82779"/>
                  </a:cubicBezTo>
                  <a:lnTo>
                    <a:pt x="91537" y="82779"/>
                  </a:lnTo>
                  <a:cubicBezTo>
                    <a:pt x="84478" y="82779"/>
                    <a:pt x="84478" y="73548"/>
                    <a:pt x="84478" y="73548"/>
                  </a:cubicBezTo>
                  <a:cubicBezTo>
                    <a:pt x="84478" y="64615"/>
                    <a:pt x="84478" y="64615"/>
                    <a:pt x="84478" y="64615"/>
                  </a:cubicBezTo>
                  <a:lnTo>
                    <a:pt x="77419" y="64615"/>
                  </a:lnTo>
                  <a:lnTo>
                    <a:pt x="77419" y="64615"/>
                  </a:lnTo>
                  <a:cubicBezTo>
                    <a:pt x="77419" y="55384"/>
                    <a:pt x="77419" y="55384"/>
                    <a:pt x="70360" y="55384"/>
                  </a:cubicBezTo>
                  <a:cubicBezTo>
                    <a:pt x="70360" y="55384"/>
                    <a:pt x="63301" y="55384"/>
                    <a:pt x="63301" y="45856"/>
                  </a:cubicBezTo>
                  <a:lnTo>
                    <a:pt x="63301" y="36923"/>
                  </a:lnTo>
                  <a:lnTo>
                    <a:pt x="63301" y="36923"/>
                  </a:lnTo>
                  <a:lnTo>
                    <a:pt x="63301" y="27692"/>
                  </a:lnTo>
                  <a:cubicBezTo>
                    <a:pt x="63301" y="27692"/>
                    <a:pt x="63301" y="27692"/>
                    <a:pt x="63301" y="18461"/>
                  </a:cubicBezTo>
                  <a:cubicBezTo>
                    <a:pt x="63301" y="18461"/>
                    <a:pt x="63301" y="8933"/>
                    <a:pt x="70360" y="8933"/>
                  </a:cubicBezTo>
                  <a:lnTo>
                    <a:pt x="70360" y="8933"/>
                  </a:lnTo>
                  <a:lnTo>
                    <a:pt x="77419" y="8933"/>
                  </a:lnTo>
                  <a:lnTo>
                    <a:pt x="77419" y="0"/>
                  </a:lnTo>
                  <a:cubicBezTo>
                    <a:pt x="70360" y="0"/>
                    <a:pt x="70360" y="0"/>
                    <a:pt x="70360" y="0"/>
                  </a:cubicBezTo>
                  <a:lnTo>
                    <a:pt x="70360" y="0"/>
                  </a:lnTo>
                  <a:lnTo>
                    <a:pt x="70360" y="0"/>
                  </a:lnTo>
                  <a:cubicBezTo>
                    <a:pt x="63301" y="0"/>
                    <a:pt x="63301" y="0"/>
                    <a:pt x="63301" y="0"/>
                  </a:cubicBezTo>
                  <a:lnTo>
                    <a:pt x="63301" y="0"/>
                  </a:lnTo>
                  <a:cubicBezTo>
                    <a:pt x="63301" y="0"/>
                    <a:pt x="63301" y="0"/>
                    <a:pt x="56242" y="0"/>
                  </a:cubicBezTo>
                  <a:lnTo>
                    <a:pt x="56242" y="0"/>
                  </a:lnTo>
                  <a:lnTo>
                    <a:pt x="56242" y="0"/>
                  </a:lnTo>
                  <a:cubicBezTo>
                    <a:pt x="56242" y="0"/>
                    <a:pt x="56242" y="0"/>
                    <a:pt x="49639" y="0"/>
                  </a:cubicBezTo>
                  <a:lnTo>
                    <a:pt x="49639" y="0"/>
                  </a:lnTo>
                  <a:lnTo>
                    <a:pt x="49639" y="0"/>
                  </a:lnTo>
                  <a:lnTo>
                    <a:pt x="49639" y="0"/>
                  </a:lnTo>
                  <a:lnTo>
                    <a:pt x="42352" y="0"/>
                  </a:lnTo>
                  <a:cubicBezTo>
                    <a:pt x="42352" y="8933"/>
                    <a:pt x="42352" y="8933"/>
                    <a:pt x="42352" y="8933"/>
                  </a:cubicBezTo>
                  <a:lnTo>
                    <a:pt x="42352" y="8933"/>
                  </a:lnTo>
                  <a:lnTo>
                    <a:pt x="42352" y="8933"/>
                  </a:lnTo>
                  <a:cubicBezTo>
                    <a:pt x="42352" y="8933"/>
                    <a:pt x="42352" y="8933"/>
                    <a:pt x="35294" y="8933"/>
                  </a:cubicBezTo>
                  <a:lnTo>
                    <a:pt x="35294" y="8933"/>
                  </a:lnTo>
                  <a:lnTo>
                    <a:pt x="35294" y="8933"/>
                  </a:lnTo>
                  <a:lnTo>
                    <a:pt x="35294" y="8933"/>
                  </a:lnTo>
                  <a:lnTo>
                    <a:pt x="35294" y="8933"/>
                  </a:lnTo>
                  <a:lnTo>
                    <a:pt x="35294" y="8933"/>
                  </a:lnTo>
                  <a:cubicBezTo>
                    <a:pt x="35294" y="18461"/>
                    <a:pt x="28235" y="18461"/>
                    <a:pt x="28235" y="18461"/>
                  </a:cubicBezTo>
                  <a:lnTo>
                    <a:pt x="28235" y="18461"/>
                  </a:lnTo>
                  <a:cubicBezTo>
                    <a:pt x="21404" y="18461"/>
                    <a:pt x="21404" y="18461"/>
                    <a:pt x="21404" y="18461"/>
                  </a:cubicBezTo>
                  <a:lnTo>
                    <a:pt x="21404" y="18461"/>
                  </a:lnTo>
                  <a:lnTo>
                    <a:pt x="21404" y="18461"/>
                  </a:lnTo>
                  <a:cubicBezTo>
                    <a:pt x="21404" y="8933"/>
                    <a:pt x="21404" y="8933"/>
                    <a:pt x="14117" y="8933"/>
                  </a:cubicBezTo>
                  <a:lnTo>
                    <a:pt x="14117" y="8933"/>
                  </a:lnTo>
                  <a:cubicBezTo>
                    <a:pt x="14117" y="18461"/>
                    <a:pt x="7058" y="18461"/>
                    <a:pt x="7058" y="18461"/>
                  </a:cubicBezTo>
                  <a:lnTo>
                    <a:pt x="7058" y="18461"/>
                  </a:lnTo>
                  <a:lnTo>
                    <a:pt x="7058" y="18461"/>
                  </a:lnTo>
                  <a:lnTo>
                    <a:pt x="7058" y="18461"/>
                  </a:lnTo>
                  <a:lnTo>
                    <a:pt x="7058" y="18461"/>
                  </a:lnTo>
                  <a:cubicBezTo>
                    <a:pt x="7058" y="18461"/>
                    <a:pt x="7058" y="27692"/>
                    <a:pt x="0" y="27692"/>
                  </a:cubicBezTo>
                  <a:lnTo>
                    <a:pt x="0" y="27692"/>
                  </a:lnTo>
                  <a:cubicBezTo>
                    <a:pt x="7058" y="27692"/>
                    <a:pt x="7058" y="27692"/>
                    <a:pt x="7058" y="36923"/>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27" name="Shape 11827"/>
            <p:cNvSpPr/>
            <p:nvPr/>
          </p:nvSpPr>
          <p:spPr>
            <a:xfrm>
              <a:off x="3970338" y="1612900"/>
              <a:ext cx="11112" cy="22225"/>
            </a:xfrm>
            <a:custGeom>
              <a:avLst/>
              <a:gdLst/>
              <a:ahLst/>
              <a:cxnLst/>
              <a:rect l="0" t="0" r="0" b="0"/>
              <a:pathLst>
                <a:path w="120000" h="120000" extrusionOk="0">
                  <a:moveTo>
                    <a:pt x="0" y="0"/>
                  </a:moveTo>
                  <a:lnTo>
                    <a:pt x="0" y="0"/>
                  </a:lnTo>
                  <a:lnTo>
                    <a:pt x="0" y="0"/>
                  </a:lnTo>
                  <a:lnTo>
                    <a:pt x="0" y="60000"/>
                  </a:lnTo>
                  <a:lnTo>
                    <a:pt x="0" y="60000"/>
                  </a:lnTo>
                  <a:lnTo>
                    <a:pt x="0" y="60000"/>
                  </a:lnTo>
                  <a:cubicBezTo>
                    <a:pt x="0" y="118064"/>
                    <a:pt x="116250" y="118064"/>
                    <a:pt x="116250" y="118064"/>
                  </a:cubicBezTo>
                  <a:cubicBezTo>
                    <a:pt x="116250" y="118064"/>
                    <a:pt x="116250" y="118064"/>
                    <a:pt x="116250" y="60000"/>
                  </a:cubicBezTo>
                  <a:lnTo>
                    <a:pt x="116250" y="60000"/>
                  </a:lnTo>
                  <a:cubicBezTo>
                    <a:pt x="0" y="60000"/>
                    <a:pt x="0" y="60000"/>
                    <a:pt x="0"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28" name="Shape 11828"/>
            <p:cNvSpPr/>
            <p:nvPr/>
          </p:nvSpPr>
          <p:spPr>
            <a:xfrm>
              <a:off x="3981450" y="1590675"/>
              <a:ext cx="22225" cy="11113"/>
            </a:xfrm>
            <a:custGeom>
              <a:avLst/>
              <a:gdLst/>
              <a:ahLst/>
              <a:cxnLst/>
              <a:rect l="0" t="0" r="0" b="0"/>
              <a:pathLst>
                <a:path w="120000" h="120000" extrusionOk="0">
                  <a:moveTo>
                    <a:pt x="118095" y="0"/>
                  </a:moveTo>
                  <a:lnTo>
                    <a:pt x="118095" y="0"/>
                  </a:lnTo>
                  <a:lnTo>
                    <a:pt x="59047" y="0"/>
                  </a:lnTo>
                  <a:lnTo>
                    <a:pt x="59047" y="0"/>
                  </a:lnTo>
                  <a:cubicBezTo>
                    <a:pt x="59047" y="0"/>
                    <a:pt x="59047" y="0"/>
                    <a:pt x="0" y="0"/>
                  </a:cubicBezTo>
                  <a:cubicBezTo>
                    <a:pt x="0" y="0"/>
                    <a:pt x="0" y="0"/>
                    <a:pt x="0" y="116363"/>
                  </a:cubicBezTo>
                  <a:lnTo>
                    <a:pt x="0" y="116363"/>
                  </a:lnTo>
                  <a:lnTo>
                    <a:pt x="0" y="116363"/>
                  </a:lnTo>
                  <a:cubicBezTo>
                    <a:pt x="59047" y="116363"/>
                    <a:pt x="59047" y="116363"/>
                    <a:pt x="59047" y="116363"/>
                  </a:cubicBezTo>
                  <a:lnTo>
                    <a:pt x="59047" y="116363"/>
                  </a:lnTo>
                  <a:lnTo>
                    <a:pt x="59047" y="116363"/>
                  </a:lnTo>
                  <a:lnTo>
                    <a:pt x="59047" y="116363"/>
                  </a:lnTo>
                  <a:lnTo>
                    <a:pt x="59047" y="116363"/>
                  </a:lnTo>
                  <a:cubicBezTo>
                    <a:pt x="118095" y="116363"/>
                    <a:pt x="118095" y="116363"/>
                    <a:pt x="118095" y="116363"/>
                  </a:cubicBezTo>
                  <a:lnTo>
                    <a:pt x="118095" y="116363"/>
                  </a:lnTo>
                  <a:cubicBezTo>
                    <a:pt x="118095" y="0"/>
                    <a:pt x="118095" y="0"/>
                    <a:pt x="118095"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29" name="Shape 11829"/>
            <p:cNvSpPr/>
            <p:nvPr/>
          </p:nvSpPr>
          <p:spPr>
            <a:xfrm>
              <a:off x="4371975" y="1914525"/>
              <a:ext cx="33338" cy="55563"/>
            </a:xfrm>
            <a:custGeom>
              <a:avLst/>
              <a:gdLst/>
              <a:ahLst/>
              <a:cxnLst/>
              <a:rect l="0" t="0" r="0" b="0"/>
              <a:pathLst>
                <a:path w="120000" h="120000" extrusionOk="0">
                  <a:moveTo>
                    <a:pt x="118723" y="46923"/>
                  </a:moveTo>
                  <a:lnTo>
                    <a:pt x="118723" y="46923"/>
                  </a:lnTo>
                  <a:cubicBezTo>
                    <a:pt x="79148" y="46923"/>
                    <a:pt x="79148" y="46923"/>
                    <a:pt x="79148" y="23846"/>
                  </a:cubicBezTo>
                  <a:lnTo>
                    <a:pt x="79148" y="23846"/>
                  </a:lnTo>
                  <a:cubicBezTo>
                    <a:pt x="79148" y="23846"/>
                    <a:pt x="79148" y="23846"/>
                    <a:pt x="79148" y="0"/>
                  </a:cubicBezTo>
                  <a:lnTo>
                    <a:pt x="79148" y="0"/>
                  </a:lnTo>
                  <a:lnTo>
                    <a:pt x="79148" y="0"/>
                  </a:lnTo>
                  <a:lnTo>
                    <a:pt x="39574" y="0"/>
                  </a:lnTo>
                  <a:lnTo>
                    <a:pt x="39574" y="0"/>
                  </a:lnTo>
                  <a:lnTo>
                    <a:pt x="39574" y="0"/>
                  </a:lnTo>
                  <a:cubicBezTo>
                    <a:pt x="39574" y="23846"/>
                    <a:pt x="39574" y="23846"/>
                    <a:pt x="0" y="23846"/>
                  </a:cubicBezTo>
                  <a:lnTo>
                    <a:pt x="0" y="23846"/>
                  </a:lnTo>
                  <a:cubicBezTo>
                    <a:pt x="0" y="23846"/>
                    <a:pt x="0" y="23846"/>
                    <a:pt x="0" y="46923"/>
                  </a:cubicBezTo>
                  <a:lnTo>
                    <a:pt x="0" y="46923"/>
                  </a:lnTo>
                  <a:lnTo>
                    <a:pt x="0" y="46923"/>
                  </a:lnTo>
                  <a:cubicBezTo>
                    <a:pt x="39574" y="46923"/>
                    <a:pt x="0" y="70769"/>
                    <a:pt x="0" y="70769"/>
                  </a:cubicBezTo>
                  <a:lnTo>
                    <a:pt x="0" y="95384"/>
                  </a:lnTo>
                  <a:lnTo>
                    <a:pt x="0" y="95384"/>
                  </a:lnTo>
                  <a:lnTo>
                    <a:pt x="0" y="95384"/>
                  </a:lnTo>
                  <a:cubicBezTo>
                    <a:pt x="0" y="95384"/>
                    <a:pt x="0" y="95384"/>
                    <a:pt x="0" y="119230"/>
                  </a:cubicBezTo>
                  <a:lnTo>
                    <a:pt x="0" y="119230"/>
                  </a:lnTo>
                  <a:cubicBezTo>
                    <a:pt x="0" y="119230"/>
                    <a:pt x="0" y="119230"/>
                    <a:pt x="39574" y="119230"/>
                  </a:cubicBezTo>
                  <a:lnTo>
                    <a:pt x="39574" y="95384"/>
                  </a:lnTo>
                  <a:cubicBezTo>
                    <a:pt x="39574" y="95384"/>
                    <a:pt x="79148" y="70769"/>
                    <a:pt x="118723" y="70769"/>
                  </a:cubicBezTo>
                  <a:lnTo>
                    <a:pt x="118723" y="70769"/>
                  </a:lnTo>
                  <a:lnTo>
                    <a:pt x="118723" y="70769"/>
                  </a:lnTo>
                  <a:lnTo>
                    <a:pt x="118723" y="70769"/>
                  </a:lnTo>
                  <a:lnTo>
                    <a:pt x="118723" y="46923"/>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30" name="Shape 11830"/>
            <p:cNvSpPr/>
            <p:nvPr/>
          </p:nvSpPr>
          <p:spPr>
            <a:xfrm>
              <a:off x="4383088" y="1801813"/>
              <a:ext cx="100012" cy="88900"/>
            </a:xfrm>
            <a:custGeom>
              <a:avLst/>
              <a:gdLst/>
              <a:ahLst/>
              <a:cxnLst/>
              <a:rect l="0" t="0" r="0" b="0"/>
              <a:pathLst>
                <a:path w="120000" h="120000" extrusionOk="0">
                  <a:moveTo>
                    <a:pt x="13285" y="45301"/>
                  </a:moveTo>
                  <a:lnTo>
                    <a:pt x="13285" y="45301"/>
                  </a:lnTo>
                  <a:lnTo>
                    <a:pt x="13285" y="45301"/>
                  </a:lnTo>
                  <a:cubicBezTo>
                    <a:pt x="13285" y="45301"/>
                    <a:pt x="13285" y="45301"/>
                    <a:pt x="13285" y="59759"/>
                  </a:cubicBezTo>
                  <a:cubicBezTo>
                    <a:pt x="26571" y="59759"/>
                    <a:pt x="26571" y="59759"/>
                    <a:pt x="26571" y="74698"/>
                  </a:cubicBezTo>
                  <a:cubicBezTo>
                    <a:pt x="26571" y="74698"/>
                    <a:pt x="26571" y="74698"/>
                    <a:pt x="26571" y="90120"/>
                  </a:cubicBezTo>
                  <a:lnTo>
                    <a:pt x="26571" y="90120"/>
                  </a:lnTo>
                  <a:lnTo>
                    <a:pt x="13285" y="90120"/>
                  </a:lnTo>
                  <a:lnTo>
                    <a:pt x="13285" y="90120"/>
                  </a:lnTo>
                  <a:lnTo>
                    <a:pt x="13285" y="90120"/>
                  </a:lnTo>
                  <a:cubicBezTo>
                    <a:pt x="13285" y="105060"/>
                    <a:pt x="13285" y="105060"/>
                    <a:pt x="13285" y="105060"/>
                  </a:cubicBezTo>
                  <a:lnTo>
                    <a:pt x="0" y="119518"/>
                  </a:lnTo>
                  <a:cubicBezTo>
                    <a:pt x="0" y="119518"/>
                    <a:pt x="0" y="119518"/>
                    <a:pt x="13285" y="119518"/>
                  </a:cubicBezTo>
                  <a:lnTo>
                    <a:pt x="13285" y="119518"/>
                  </a:lnTo>
                  <a:lnTo>
                    <a:pt x="13285" y="119518"/>
                  </a:lnTo>
                  <a:lnTo>
                    <a:pt x="26571" y="119518"/>
                  </a:lnTo>
                  <a:lnTo>
                    <a:pt x="26571" y="119518"/>
                  </a:lnTo>
                  <a:cubicBezTo>
                    <a:pt x="26571" y="105060"/>
                    <a:pt x="39857" y="105060"/>
                    <a:pt x="53142" y="105060"/>
                  </a:cubicBezTo>
                  <a:lnTo>
                    <a:pt x="53142" y="90120"/>
                  </a:lnTo>
                  <a:lnTo>
                    <a:pt x="53142" y="90120"/>
                  </a:lnTo>
                  <a:cubicBezTo>
                    <a:pt x="66428" y="90120"/>
                    <a:pt x="92571" y="74698"/>
                    <a:pt x="92571" y="74698"/>
                  </a:cubicBezTo>
                  <a:cubicBezTo>
                    <a:pt x="106285" y="59759"/>
                    <a:pt x="106285" y="59759"/>
                    <a:pt x="106285" y="45301"/>
                  </a:cubicBezTo>
                  <a:cubicBezTo>
                    <a:pt x="119571" y="45301"/>
                    <a:pt x="119571" y="45301"/>
                    <a:pt x="119571" y="45301"/>
                  </a:cubicBezTo>
                  <a:cubicBezTo>
                    <a:pt x="106285" y="45301"/>
                    <a:pt x="106285" y="30361"/>
                    <a:pt x="106285" y="30361"/>
                  </a:cubicBezTo>
                  <a:lnTo>
                    <a:pt x="106285" y="14939"/>
                  </a:lnTo>
                  <a:lnTo>
                    <a:pt x="106285" y="14939"/>
                  </a:lnTo>
                  <a:lnTo>
                    <a:pt x="106285" y="14939"/>
                  </a:lnTo>
                  <a:lnTo>
                    <a:pt x="106285" y="14939"/>
                  </a:lnTo>
                  <a:lnTo>
                    <a:pt x="106285" y="0"/>
                  </a:lnTo>
                  <a:lnTo>
                    <a:pt x="106285" y="0"/>
                  </a:lnTo>
                  <a:lnTo>
                    <a:pt x="106285" y="0"/>
                  </a:lnTo>
                  <a:cubicBezTo>
                    <a:pt x="106285" y="0"/>
                    <a:pt x="106285" y="0"/>
                    <a:pt x="92571" y="14939"/>
                  </a:cubicBezTo>
                  <a:cubicBezTo>
                    <a:pt x="92571" y="14939"/>
                    <a:pt x="92571" y="14939"/>
                    <a:pt x="79714" y="14939"/>
                  </a:cubicBezTo>
                  <a:lnTo>
                    <a:pt x="79714" y="14939"/>
                  </a:lnTo>
                  <a:cubicBezTo>
                    <a:pt x="66428" y="14939"/>
                    <a:pt x="66428" y="14939"/>
                    <a:pt x="66428" y="14939"/>
                  </a:cubicBezTo>
                  <a:cubicBezTo>
                    <a:pt x="66428" y="14939"/>
                    <a:pt x="66428" y="14939"/>
                    <a:pt x="53142" y="14939"/>
                  </a:cubicBezTo>
                  <a:lnTo>
                    <a:pt x="53142" y="14939"/>
                  </a:lnTo>
                  <a:lnTo>
                    <a:pt x="53142" y="14939"/>
                  </a:lnTo>
                  <a:cubicBezTo>
                    <a:pt x="39857" y="14939"/>
                    <a:pt x="39857" y="14939"/>
                    <a:pt x="39857" y="14939"/>
                  </a:cubicBezTo>
                  <a:lnTo>
                    <a:pt x="39857" y="14939"/>
                  </a:lnTo>
                  <a:lnTo>
                    <a:pt x="39857" y="14939"/>
                  </a:lnTo>
                  <a:cubicBezTo>
                    <a:pt x="26571" y="14939"/>
                    <a:pt x="26571" y="14939"/>
                    <a:pt x="26571" y="14939"/>
                  </a:cubicBezTo>
                  <a:lnTo>
                    <a:pt x="26571" y="14939"/>
                  </a:lnTo>
                  <a:lnTo>
                    <a:pt x="26571" y="14939"/>
                  </a:lnTo>
                  <a:cubicBezTo>
                    <a:pt x="26571" y="30361"/>
                    <a:pt x="13285" y="30361"/>
                    <a:pt x="13285" y="30361"/>
                  </a:cubicBezTo>
                  <a:lnTo>
                    <a:pt x="13285" y="30361"/>
                  </a:lnTo>
                  <a:lnTo>
                    <a:pt x="13285" y="30361"/>
                  </a:lnTo>
                  <a:cubicBezTo>
                    <a:pt x="13285" y="30361"/>
                    <a:pt x="13285" y="30361"/>
                    <a:pt x="0" y="30361"/>
                  </a:cubicBezTo>
                  <a:lnTo>
                    <a:pt x="0" y="30361"/>
                  </a:lnTo>
                  <a:cubicBezTo>
                    <a:pt x="0" y="45301"/>
                    <a:pt x="0" y="45301"/>
                    <a:pt x="0" y="45301"/>
                  </a:cubicBezTo>
                  <a:cubicBezTo>
                    <a:pt x="0" y="45301"/>
                    <a:pt x="0" y="45301"/>
                    <a:pt x="13285" y="45301"/>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31" name="Shape 11831"/>
            <p:cNvSpPr/>
            <p:nvPr/>
          </p:nvSpPr>
          <p:spPr>
            <a:xfrm>
              <a:off x="3924300" y="1490663"/>
              <a:ext cx="100013" cy="22225"/>
            </a:xfrm>
            <a:custGeom>
              <a:avLst/>
              <a:gdLst/>
              <a:ahLst/>
              <a:cxnLst/>
              <a:rect l="0" t="0" r="0" b="0"/>
              <a:pathLst>
                <a:path w="120000" h="120000" extrusionOk="0">
                  <a:moveTo>
                    <a:pt x="0" y="57142"/>
                  </a:moveTo>
                  <a:lnTo>
                    <a:pt x="0" y="57142"/>
                  </a:lnTo>
                  <a:lnTo>
                    <a:pt x="0" y="57142"/>
                  </a:lnTo>
                  <a:cubicBezTo>
                    <a:pt x="0" y="57142"/>
                    <a:pt x="13285" y="57142"/>
                    <a:pt x="13285" y="118095"/>
                  </a:cubicBezTo>
                  <a:lnTo>
                    <a:pt x="13285" y="118095"/>
                  </a:lnTo>
                  <a:cubicBezTo>
                    <a:pt x="26571" y="118095"/>
                    <a:pt x="26571" y="118095"/>
                    <a:pt x="26571" y="118095"/>
                  </a:cubicBezTo>
                  <a:lnTo>
                    <a:pt x="26571" y="118095"/>
                  </a:lnTo>
                  <a:lnTo>
                    <a:pt x="26571" y="118095"/>
                  </a:lnTo>
                  <a:lnTo>
                    <a:pt x="39857" y="118095"/>
                  </a:lnTo>
                  <a:lnTo>
                    <a:pt x="39857" y="118095"/>
                  </a:lnTo>
                  <a:lnTo>
                    <a:pt x="53142" y="118095"/>
                  </a:lnTo>
                  <a:lnTo>
                    <a:pt x="53142" y="118095"/>
                  </a:lnTo>
                  <a:cubicBezTo>
                    <a:pt x="66428" y="118095"/>
                    <a:pt x="66428" y="118095"/>
                    <a:pt x="79714" y="118095"/>
                  </a:cubicBezTo>
                  <a:lnTo>
                    <a:pt x="79714" y="118095"/>
                  </a:lnTo>
                  <a:lnTo>
                    <a:pt x="79714" y="118095"/>
                  </a:lnTo>
                  <a:lnTo>
                    <a:pt x="79714" y="118095"/>
                  </a:lnTo>
                  <a:lnTo>
                    <a:pt x="79714" y="118095"/>
                  </a:lnTo>
                  <a:cubicBezTo>
                    <a:pt x="79714" y="118095"/>
                    <a:pt x="79714" y="118095"/>
                    <a:pt x="93000" y="118095"/>
                  </a:cubicBezTo>
                  <a:cubicBezTo>
                    <a:pt x="93000" y="118095"/>
                    <a:pt x="93000" y="118095"/>
                    <a:pt x="106285" y="118095"/>
                  </a:cubicBezTo>
                  <a:lnTo>
                    <a:pt x="106285" y="118095"/>
                  </a:lnTo>
                  <a:lnTo>
                    <a:pt x="106285" y="118095"/>
                  </a:lnTo>
                  <a:lnTo>
                    <a:pt x="119571" y="57142"/>
                  </a:lnTo>
                  <a:lnTo>
                    <a:pt x="119571" y="57142"/>
                  </a:lnTo>
                  <a:lnTo>
                    <a:pt x="119571" y="57142"/>
                  </a:lnTo>
                  <a:lnTo>
                    <a:pt x="106285" y="57142"/>
                  </a:lnTo>
                  <a:cubicBezTo>
                    <a:pt x="106285" y="57142"/>
                    <a:pt x="106285" y="57142"/>
                    <a:pt x="93000" y="57142"/>
                  </a:cubicBezTo>
                  <a:lnTo>
                    <a:pt x="93000" y="57142"/>
                  </a:lnTo>
                  <a:lnTo>
                    <a:pt x="93000" y="57142"/>
                  </a:lnTo>
                  <a:lnTo>
                    <a:pt x="93000" y="57142"/>
                  </a:lnTo>
                  <a:lnTo>
                    <a:pt x="93000" y="57142"/>
                  </a:lnTo>
                  <a:lnTo>
                    <a:pt x="93000" y="57142"/>
                  </a:lnTo>
                  <a:cubicBezTo>
                    <a:pt x="93000" y="57142"/>
                    <a:pt x="93000" y="57142"/>
                    <a:pt x="79714" y="57142"/>
                  </a:cubicBezTo>
                  <a:lnTo>
                    <a:pt x="79714" y="57142"/>
                  </a:lnTo>
                  <a:lnTo>
                    <a:pt x="79714" y="57142"/>
                  </a:lnTo>
                  <a:cubicBezTo>
                    <a:pt x="66428" y="57142"/>
                    <a:pt x="66428" y="0"/>
                    <a:pt x="66428" y="0"/>
                  </a:cubicBezTo>
                  <a:lnTo>
                    <a:pt x="66428" y="0"/>
                  </a:lnTo>
                  <a:lnTo>
                    <a:pt x="53142" y="0"/>
                  </a:lnTo>
                  <a:lnTo>
                    <a:pt x="53142" y="0"/>
                  </a:lnTo>
                  <a:lnTo>
                    <a:pt x="53142" y="0"/>
                  </a:lnTo>
                  <a:cubicBezTo>
                    <a:pt x="39857" y="0"/>
                    <a:pt x="39857" y="0"/>
                    <a:pt x="39857" y="0"/>
                  </a:cubicBezTo>
                  <a:lnTo>
                    <a:pt x="39857" y="0"/>
                  </a:lnTo>
                  <a:lnTo>
                    <a:pt x="39857" y="0"/>
                  </a:lnTo>
                  <a:lnTo>
                    <a:pt x="26571" y="0"/>
                  </a:lnTo>
                  <a:lnTo>
                    <a:pt x="13285" y="0"/>
                  </a:lnTo>
                  <a:lnTo>
                    <a:pt x="13285" y="0"/>
                  </a:lnTo>
                  <a:lnTo>
                    <a:pt x="0" y="0"/>
                  </a:lnTo>
                  <a:lnTo>
                    <a:pt x="0" y="57142"/>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32" name="Shape 11832"/>
            <p:cNvSpPr/>
            <p:nvPr/>
          </p:nvSpPr>
          <p:spPr>
            <a:xfrm>
              <a:off x="3913188" y="1535113"/>
              <a:ext cx="77787" cy="33337"/>
            </a:xfrm>
            <a:custGeom>
              <a:avLst/>
              <a:gdLst/>
              <a:ahLst/>
              <a:cxnLst/>
              <a:rect l="0" t="0" r="0" b="0"/>
              <a:pathLst>
                <a:path w="120000" h="120000" extrusionOk="0">
                  <a:moveTo>
                    <a:pt x="34128" y="38297"/>
                  </a:moveTo>
                  <a:lnTo>
                    <a:pt x="34128" y="38297"/>
                  </a:lnTo>
                  <a:lnTo>
                    <a:pt x="34128" y="38297"/>
                  </a:lnTo>
                  <a:lnTo>
                    <a:pt x="17064" y="38297"/>
                  </a:lnTo>
                  <a:cubicBezTo>
                    <a:pt x="17064" y="79148"/>
                    <a:pt x="17064" y="79148"/>
                    <a:pt x="17064" y="79148"/>
                  </a:cubicBezTo>
                  <a:cubicBezTo>
                    <a:pt x="0" y="79148"/>
                    <a:pt x="0" y="79148"/>
                    <a:pt x="0" y="79148"/>
                  </a:cubicBezTo>
                  <a:lnTo>
                    <a:pt x="0" y="79148"/>
                  </a:lnTo>
                  <a:lnTo>
                    <a:pt x="0" y="79148"/>
                  </a:lnTo>
                  <a:cubicBezTo>
                    <a:pt x="0" y="79148"/>
                    <a:pt x="0" y="79148"/>
                    <a:pt x="0" y="118723"/>
                  </a:cubicBezTo>
                  <a:lnTo>
                    <a:pt x="0" y="118723"/>
                  </a:lnTo>
                  <a:cubicBezTo>
                    <a:pt x="17064" y="118723"/>
                    <a:pt x="17064" y="118723"/>
                    <a:pt x="17064" y="118723"/>
                  </a:cubicBezTo>
                  <a:lnTo>
                    <a:pt x="17064" y="118723"/>
                  </a:lnTo>
                  <a:cubicBezTo>
                    <a:pt x="34128" y="79148"/>
                    <a:pt x="34128" y="79148"/>
                    <a:pt x="34128" y="79148"/>
                  </a:cubicBezTo>
                  <a:cubicBezTo>
                    <a:pt x="34128" y="118723"/>
                    <a:pt x="34128" y="118723"/>
                    <a:pt x="34128" y="118723"/>
                  </a:cubicBezTo>
                  <a:lnTo>
                    <a:pt x="34128" y="118723"/>
                  </a:lnTo>
                  <a:lnTo>
                    <a:pt x="34128" y="118723"/>
                  </a:lnTo>
                  <a:lnTo>
                    <a:pt x="34128" y="118723"/>
                  </a:lnTo>
                  <a:lnTo>
                    <a:pt x="51192" y="118723"/>
                  </a:lnTo>
                  <a:lnTo>
                    <a:pt x="51192" y="118723"/>
                  </a:lnTo>
                  <a:lnTo>
                    <a:pt x="51192" y="118723"/>
                  </a:lnTo>
                  <a:lnTo>
                    <a:pt x="51192" y="118723"/>
                  </a:lnTo>
                  <a:lnTo>
                    <a:pt x="51192" y="118723"/>
                  </a:lnTo>
                  <a:lnTo>
                    <a:pt x="51192" y="118723"/>
                  </a:lnTo>
                  <a:lnTo>
                    <a:pt x="51192" y="118723"/>
                  </a:lnTo>
                  <a:lnTo>
                    <a:pt x="51192" y="118723"/>
                  </a:lnTo>
                  <a:lnTo>
                    <a:pt x="51192" y="118723"/>
                  </a:lnTo>
                  <a:lnTo>
                    <a:pt x="68256" y="79148"/>
                  </a:lnTo>
                  <a:lnTo>
                    <a:pt x="68256" y="79148"/>
                  </a:lnTo>
                  <a:lnTo>
                    <a:pt x="68256" y="118723"/>
                  </a:lnTo>
                  <a:cubicBezTo>
                    <a:pt x="85321" y="118723"/>
                    <a:pt x="85321" y="118723"/>
                    <a:pt x="85321" y="118723"/>
                  </a:cubicBezTo>
                  <a:lnTo>
                    <a:pt x="85321" y="118723"/>
                  </a:lnTo>
                  <a:cubicBezTo>
                    <a:pt x="85321" y="79148"/>
                    <a:pt x="85321" y="79148"/>
                    <a:pt x="85321" y="79148"/>
                  </a:cubicBezTo>
                  <a:cubicBezTo>
                    <a:pt x="102385" y="79148"/>
                    <a:pt x="102385" y="79148"/>
                    <a:pt x="102385" y="79148"/>
                  </a:cubicBezTo>
                  <a:lnTo>
                    <a:pt x="102385" y="79148"/>
                  </a:lnTo>
                  <a:lnTo>
                    <a:pt x="102385" y="79148"/>
                  </a:lnTo>
                  <a:cubicBezTo>
                    <a:pt x="102385" y="38297"/>
                    <a:pt x="102385" y="38297"/>
                    <a:pt x="102385" y="38297"/>
                  </a:cubicBezTo>
                  <a:lnTo>
                    <a:pt x="102385" y="38297"/>
                  </a:lnTo>
                  <a:cubicBezTo>
                    <a:pt x="102385" y="38297"/>
                    <a:pt x="102385" y="38297"/>
                    <a:pt x="119449" y="38297"/>
                  </a:cubicBezTo>
                  <a:lnTo>
                    <a:pt x="119449" y="38297"/>
                  </a:lnTo>
                  <a:lnTo>
                    <a:pt x="119449" y="38297"/>
                  </a:lnTo>
                  <a:lnTo>
                    <a:pt x="119449" y="38297"/>
                  </a:lnTo>
                  <a:lnTo>
                    <a:pt x="119449" y="38297"/>
                  </a:lnTo>
                  <a:cubicBezTo>
                    <a:pt x="119449" y="0"/>
                    <a:pt x="119449" y="0"/>
                    <a:pt x="119449" y="0"/>
                  </a:cubicBezTo>
                  <a:lnTo>
                    <a:pt x="119449" y="0"/>
                  </a:lnTo>
                  <a:lnTo>
                    <a:pt x="119449" y="0"/>
                  </a:lnTo>
                  <a:lnTo>
                    <a:pt x="119449" y="0"/>
                  </a:lnTo>
                  <a:cubicBezTo>
                    <a:pt x="119449" y="0"/>
                    <a:pt x="119449" y="0"/>
                    <a:pt x="102385" y="0"/>
                  </a:cubicBezTo>
                  <a:lnTo>
                    <a:pt x="102385" y="0"/>
                  </a:lnTo>
                  <a:lnTo>
                    <a:pt x="102385" y="0"/>
                  </a:lnTo>
                  <a:lnTo>
                    <a:pt x="85321" y="0"/>
                  </a:lnTo>
                  <a:lnTo>
                    <a:pt x="85321" y="0"/>
                  </a:lnTo>
                  <a:lnTo>
                    <a:pt x="85321" y="0"/>
                  </a:lnTo>
                  <a:cubicBezTo>
                    <a:pt x="68256" y="0"/>
                    <a:pt x="68256" y="0"/>
                    <a:pt x="51192" y="0"/>
                  </a:cubicBezTo>
                  <a:lnTo>
                    <a:pt x="51192" y="0"/>
                  </a:lnTo>
                  <a:lnTo>
                    <a:pt x="51192" y="0"/>
                  </a:lnTo>
                  <a:cubicBezTo>
                    <a:pt x="34128" y="0"/>
                    <a:pt x="34128" y="0"/>
                    <a:pt x="34128" y="0"/>
                  </a:cubicBezTo>
                  <a:lnTo>
                    <a:pt x="34128" y="0"/>
                  </a:lnTo>
                  <a:lnTo>
                    <a:pt x="34128" y="0"/>
                  </a:lnTo>
                  <a:lnTo>
                    <a:pt x="34128" y="38297"/>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33" name="Shape 11833"/>
            <p:cNvSpPr/>
            <p:nvPr/>
          </p:nvSpPr>
          <p:spPr>
            <a:xfrm>
              <a:off x="3948113" y="1579563"/>
              <a:ext cx="22225" cy="22225"/>
            </a:xfrm>
            <a:custGeom>
              <a:avLst/>
              <a:gdLst/>
              <a:ahLst/>
              <a:cxnLst/>
              <a:rect l="0" t="0" r="0" b="0"/>
              <a:pathLst>
                <a:path w="120000" h="120000" extrusionOk="0">
                  <a:moveTo>
                    <a:pt x="59047" y="57142"/>
                  </a:moveTo>
                  <a:lnTo>
                    <a:pt x="59047" y="57142"/>
                  </a:lnTo>
                  <a:lnTo>
                    <a:pt x="59047" y="57142"/>
                  </a:lnTo>
                  <a:lnTo>
                    <a:pt x="59047" y="57142"/>
                  </a:lnTo>
                  <a:cubicBezTo>
                    <a:pt x="59047" y="57142"/>
                    <a:pt x="59047" y="57142"/>
                    <a:pt x="118095" y="57142"/>
                  </a:cubicBezTo>
                  <a:lnTo>
                    <a:pt x="118095" y="57142"/>
                  </a:lnTo>
                  <a:lnTo>
                    <a:pt x="118095" y="57142"/>
                  </a:lnTo>
                  <a:lnTo>
                    <a:pt x="118095" y="0"/>
                  </a:lnTo>
                  <a:cubicBezTo>
                    <a:pt x="118095" y="0"/>
                    <a:pt x="118095" y="0"/>
                    <a:pt x="59047" y="0"/>
                  </a:cubicBezTo>
                  <a:lnTo>
                    <a:pt x="59047" y="0"/>
                  </a:lnTo>
                  <a:cubicBezTo>
                    <a:pt x="59047" y="57142"/>
                    <a:pt x="59047" y="57142"/>
                    <a:pt x="59047" y="57142"/>
                  </a:cubicBezTo>
                  <a:lnTo>
                    <a:pt x="59047" y="57142"/>
                  </a:lnTo>
                  <a:cubicBezTo>
                    <a:pt x="0" y="57142"/>
                    <a:pt x="0" y="57142"/>
                    <a:pt x="0" y="57142"/>
                  </a:cubicBezTo>
                  <a:lnTo>
                    <a:pt x="0" y="57142"/>
                  </a:lnTo>
                  <a:lnTo>
                    <a:pt x="0" y="57142"/>
                  </a:lnTo>
                  <a:lnTo>
                    <a:pt x="0" y="57142"/>
                  </a:lnTo>
                  <a:lnTo>
                    <a:pt x="0" y="57142"/>
                  </a:lnTo>
                  <a:lnTo>
                    <a:pt x="0" y="57142"/>
                  </a:lnTo>
                  <a:lnTo>
                    <a:pt x="0" y="57142"/>
                  </a:lnTo>
                  <a:cubicBezTo>
                    <a:pt x="0" y="118095"/>
                    <a:pt x="0" y="118095"/>
                    <a:pt x="0" y="118095"/>
                  </a:cubicBezTo>
                  <a:cubicBezTo>
                    <a:pt x="0" y="118095"/>
                    <a:pt x="0" y="57142"/>
                    <a:pt x="59047" y="57142"/>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34" name="Shape 11834"/>
            <p:cNvSpPr/>
            <p:nvPr/>
          </p:nvSpPr>
          <p:spPr>
            <a:xfrm>
              <a:off x="4037013" y="1590675"/>
              <a:ext cx="66675" cy="77788"/>
            </a:xfrm>
            <a:custGeom>
              <a:avLst/>
              <a:gdLst/>
              <a:ahLst/>
              <a:cxnLst/>
              <a:rect l="0" t="0" r="0" b="0"/>
              <a:pathLst>
                <a:path w="120000" h="120000" extrusionOk="0">
                  <a:moveTo>
                    <a:pt x="119358" y="85871"/>
                  </a:moveTo>
                  <a:lnTo>
                    <a:pt x="119358" y="85871"/>
                  </a:lnTo>
                  <a:lnTo>
                    <a:pt x="119358" y="68256"/>
                  </a:lnTo>
                  <a:lnTo>
                    <a:pt x="119358" y="68256"/>
                  </a:lnTo>
                  <a:lnTo>
                    <a:pt x="119358" y="68256"/>
                  </a:lnTo>
                  <a:cubicBezTo>
                    <a:pt x="99465" y="68256"/>
                    <a:pt x="99465" y="68256"/>
                    <a:pt x="99465" y="68256"/>
                  </a:cubicBezTo>
                  <a:lnTo>
                    <a:pt x="99465" y="68256"/>
                  </a:lnTo>
                  <a:cubicBezTo>
                    <a:pt x="99465" y="51743"/>
                    <a:pt x="79572" y="51743"/>
                    <a:pt x="79572" y="34678"/>
                  </a:cubicBezTo>
                  <a:cubicBezTo>
                    <a:pt x="59679" y="34678"/>
                    <a:pt x="59679" y="17614"/>
                    <a:pt x="59679" y="17614"/>
                  </a:cubicBezTo>
                  <a:cubicBezTo>
                    <a:pt x="59679" y="17614"/>
                    <a:pt x="39786" y="17614"/>
                    <a:pt x="39786" y="0"/>
                  </a:cubicBezTo>
                  <a:lnTo>
                    <a:pt x="39786" y="0"/>
                  </a:lnTo>
                  <a:cubicBezTo>
                    <a:pt x="39786" y="17614"/>
                    <a:pt x="39786" y="17614"/>
                    <a:pt x="39786" y="17614"/>
                  </a:cubicBezTo>
                  <a:lnTo>
                    <a:pt x="39786" y="17614"/>
                  </a:lnTo>
                  <a:cubicBezTo>
                    <a:pt x="39786" y="34678"/>
                    <a:pt x="39786" y="34678"/>
                    <a:pt x="39786" y="34678"/>
                  </a:cubicBezTo>
                  <a:lnTo>
                    <a:pt x="39786" y="34678"/>
                  </a:lnTo>
                  <a:lnTo>
                    <a:pt x="39786" y="51743"/>
                  </a:lnTo>
                  <a:lnTo>
                    <a:pt x="39786" y="51743"/>
                  </a:lnTo>
                  <a:lnTo>
                    <a:pt x="39786" y="51743"/>
                  </a:lnTo>
                  <a:lnTo>
                    <a:pt x="39786" y="51743"/>
                  </a:lnTo>
                  <a:lnTo>
                    <a:pt x="39786" y="68256"/>
                  </a:lnTo>
                  <a:lnTo>
                    <a:pt x="39786" y="68256"/>
                  </a:lnTo>
                  <a:lnTo>
                    <a:pt x="39786" y="68256"/>
                  </a:lnTo>
                  <a:lnTo>
                    <a:pt x="39786" y="68256"/>
                  </a:lnTo>
                  <a:cubicBezTo>
                    <a:pt x="39786" y="85871"/>
                    <a:pt x="19893" y="102935"/>
                    <a:pt x="19893" y="102935"/>
                  </a:cubicBezTo>
                  <a:cubicBezTo>
                    <a:pt x="0" y="102935"/>
                    <a:pt x="0" y="102935"/>
                    <a:pt x="0" y="102935"/>
                  </a:cubicBezTo>
                  <a:lnTo>
                    <a:pt x="0" y="102935"/>
                  </a:lnTo>
                  <a:cubicBezTo>
                    <a:pt x="19893" y="119449"/>
                    <a:pt x="19893" y="119449"/>
                    <a:pt x="19893" y="119449"/>
                  </a:cubicBezTo>
                  <a:cubicBezTo>
                    <a:pt x="0" y="119449"/>
                    <a:pt x="0" y="119449"/>
                    <a:pt x="0" y="119449"/>
                  </a:cubicBezTo>
                  <a:cubicBezTo>
                    <a:pt x="19893" y="119449"/>
                    <a:pt x="19893" y="119449"/>
                    <a:pt x="19893" y="119449"/>
                  </a:cubicBezTo>
                  <a:cubicBezTo>
                    <a:pt x="19893" y="119449"/>
                    <a:pt x="19893" y="119449"/>
                    <a:pt x="19893" y="102935"/>
                  </a:cubicBezTo>
                  <a:cubicBezTo>
                    <a:pt x="19893" y="102935"/>
                    <a:pt x="19893" y="102935"/>
                    <a:pt x="39786" y="102935"/>
                  </a:cubicBezTo>
                  <a:lnTo>
                    <a:pt x="39786" y="102935"/>
                  </a:lnTo>
                  <a:lnTo>
                    <a:pt x="59679" y="119449"/>
                  </a:lnTo>
                  <a:lnTo>
                    <a:pt x="59679" y="119449"/>
                  </a:lnTo>
                  <a:lnTo>
                    <a:pt x="59679" y="119449"/>
                  </a:lnTo>
                  <a:lnTo>
                    <a:pt x="59679" y="119449"/>
                  </a:lnTo>
                  <a:lnTo>
                    <a:pt x="59679" y="119449"/>
                  </a:lnTo>
                  <a:lnTo>
                    <a:pt x="59679" y="119449"/>
                  </a:lnTo>
                  <a:cubicBezTo>
                    <a:pt x="59679" y="119449"/>
                    <a:pt x="59679" y="119449"/>
                    <a:pt x="79572" y="119449"/>
                  </a:cubicBezTo>
                  <a:lnTo>
                    <a:pt x="79572" y="119449"/>
                  </a:lnTo>
                  <a:cubicBezTo>
                    <a:pt x="79572" y="119449"/>
                    <a:pt x="79572" y="119449"/>
                    <a:pt x="99465" y="119449"/>
                  </a:cubicBezTo>
                  <a:cubicBezTo>
                    <a:pt x="99465" y="119449"/>
                    <a:pt x="99465" y="102935"/>
                    <a:pt x="119358" y="102935"/>
                  </a:cubicBezTo>
                  <a:cubicBezTo>
                    <a:pt x="119358" y="102935"/>
                    <a:pt x="119358" y="102935"/>
                    <a:pt x="119358" y="119449"/>
                  </a:cubicBezTo>
                  <a:cubicBezTo>
                    <a:pt x="119358" y="102935"/>
                    <a:pt x="119358" y="102935"/>
                    <a:pt x="119358" y="102935"/>
                  </a:cubicBezTo>
                  <a:lnTo>
                    <a:pt x="119358" y="102935"/>
                  </a:lnTo>
                  <a:lnTo>
                    <a:pt x="119358" y="102935"/>
                  </a:lnTo>
                  <a:lnTo>
                    <a:pt x="119358" y="102935"/>
                  </a:lnTo>
                  <a:cubicBezTo>
                    <a:pt x="119358" y="85871"/>
                    <a:pt x="119358" y="85871"/>
                    <a:pt x="119358" y="85871"/>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35" name="Shape 11835"/>
            <p:cNvSpPr/>
            <p:nvPr/>
          </p:nvSpPr>
          <p:spPr>
            <a:xfrm>
              <a:off x="3992563" y="1612900"/>
              <a:ext cx="44450" cy="44450"/>
            </a:xfrm>
            <a:custGeom>
              <a:avLst/>
              <a:gdLst/>
              <a:ahLst/>
              <a:cxnLst/>
              <a:rect l="0" t="0" r="0" b="0"/>
              <a:pathLst>
                <a:path w="120000" h="120000" extrusionOk="0">
                  <a:moveTo>
                    <a:pt x="119040" y="29760"/>
                  </a:moveTo>
                  <a:lnTo>
                    <a:pt x="119040" y="29760"/>
                  </a:lnTo>
                  <a:lnTo>
                    <a:pt x="119040" y="29760"/>
                  </a:lnTo>
                  <a:lnTo>
                    <a:pt x="119040" y="29760"/>
                  </a:lnTo>
                  <a:lnTo>
                    <a:pt x="119040" y="29760"/>
                  </a:lnTo>
                  <a:lnTo>
                    <a:pt x="119040" y="29760"/>
                  </a:lnTo>
                  <a:cubicBezTo>
                    <a:pt x="89280" y="29760"/>
                    <a:pt x="89280" y="29760"/>
                    <a:pt x="89280" y="29760"/>
                  </a:cubicBezTo>
                  <a:lnTo>
                    <a:pt x="89280" y="29760"/>
                  </a:lnTo>
                  <a:lnTo>
                    <a:pt x="89280" y="29760"/>
                  </a:lnTo>
                  <a:lnTo>
                    <a:pt x="89280" y="29760"/>
                  </a:lnTo>
                  <a:cubicBezTo>
                    <a:pt x="59520" y="29760"/>
                    <a:pt x="29760" y="0"/>
                    <a:pt x="0" y="0"/>
                  </a:cubicBezTo>
                  <a:lnTo>
                    <a:pt x="0" y="0"/>
                  </a:lnTo>
                  <a:cubicBezTo>
                    <a:pt x="0" y="0"/>
                    <a:pt x="0" y="0"/>
                    <a:pt x="0" y="29760"/>
                  </a:cubicBezTo>
                  <a:lnTo>
                    <a:pt x="0" y="29760"/>
                  </a:lnTo>
                  <a:cubicBezTo>
                    <a:pt x="0" y="29760"/>
                    <a:pt x="0" y="29760"/>
                    <a:pt x="29760" y="29760"/>
                  </a:cubicBezTo>
                  <a:cubicBezTo>
                    <a:pt x="29760" y="58560"/>
                    <a:pt x="29760" y="58560"/>
                    <a:pt x="59520" y="58560"/>
                  </a:cubicBezTo>
                  <a:cubicBezTo>
                    <a:pt x="59520" y="89280"/>
                    <a:pt x="59520" y="89280"/>
                    <a:pt x="59520" y="89280"/>
                  </a:cubicBezTo>
                  <a:lnTo>
                    <a:pt x="59520" y="89280"/>
                  </a:lnTo>
                  <a:lnTo>
                    <a:pt x="59520" y="89280"/>
                  </a:lnTo>
                  <a:cubicBezTo>
                    <a:pt x="89280" y="89280"/>
                    <a:pt x="89280" y="119040"/>
                    <a:pt x="89280" y="119040"/>
                  </a:cubicBezTo>
                  <a:cubicBezTo>
                    <a:pt x="89280" y="89280"/>
                    <a:pt x="89280" y="89280"/>
                    <a:pt x="119040" y="89280"/>
                  </a:cubicBezTo>
                  <a:cubicBezTo>
                    <a:pt x="119040" y="58560"/>
                    <a:pt x="119040" y="58560"/>
                    <a:pt x="119040" y="58560"/>
                  </a:cubicBezTo>
                  <a:cubicBezTo>
                    <a:pt x="119040" y="58560"/>
                    <a:pt x="119040" y="58560"/>
                    <a:pt x="119040" y="2976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36" name="Shape 11836"/>
            <p:cNvSpPr/>
            <p:nvPr/>
          </p:nvSpPr>
          <p:spPr>
            <a:xfrm>
              <a:off x="4081463" y="1712913"/>
              <a:ext cx="33337" cy="44450"/>
            </a:xfrm>
            <a:custGeom>
              <a:avLst/>
              <a:gdLst/>
              <a:ahLst/>
              <a:cxnLst/>
              <a:rect l="0" t="0" r="0" b="0"/>
              <a:pathLst>
                <a:path w="120000" h="120000" extrusionOk="0">
                  <a:moveTo>
                    <a:pt x="79148" y="0"/>
                  </a:moveTo>
                  <a:lnTo>
                    <a:pt x="79148" y="0"/>
                  </a:lnTo>
                  <a:cubicBezTo>
                    <a:pt x="79148" y="0"/>
                    <a:pt x="79148" y="0"/>
                    <a:pt x="39574" y="0"/>
                  </a:cubicBezTo>
                  <a:lnTo>
                    <a:pt x="39574" y="0"/>
                  </a:lnTo>
                  <a:lnTo>
                    <a:pt x="39574" y="0"/>
                  </a:lnTo>
                  <a:lnTo>
                    <a:pt x="39574" y="0"/>
                  </a:lnTo>
                  <a:lnTo>
                    <a:pt x="39574" y="0"/>
                  </a:lnTo>
                  <a:cubicBezTo>
                    <a:pt x="39574" y="29760"/>
                    <a:pt x="39574" y="29760"/>
                    <a:pt x="0" y="29760"/>
                  </a:cubicBezTo>
                  <a:lnTo>
                    <a:pt x="0" y="29760"/>
                  </a:lnTo>
                  <a:lnTo>
                    <a:pt x="0" y="60480"/>
                  </a:lnTo>
                  <a:lnTo>
                    <a:pt x="0" y="60480"/>
                  </a:lnTo>
                  <a:lnTo>
                    <a:pt x="0" y="60480"/>
                  </a:lnTo>
                  <a:cubicBezTo>
                    <a:pt x="0" y="90240"/>
                    <a:pt x="0" y="90240"/>
                    <a:pt x="0" y="119040"/>
                  </a:cubicBezTo>
                  <a:lnTo>
                    <a:pt x="0" y="119040"/>
                  </a:lnTo>
                  <a:lnTo>
                    <a:pt x="39574" y="119040"/>
                  </a:lnTo>
                  <a:lnTo>
                    <a:pt x="39574" y="119040"/>
                  </a:lnTo>
                  <a:cubicBezTo>
                    <a:pt x="39574" y="119040"/>
                    <a:pt x="39574" y="119040"/>
                    <a:pt x="79148" y="119040"/>
                  </a:cubicBezTo>
                  <a:lnTo>
                    <a:pt x="79148" y="119040"/>
                  </a:lnTo>
                  <a:lnTo>
                    <a:pt x="79148" y="119040"/>
                  </a:lnTo>
                  <a:cubicBezTo>
                    <a:pt x="79148" y="90240"/>
                    <a:pt x="79148" y="90240"/>
                    <a:pt x="79148" y="90240"/>
                  </a:cubicBezTo>
                  <a:cubicBezTo>
                    <a:pt x="79148" y="90240"/>
                    <a:pt x="79148" y="60480"/>
                    <a:pt x="118723" y="60480"/>
                  </a:cubicBezTo>
                  <a:cubicBezTo>
                    <a:pt x="79148" y="60480"/>
                    <a:pt x="79148" y="29760"/>
                    <a:pt x="79148"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37" name="Shape 11837"/>
            <p:cNvSpPr/>
            <p:nvPr/>
          </p:nvSpPr>
          <p:spPr>
            <a:xfrm>
              <a:off x="4148138" y="1322388"/>
              <a:ext cx="68262" cy="34925"/>
            </a:xfrm>
            <a:custGeom>
              <a:avLst/>
              <a:gdLst/>
              <a:ahLst/>
              <a:cxnLst/>
              <a:rect l="0" t="0" r="0" b="0"/>
              <a:pathLst>
                <a:path w="120000" h="120000" extrusionOk="0">
                  <a:moveTo>
                    <a:pt x="119361" y="79578"/>
                  </a:moveTo>
                  <a:lnTo>
                    <a:pt x="119361" y="79578"/>
                  </a:lnTo>
                  <a:lnTo>
                    <a:pt x="119361" y="79578"/>
                  </a:lnTo>
                  <a:lnTo>
                    <a:pt x="119361" y="79578"/>
                  </a:lnTo>
                  <a:cubicBezTo>
                    <a:pt x="99574" y="79578"/>
                    <a:pt x="99574" y="79578"/>
                    <a:pt x="99574" y="40421"/>
                  </a:cubicBezTo>
                  <a:lnTo>
                    <a:pt x="99574" y="40421"/>
                  </a:lnTo>
                  <a:lnTo>
                    <a:pt x="99574" y="40421"/>
                  </a:lnTo>
                  <a:lnTo>
                    <a:pt x="99574" y="40421"/>
                  </a:lnTo>
                  <a:lnTo>
                    <a:pt x="99574" y="40421"/>
                  </a:lnTo>
                  <a:lnTo>
                    <a:pt x="99574" y="40421"/>
                  </a:lnTo>
                  <a:cubicBezTo>
                    <a:pt x="79787" y="40421"/>
                    <a:pt x="79787" y="40421"/>
                    <a:pt x="79787" y="40421"/>
                  </a:cubicBezTo>
                  <a:lnTo>
                    <a:pt x="79787" y="40421"/>
                  </a:lnTo>
                  <a:cubicBezTo>
                    <a:pt x="60000" y="40421"/>
                    <a:pt x="60000" y="0"/>
                    <a:pt x="40212" y="0"/>
                  </a:cubicBezTo>
                  <a:lnTo>
                    <a:pt x="40212" y="0"/>
                  </a:lnTo>
                  <a:cubicBezTo>
                    <a:pt x="40212" y="0"/>
                    <a:pt x="40212" y="0"/>
                    <a:pt x="20425" y="0"/>
                  </a:cubicBezTo>
                  <a:lnTo>
                    <a:pt x="20425" y="0"/>
                  </a:lnTo>
                  <a:lnTo>
                    <a:pt x="20425" y="0"/>
                  </a:lnTo>
                  <a:lnTo>
                    <a:pt x="20425" y="0"/>
                  </a:lnTo>
                  <a:cubicBezTo>
                    <a:pt x="20425" y="40421"/>
                    <a:pt x="20425" y="40421"/>
                    <a:pt x="0" y="40421"/>
                  </a:cubicBezTo>
                  <a:cubicBezTo>
                    <a:pt x="0" y="40421"/>
                    <a:pt x="0" y="40421"/>
                    <a:pt x="20425" y="40421"/>
                  </a:cubicBezTo>
                  <a:lnTo>
                    <a:pt x="20425" y="40421"/>
                  </a:lnTo>
                  <a:lnTo>
                    <a:pt x="20425" y="40421"/>
                  </a:lnTo>
                  <a:lnTo>
                    <a:pt x="40212" y="79578"/>
                  </a:lnTo>
                  <a:lnTo>
                    <a:pt x="40212" y="79578"/>
                  </a:lnTo>
                  <a:lnTo>
                    <a:pt x="40212" y="79578"/>
                  </a:lnTo>
                  <a:cubicBezTo>
                    <a:pt x="60000" y="79578"/>
                    <a:pt x="79787" y="79578"/>
                    <a:pt x="79787" y="118736"/>
                  </a:cubicBezTo>
                  <a:lnTo>
                    <a:pt x="79787" y="118736"/>
                  </a:lnTo>
                  <a:lnTo>
                    <a:pt x="79787" y="118736"/>
                  </a:lnTo>
                  <a:lnTo>
                    <a:pt x="79787" y="118736"/>
                  </a:lnTo>
                  <a:lnTo>
                    <a:pt x="79787" y="118736"/>
                  </a:lnTo>
                  <a:lnTo>
                    <a:pt x="79787" y="118736"/>
                  </a:lnTo>
                  <a:cubicBezTo>
                    <a:pt x="99574" y="118736"/>
                    <a:pt x="99574" y="118736"/>
                    <a:pt x="99574" y="118736"/>
                  </a:cubicBezTo>
                  <a:cubicBezTo>
                    <a:pt x="99574" y="79578"/>
                    <a:pt x="119361" y="79578"/>
                    <a:pt x="119361" y="79578"/>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38" name="Shape 11838"/>
            <p:cNvSpPr/>
            <p:nvPr/>
          </p:nvSpPr>
          <p:spPr>
            <a:xfrm>
              <a:off x="4148138" y="1277938"/>
              <a:ext cx="57150" cy="34925"/>
            </a:xfrm>
            <a:custGeom>
              <a:avLst/>
              <a:gdLst/>
              <a:ahLst/>
              <a:cxnLst/>
              <a:rect l="0" t="0" r="0" b="0"/>
              <a:pathLst>
                <a:path w="120000" h="120000" extrusionOk="0">
                  <a:moveTo>
                    <a:pt x="95541" y="40421"/>
                  </a:moveTo>
                  <a:lnTo>
                    <a:pt x="95541" y="40421"/>
                  </a:lnTo>
                  <a:cubicBezTo>
                    <a:pt x="71847" y="40421"/>
                    <a:pt x="71847" y="40421"/>
                    <a:pt x="48152" y="0"/>
                  </a:cubicBezTo>
                  <a:lnTo>
                    <a:pt x="48152" y="0"/>
                  </a:lnTo>
                  <a:lnTo>
                    <a:pt x="24458" y="0"/>
                  </a:lnTo>
                  <a:cubicBezTo>
                    <a:pt x="24458" y="0"/>
                    <a:pt x="24458" y="0"/>
                    <a:pt x="0" y="40421"/>
                  </a:cubicBezTo>
                  <a:lnTo>
                    <a:pt x="0" y="40421"/>
                  </a:lnTo>
                  <a:lnTo>
                    <a:pt x="0" y="40421"/>
                  </a:lnTo>
                  <a:lnTo>
                    <a:pt x="0" y="40421"/>
                  </a:lnTo>
                  <a:cubicBezTo>
                    <a:pt x="0" y="40421"/>
                    <a:pt x="0" y="79578"/>
                    <a:pt x="24458" y="79578"/>
                  </a:cubicBezTo>
                  <a:lnTo>
                    <a:pt x="24458" y="79578"/>
                  </a:lnTo>
                  <a:cubicBezTo>
                    <a:pt x="48152" y="79578"/>
                    <a:pt x="71847" y="79578"/>
                    <a:pt x="71847" y="118736"/>
                  </a:cubicBezTo>
                  <a:lnTo>
                    <a:pt x="95541" y="118736"/>
                  </a:lnTo>
                  <a:lnTo>
                    <a:pt x="95541" y="118736"/>
                  </a:lnTo>
                  <a:lnTo>
                    <a:pt x="119235" y="118736"/>
                  </a:lnTo>
                  <a:lnTo>
                    <a:pt x="119235" y="79578"/>
                  </a:lnTo>
                  <a:lnTo>
                    <a:pt x="119235" y="79578"/>
                  </a:lnTo>
                  <a:lnTo>
                    <a:pt x="119235" y="40421"/>
                  </a:lnTo>
                  <a:lnTo>
                    <a:pt x="119235" y="40421"/>
                  </a:lnTo>
                  <a:lnTo>
                    <a:pt x="95541" y="40421"/>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39" name="Shape 11839"/>
            <p:cNvSpPr/>
            <p:nvPr/>
          </p:nvSpPr>
          <p:spPr>
            <a:xfrm>
              <a:off x="4092575" y="1044575"/>
              <a:ext cx="190500" cy="212725"/>
            </a:xfrm>
            <a:custGeom>
              <a:avLst/>
              <a:gdLst/>
              <a:ahLst/>
              <a:cxnLst/>
              <a:rect l="0" t="0" r="0" b="0"/>
              <a:pathLst>
                <a:path w="120000" h="120000" extrusionOk="0">
                  <a:moveTo>
                    <a:pt x="84545" y="18915"/>
                  </a:moveTo>
                  <a:lnTo>
                    <a:pt x="84545" y="18915"/>
                  </a:lnTo>
                  <a:lnTo>
                    <a:pt x="84545" y="18915"/>
                  </a:lnTo>
                  <a:lnTo>
                    <a:pt x="84545" y="12610"/>
                  </a:lnTo>
                  <a:lnTo>
                    <a:pt x="84545" y="12610"/>
                  </a:lnTo>
                  <a:cubicBezTo>
                    <a:pt x="84545" y="6305"/>
                    <a:pt x="84545" y="6305"/>
                    <a:pt x="84545" y="6305"/>
                  </a:cubicBezTo>
                  <a:lnTo>
                    <a:pt x="84545" y="6305"/>
                  </a:lnTo>
                  <a:cubicBezTo>
                    <a:pt x="84545" y="6305"/>
                    <a:pt x="84545" y="6305"/>
                    <a:pt x="84545" y="0"/>
                  </a:cubicBezTo>
                  <a:lnTo>
                    <a:pt x="84545" y="0"/>
                  </a:lnTo>
                  <a:lnTo>
                    <a:pt x="84545" y="0"/>
                  </a:lnTo>
                  <a:cubicBezTo>
                    <a:pt x="77500" y="0"/>
                    <a:pt x="77500" y="0"/>
                    <a:pt x="77500" y="0"/>
                  </a:cubicBezTo>
                  <a:cubicBezTo>
                    <a:pt x="77500" y="0"/>
                    <a:pt x="77500" y="0"/>
                    <a:pt x="70454" y="0"/>
                  </a:cubicBezTo>
                  <a:lnTo>
                    <a:pt x="70454" y="0"/>
                  </a:lnTo>
                  <a:lnTo>
                    <a:pt x="70454" y="0"/>
                  </a:lnTo>
                  <a:cubicBezTo>
                    <a:pt x="63409" y="0"/>
                    <a:pt x="63409" y="0"/>
                    <a:pt x="63409" y="0"/>
                  </a:cubicBezTo>
                  <a:lnTo>
                    <a:pt x="63409" y="0"/>
                  </a:lnTo>
                  <a:cubicBezTo>
                    <a:pt x="63409" y="6305"/>
                    <a:pt x="56363" y="12610"/>
                    <a:pt x="56363" y="12610"/>
                  </a:cubicBezTo>
                  <a:lnTo>
                    <a:pt x="56363" y="12610"/>
                  </a:lnTo>
                  <a:cubicBezTo>
                    <a:pt x="56363" y="12610"/>
                    <a:pt x="56363" y="12610"/>
                    <a:pt x="49318" y="12610"/>
                  </a:cubicBezTo>
                  <a:lnTo>
                    <a:pt x="49318" y="18915"/>
                  </a:lnTo>
                  <a:lnTo>
                    <a:pt x="42272" y="18915"/>
                  </a:lnTo>
                  <a:lnTo>
                    <a:pt x="35000" y="18915"/>
                  </a:lnTo>
                  <a:lnTo>
                    <a:pt x="35000" y="18915"/>
                  </a:lnTo>
                  <a:lnTo>
                    <a:pt x="28181" y="18915"/>
                  </a:lnTo>
                  <a:lnTo>
                    <a:pt x="28181" y="18915"/>
                  </a:lnTo>
                  <a:cubicBezTo>
                    <a:pt x="28181" y="18915"/>
                    <a:pt x="35000" y="18915"/>
                    <a:pt x="35000" y="25220"/>
                  </a:cubicBezTo>
                  <a:lnTo>
                    <a:pt x="35000" y="25220"/>
                  </a:lnTo>
                  <a:lnTo>
                    <a:pt x="35000" y="25220"/>
                  </a:lnTo>
                  <a:cubicBezTo>
                    <a:pt x="35000" y="31525"/>
                    <a:pt x="35000" y="31525"/>
                    <a:pt x="35000" y="31525"/>
                  </a:cubicBezTo>
                  <a:lnTo>
                    <a:pt x="35000" y="31525"/>
                  </a:lnTo>
                  <a:lnTo>
                    <a:pt x="35000" y="31525"/>
                  </a:lnTo>
                  <a:cubicBezTo>
                    <a:pt x="35000" y="31525"/>
                    <a:pt x="35000" y="31525"/>
                    <a:pt x="42272" y="37830"/>
                  </a:cubicBezTo>
                  <a:lnTo>
                    <a:pt x="42272" y="37830"/>
                  </a:lnTo>
                  <a:lnTo>
                    <a:pt x="42272" y="37830"/>
                  </a:lnTo>
                  <a:cubicBezTo>
                    <a:pt x="35000" y="37830"/>
                    <a:pt x="35000" y="44135"/>
                    <a:pt x="35000" y="44135"/>
                  </a:cubicBezTo>
                  <a:lnTo>
                    <a:pt x="35000" y="44135"/>
                  </a:lnTo>
                  <a:lnTo>
                    <a:pt x="42272" y="44135"/>
                  </a:lnTo>
                  <a:cubicBezTo>
                    <a:pt x="49318" y="44135"/>
                    <a:pt x="56363" y="50440"/>
                    <a:pt x="56363" y="56745"/>
                  </a:cubicBezTo>
                  <a:lnTo>
                    <a:pt x="56363" y="63050"/>
                  </a:lnTo>
                  <a:lnTo>
                    <a:pt x="49318" y="69355"/>
                  </a:lnTo>
                  <a:lnTo>
                    <a:pt x="42272" y="63050"/>
                  </a:lnTo>
                  <a:lnTo>
                    <a:pt x="42272" y="63050"/>
                  </a:lnTo>
                  <a:cubicBezTo>
                    <a:pt x="42272" y="69355"/>
                    <a:pt x="35000" y="69355"/>
                    <a:pt x="35000" y="69355"/>
                  </a:cubicBezTo>
                  <a:cubicBezTo>
                    <a:pt x="35000" y="69355"/>
                    <a:pt x="35000" y="75661"/>
                    <a:pt x="28181" y="75661"/>
                  </a:cubicBezTo>
                  <a:lnTo>
                    <a:pt x="28181" y="75661"/>
                  </a:lnTo>
                  <a:cubicBezTo>
                    <a:pt x="21136" y="81762"/>
                    <a:pt x="21136" y="81762"/>
                    <a:pt x="21136" y="81762"/>
                  </a:cubicBezTo>
                  <a:cubicBezTo>
                    <a:pt x="14090" y="81762"/>
                    <a:pt x="14090" y="81762"/>
                    <a:pt x="14090" y="81762"/>
                  </a:cubicBezTo>
                  <a:lnTo>
                    <a:pt x="14090" y="81762"/>
                  </a:lnTo>
                  <a:cubicBezTo>
                    <a:pt x="14090" y="88271"/>
                    <a:pt x="0" y="94576"/>
                    <a:pt x="0" y="94576"/>
                  </a:cubicBezTo>
                  <a:cubicBezTo>
                    <a:pt x="0" y="94576"/>
                    <a:pt x="0" y="94576"/>
                    <a:pt x="7045" y="100881"/>
                  </a:cubicBezTo>
                  <a:lnTo>
                    <a:pt x="7045" y="100881"/>
                  </a:lnTo>
                  <a:cubicBezTo>
                    <a:pt x="7045" y="106983"/>
                    <a:pt x="7045" y="106983"/>
                    <a:pt x="7045" y="113491"/>
                  </a:cubicBezTo>
                  <a:lnTo>
                    <a:pt x="7045" y="113491"/>
                  </a:lnTo>
                  <a:lnTo>
                    <a:pt x="7045" y="113491"/>
                  </a:lnTo>
                  <a:cubicBezTo>
                    <a:pt x="14090" y="113491"/>
                    <a:pt x="14090" y="119796"/>
                    <a:pt x="14090" y="119796"/>
                  </a:cubicBezTo>
                  <a:lnTo>
                    <a:pt x="14090" y="119796"/>
                  </a:lnTo>
                  <a:lnTo>
                    <a:pt x="14090" y="119796"/>
                  </a:lnTo>
                  <a:lnTo>
                    <a:pt x="21136" y="119796"/>
                  </a:lnTo>
                  <a:cubicBezTo>
                    <a:pt x="21136" y="119796"/>
                    <a:pt x="21136" y="119796"/>
                    <a:pt x="28181" y="119796"/>
                  </a:cubicBezTo>
                  <a:cubicBezTo>
                    <a:pt x="28181" y="119796"/>
                    <a:pt x="28181" y="119796"/>
                    <a:pt x="35000" y="119796"/>
                  </a:cubicBezTo>
                  <a:lnTo>
                    <a:pt x="35000" y="119796"/>
                  </a:lnTo>
                  <a:cubicBezTo>
                    <a:pt x="42272" y="119796"/>
                    <a:pt x="42272" y="119796"/>
                    <a:pt x="42272" y="119796"/>
                  </a:cubicBezTo>
                  <a:cubicBezTo>
                    <a:pt x="42272" y="119796"/>
                    <a:pt x="49318" y="119796"/>
                    <a:pt x="49318" y="113491"/>
                  </a:cubicBezTo>
                  <a:lnTo>
                    <a:pt x="49318" y="113491"/>
                  </a:lnTo>
                  <a:cubicBezTo>
                    <a:pt x="56363" y="113491"/>
                    <a:pt x="56363" y="113491"/>
                    <a:pt x="56363" y="113491"/>
                  </a:cubicBezTo>
                  <a:lnTo>
                    <a:pt x="63409" y="113491"/>
                  </a:lnTo>
                  <a:lnTo>
                    <a:pt x="63409" y="113491"/>
                  </a:lnTo>
                  <a:lnTo>
                    <a:pt x="63409" y="113491"/>
                  </a:lnTo>
                  <a:cubicBezTo>
                    <a:pt x="70454" y="113491"/>
                    <a:pt x="70454" y="113491"/>
                    <a:pt x="70454" y="113491"/>
                  </a:cubicBezTo>
                  <a:lnTo>
                    <a:pt x="70454" y="113491"/>
                  </a:lnTo>
                  <a:cubicBezTo>
                    <a:pt x="77500" y="113491"/>
                    <a:pt x="77500" y="113491"/>
                    <a:pt x="77500" y="113491"/>
                  </a:cubicBezTo>
                  <a:lnTo>
                    <a:pt x="77500" y="113491"/>
                  </a:lnTo>
                  <a:lnTo>
                    <a:pt x="77500" y="113491"/>
                  </a:lnTo>
                  <a:lnTo>
                    <a:pt x="84545" y="106983"/>
                  </a:lnTo>
                  <a:lnTo>
                    <a:pt x="84545" y="106983"/>
                  </a:lnTo>
                  <a:cubicBezTo>
                    <a:pt x="84545" y="106983"/>
                    <a:pt x="84545" y="106983"/>
                    <a:pt x="91590" y="106983"/>
                  </a:cubicBezTo>
                  <a:cubicBezTo>
                    <a:pt x="91590" y="106983"/>
                    <a:pt x="91590" y="106983"/>
                    <a:pt x="98636" y="100881"/>
                  </a:cubicBezTo>
                  <a:lnTo>
                    <a:pt x="98636" y="100881"/>
                  </a:lnTo>
                  <a:cubicBezTo>
                    <a:pt x="98636" y="100881"/>
                    <a:pt x="98636" y="100881"/>
                    <a:pt x="105681" y="94576"/>
                  </a:cubicBezTo>
                  <a:cubicBezTo>
                    <a:pt x="105681" y="94576"/>
                    <a:pt x="112727" y="88271"/>
                    <a:pt x="119772" y="88271"/>
                  </a:cubicBezTo>
                  <a:lnTo>
                    <a:pt x="119772" y="88271"/>
                  </a:lnTo>
                  <a:lnTo>
                    <a:pt x="119772" y="88271"/>
                  </a:lnTo>
                  <a:lnTo>
                    <a:pt x="119772" y="88271"/>
                  </a:lnTo>
                  <a:lnTo>
                    <a:pt x="119772" y="88271"/>
                  </a:lnTo>
                  <a:lnTo>
                    <a:pt x="119772" y="88271"/>
                  </a:lnTo>
                  <a:lnTo>
                    <a:pt x="112727" y="88271"/>
                  </a:lnTo>
                  <a:lnTo>
                    <a:pt x="112727" y="81762"/>
                  </a:lnTo>
                  <a:cubicBezTo>
                    <a:pt x="105681" y="81762"/>
                    <a:pt x="105681" y="81762"/>
                    <a:pt x="105681" y="81762"/>
                  </a:cubicBezTo>
                  <a:cubicBezTo>
                    <a:pt x="98636" y="75661"/>
                    <a:pt x="98636" y="75661"/>
                    <a:pt x="98636" y="75661"/>
                  </a:cubicBezTo>
                  <a:lnTo>
                    <a:pt x="98636" y="75661"/>
                  </a:lnTo>
                  <a:cubicBezTo>
                    <a:pt x="98636" y="75661"/>
                    <a:pt x="98636" y="69355"/>
                    <a:pt x="105681" y="69355"/>
                  </a:cubicBezTo>
                  <a:lnTo>
                    <a:pt x="105681" y="69355"/>
                  </a:lnTo>
                  <a:cubicBezTo>
                    <a:pt x="98636" y="69355"/>
                    <a:pt x="98636" y="63050"/>
                    <a:pt x="98636" y="63050"/>
                  </a:cubicBezTo>
                  <a:lnTo>
                    <a:pt x="98636" y="63050"/>
                  </a:lnTo>
                  <a:lnTo>
                    <a:pt x="98636" y="56745"/>
                  </a:lnTo>
                  <a:lnTo>
                    <a:pt x="98636" y="50440"/>
                  </a:lnTo>
                  <a:lnTo>
                    <a:pt x="98636" y="50440"/>
                  </a:lnTo>
                  <a:lnTo>
                    <a:pt x="98636" y="44135"/>
                  </a:lnTo>
                  <a:lnTo>
                    <a:pt x="98636" y="44135"/>
                  </a:lnTo>
                  <a:lnTo>
                    <a:pt x="98636" y="44135"/>
                  </a:lnTo>
                  <a:cubicBezTo>
                    <a:pt x="98636" y="44135"/>
                    <a:pt x="91590" y="44135"/>
                    <a:pt x="91590" y="37830"/>
                  </a:cubicBezTo>
                  <a:lnTo>
                    <a:pt x="91590" y="37830"/>
                  </a:lnTo>
                  <a:lnTo>
                    <a:pt x="91590" y="37830"/>
                  </a:lnTo>
                  <a:cubicBezTo>
                    <a:pt x="91590" y="37830"/>
                    <a:pt x="91590" y="37830"/>
                    <a:pt x="91590" y="31525"/>
                  </a:cubicBezTo>
                  <a:cubicBezTo>
                    <a:pt x="91590" y="31525"/>
                    <a:pt x="91590" y="31525"/>
                    <a:pt x="91590" y="25220"/>
                  </a:cubicBezTo>
                  <a:lnTo>
                    <a:pt x="91590" y="25220"/>
                  </a:lnTo>
                  <a:lnTo>
                    <a:pt x="91590" y="25220"/>
                  </a:lnTo>
                  <a:lnTo>
                    <a:pt x="91590" y="25220"/>
                  </a:lnTo>
                  <a:lnTo>
                    <a:pt x="91590" y="25220"/>
                  </a:lnTo>
                  <a:lnTo>
                    <a:pt x="91590" y="25220"/>
                  </a:lnTo>
                  <a:lnTo>
                    <a:pt x="84545" y="18915"/>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40" name="Shape 11840"/>
            <p:cNvSpPr/>
            <p:nvPr/>
          </p:nvSpPr>
          <p:spPr>
            <a:xfrm>
              <a:off x="4114800" y="1457325"/>
              <a:ext cx="334963" cy="157163"/>
            </a:xfrm>
            <a:custGeom>
              <a:avLst/>
              <a:gdLst/>
              <a:ahLst/>
              <a:cxnLst/>
              <a:rect l="0" t="0" r="0" b="0"/>
              <a:pathLst>
                <a:path w="120000" h="120000" extrusionOk="0">
                  <a:moveTo>
                    <a:pt x="87905" y="25871"/>
                  </a:moveTo>
                  <a:lnTo>
                    <a:pt x="87905" y="25871"/>
                  </a:lnTo>
                  <a:lnTo>
                    <a:pt x="87905" y="17339"/>
                  </a:lnTo>
                  <a:lnTo>
                    <a:pt x="87905" y="17339"/>
                  </a:lnTo>
                  <a:lnTo>
                    <a:pt x="87905" y="17339"/>
                  </a:lnTo>
                  <a:lnTo>
                    <a:pt x="87905" y="17339"/>
                  </a:lnTo>
                  <a:cubicBezTo>
                    <a:pt x="83909" y="17339"/>
                    <a:pt x="83909" y="17339"/>
                    <a:pt x="83909" y="17339"/>
                  </a:cubicBezTo>
                  <a:lnTo>
                    <a:pt x="79914" y="17339"/>
                  </a:lnTo>
                  <a:lnTo>
                    <a:pt x="79914" y="17339"/>
                  </a:lnTo>
                  <a:cubicBezTo>
                    <a:pt x="79914" y="8807"/>
                    <a:pt x="79914" y="8807"/>
                    <a:pt x="79914" y="8807"/>
                  </a:cubicBezTo>
                  <a:cubicBezTo>
                    <a:pt x="79914" y="0"/>
                    <a:pt x="79914" y="0"/>
                    <a:pt x="79914" y="0"/>
                  </a:cubicBezTo>
                  <a:cubicBezTo>
                    <a:pt x="79914" y="0"/>
                    <a:pt x="79914" y="0"/>
                    <a:pt x="75918" y="0"/>
                  </a:cubicBezTo>
                  <a:lnTo>
                    <a:pt x="75918" y="0"/>
                  </a:lnTo>
                  <a:cubicBezTo>
                    <a:pt x="71922" y="0"/>
                    <a:pt x="71922" y="0"/>
                    <a:pt x="71922" y="0"/>
                  </a:cubicBezTo>
                  <a:lnTo>
                    <a:pt x="67926" y="0"/>
                  </a:lnTo>
                  <a:lnTo>
                    <a:pt x="67926" y="0"/>
                  </a:lnTo>
                  <a:lnTo>
                    <a:pt x="67926" y="0"/>
                  </a:lnTo>
                  <a:cubicBezTo>
                    <a:pt x="63931" y="0"/>
                    <a:pt x="63931" y="0"/>
                    <a:pt x="63931" y="0"/>
                  </a:cubicBezTo>
                  <a:cubicBezTo>
                    <a:pt x="63931" y="0"/>
                    <a:pt x="63931" y="0"/>
                    <a:pt x="59935" y="0"/>
                  </a:cubicBezTo>
                  <a:lnTo>
                    <a:pt x="59935" y="0"/>
                  </a:lnTo>
                  <a:cubicBezTo>
                    <a:pt x="59935" y="8807"/>
                    <a:pt x="59935" y="8807"/>
                    <a:pt x="59935" y="8807"/>
                  </a:cubicBezTo>
                  <a:lnTo>
                    <a:pt x="59935" y="8807"/>
                  </a:lnTo>
                  <a:cubicBezTo>
                    <a:pt x="59935" y="17339"/>
                    <a:pt x="55939" y="17339"/>
                    <a:pt x="55939" y="17339"/>
                  </a:cubicBezTo>
                  <a:lnTo>
                    <a:pt x="55939" y="17339"/>
                  </a:lnTo>
                  <a:lnTo>
                    <a:pt x="55939" y="17339"/>
                  </a:lnTo>
                  <a:cubicBezTo>
                    <a:pt x="51944" y="17339"/>
                    <a:pt x="51944" y="17339"/>
                    <a:pt x="51944" y="8807"/>
                  </a:cubicBezTo>
                  <a:cubicBezTo>
                    <a:pt x="51944" y="17339"/>
                    <a:pt x="51944" y="17339"/>
                    <a:pt x="47948" y="17339"/>
                  </a:cubicBezTo>
                  <a:lnTo>
                    <a:pt x="47948" y="17339"/>
                  </a:lnTo>
                  <a:lnTo>
                    <a:pt x="47948" y="8807"/>
                  </a:lnTo>
                  <a:lnTo>
                    <a:pt x="43952" y="8807"/>
                  </a:lnTo>
                  <a:lnTo>
                    <a:pt x="43952" y="8807"/>
                  </a:lnTo>
                  <a:cubicBezTo>
                    <a:pt x="39957" y="8807"/>
                    <a:pt x="39957" y="8807"/>
                    <a:pt x="39957" y="8807"/>
                  </a:cubicBezTo>
                  <a:lnTo>
                    <a:pt x="39957" y="8807"/>
                  </a:lnTo>
                  <a:lnTo>
                    <a:pt x="39957" y="8807"/>
                  </a:lnTo>
                  <a:lnTo>
                    <a:pt x="35961" y="8807"/>
                  </a:lnTo>
                  <a:lnTo>
                    <a:pt x="35961" y="8807"/>
                  </a:lnTo>
                  <a:lnTo>
                    <a:pt x="35961" y="8807"/>
                  </a:lnTo>
                  <a:lnTo>
                    <a:pt x="31965" y="8807"/>
                  </a:lnTo>
                  <a:lnTo>
                    <a:pt x="31965" y="8807"/>
                  </a:lnTo>
                  <a:cubicBezTo>
                    <a:pt x="31965" y="8807"/>
                    <a:pt x="27969" y="0"/>
                    <a:pt x="23974" y="0"/>
                  </a:cubicBezTo>
                  <a:lnTo>
                    <a:pt x="23974" y="0"/>
                  </a:lnTo>
                  <a:lnTo>
                    <a:pt x="23974" y="0"/>
                  </a:lnTo>
                  <a:cubicBezTo>
                    <a:pt x="23974" y="0"/>
                    <a:pt x="23974" y="0"/>
                    <a:pt x="19978" y="0"/>
                  </a:cubicBezTo>
                  <a:cubicBezTo>
                    <a:pt x="19978" y="0"/>
                    <a:pt x="15982" y="0"/>
                    <a:pt x="15982" y="8807"/>
                  </a:cubicBezTo>
                  <a:lnTo>
                    <a:pt x="11858" y="8807"/>
                  </a:lnTo>
                  <a:lnTo>
                    <a:pt x="11858" y="8807"/>
                  </a:lnTo>
                  <a:lnTo>
                    <a:pt x="11858" y="8807"/>
                  </a:lnTo>
                  <a:lnTo>
                    <a:pt x="11858" y="8807"/>
                  </a:lnTo>
                  <a:lnTo>
                    <a:pt x="11858" y="17339"/>
                  </a:lnTo>
                  <a:lnTo>
                    <a:pt x="11858" y="17339"/>
                  </a:lnTo>
                  <a:lnTo>
                    <a:pt x="11858" y="17339"/>
                  </a:lnTo>
                  <a:cubicBezTo>
                    <a:pt x="11858" y="25871"/>
                    <a:pt x="11858" y="34128"/>
                    <a:pt x="7991" y="34128"/>
                  </a:cubicBezTo>
                  <a:lnTo>
                    <a:pt x="7991" y="34128"/>
                  </a:lnTo>
                  <a:lnTo>
                    <a:pt x="7991" y="34128"/>
                  </a:lnTo>
                  <a:lnTo>
                    <a:pt x="7991" y="34128"/>
                  </a:lnTo>
                  <a:lnTo>
                    <a:pt x="3995" y="34128"/>
                  </a:lnTo>
                  <a:lnTo>
                    <a:pt x="3995" y="34128"/>
                  </a:lnTo>
                  <a:lnTo>
                    <a:pt x="3995" y="34128"/>
                  </a:lnTo>
                  <a:lnTo>
                    <a:pt x="3995" y="42935"/>
                  </a:lnTo>
                  <a:lnTo>
                    <a:pt x="3995" y="42935"/>
                  </a:lnTo>
                  <a:lnTo>
                    <a:pt x="3995" y="42935"/>
                  </a:lnTo>
                  <a:lnTo>
                    <a:pt x="3995" y="51467"/>
                  </a:lnTo>
                  <a:lnTo>
                    <a:pt x="0" y="51467"/>
                  </a:lnTo>
                  <a:lnTo>
                    <a:pt x="0" y="51467"/>
                  </a:lnTo>
                  <a:cubicBezTo>
                    <a:pt x="0" y="51467"/>
                    <a:pt x="0" y="51467"/>
                    <a:pt x="0" y="60000"/>
                  </a:cubicBezTo>
                  <a:lnTo>
                    <a:pt x="0" y="60000"/>
                  </a:lnTo>
                  <a:lnTo>
                    <a:pt x="0" y="60000"/>
                  </a:lnTo>
                  <a:lnTo>
                    <a:pt x="0" y="60000"/>
                  </a:lnTo>
                  <a:lnTo>
                    <a:pt x="0" y="60000"/>
                  </a:lnTo>
                  <a:cubicBezTo>
                    <a:pt x="3995" y="60000"/>
                    <a:pt x="3995" y="60000"/>
                    <a:pt x="3995" y="60000"/>
                  </a:cubicBezTo>
                  <a:cubicBezTo>
                    <a:pt x="3995" y="60000"/>
                    <a:pt x="3995" y="60000"/>
                    <a:pt x="7991" y="60000"/>
                  </a:cubicBezTo>
                  <a:lnTo>
                    <a:pt x="11858" y="60000"/>
                  </a:lnTo>
                  <a:lnTo>
                    <a:pt x="11858" y="60000"/>
                  </a:lnTo>
                  <a:lnTo>
                    <a:pt x="15982" y="60000"/>
                  </a:lnTo>
                  <a:cubicBezTo>
                    <a:pt x="15982" y="60000"/>
                    <a:pt x="15982" y="60000"/>
                    <a:pt x="19978" y="60000"/>
                  </a:cubicBezTo>
                  <a:lnTo>
                    <a:pt x="19978" y="60000"/>
                  </a:lnTo>
                  <a:cubicBezTo>
                    <a:pt x="19978" y="60000"/>
                    <a:pt x="19978" y="60000"/>
                    <a:pt x="23974" y="60000"/>
                  </a:cubicBezTo>
                  <a:lnTo>
                    <a:pt x="27969" y="60000"/>
                  </a:lnTo>
                  <a:lnTo>
                    <a:pt x="27969" y="60000"/>
                  </a:lnTo>
                  <a:lnTo>
                    <a:pt x="27969" y="60000"/>
                  </a:lnTo>
                  <a:cubicBezTo>
                    <a:pt x="27969" y="60000"/>
                    <a:pt x="27969" y="60000"/>
                    <a:pt x="27969" y="51467"/>
                  </a:cubicBezTo>
                  <a:lnTo>
                    <a:pt x="27969" y="51467"/>
                  </a:lnTo>
                  <a:lnTo>
                    <a:pt x="27969" y="51467"/>
                  </a:lnTo>
                  <a:lnTo>
                    <a:pt x="31965" y="51467"/>
                  </a:lnTo>
                  <a:lnTo>
                    <a:pt x="31965" y="51467"/>
                  </a:lnTo>
                  <a:lnTo>
                    <a:pt x="31965" y="51467"/>
                  </a:lnTo>
                  <a:lnTo>
                    <a:pt x="31965" y="51467"/>
                  </a:lnTo>
                  <a:lnTo>
                    <a:pt x="31965" y="51467"/>
                  </a:lnTo>
                  <a:lnTo>
                    <a:pt x="35961" y="51467"/>
                  </a:lnTo>
                  <a:lnTo>
                    <a:pt x="39957" y="51467"/>
                  </a:lnTo>
                  <a:cubicBezTo>
                    <a:pt x="39957" y="51467"/>
                    <a:pt x="43952" y="51467"/>
                    <a:pt x="43952" y="60000"/>
                  </a:cubicBezTo>
                  <a:lnTo>
                    <a:pt x="43952" y="60000"/>
                  </a:lnTo>
                  <a:lnTo>
                    <a:pt x="43952" y="60000"/>
                  </a:lnTo>
                  <a:cubicBezTo>
                    <a:pt x="47948" y="60000"/>
                    <a:pt x="51944" y="60000"/>
                    <a:pt x="51944" y="68256"/>
                  </a:cubicBezTo>
                  <a:lnTo>
                    <a:pt x="51944" y="68256"/>
                  </a:lnTo>
                  <a:lnTo>
                    <a:pt x="51944" y="68256"/>
                  </a:lnTo>
                  <a:cubicBezTo>
                    <a:pt x="51944" y="68256"/>
                    <a:pt x="51944" y="68256"/>
                    <a:pt x="51944" y="77064"/>
                  </a:cubicBezTo>
                  <a:lnTo>
                    <a:pt x="51944" y="77064"/>
                  </a:lnTo>
                  <a:cubicBezTo>
                    <a:pt x="55939" y="77064"/>
                    <a:pt x="55939" y="85596"/>
                    <a:pt x="55939" y="85596"/>
                  </a:cubicBezTo>
                  <a:lnTo>
                    <a:pt x="55939" y="85596"/>
                  </a:lnTo>
                  <a:lnTo>
                    <a:pt x="55939" y="85596"/>
                  </a:lnTo>
                  <a:cubicBezTo>
                    <a:pt x="59935" y="85596"/>
                    <a:pt x="59935" y="77064"/>
                    <a:pt x="63931" y="77064"/>
                  </a:cubicBezTo>
                  <a:lnTo>
                    <a:pt x="63931" y="77064"/>
                  </a:lnTo>
                  <a:cubicBezTo>
                    <a:pt x="67926" y="77064"/>
                    <a:pt x="67926" y="85596"/>
                    <a:pt x="67926" y="85596"/>
                  </a:cubicBezTo>
                  <a:cubicBezTo>
                    <a:pt x="67926" y="85596"/>
                    <a:pt x="67926" y="85596"/>
                    <a:pt x="67926" y="94128"/>
                  </a:cubicBezTo>
                  <a:lnTo>
                    <a:pt x="67926" y="94128"/>
                  </a:lnTo>
                  <a:cubicBezTo>
                    <a:pt x="67926" y="94128"/>
                    <a:pt x="71922" y="94128"/>
                    <a:pt x="71922" y="85596"/>
                  </a:cubicBezTo>
                  <a:lnTo>
                    <a:pt x="75918" y="85596"/>
                  </a:lnTo>
                  <a:lnTo>
                    <a:pt x="75918" y="85596"/>
                  </a:lnTo>
                  <a:lnTo>
                    <a:pt x="79914" y="94128"/>
                  </a:lnTo>
                  <a:cubicBezTo>
                    <a:pt x="83909" y="94128"/>
                    <a:pt x="83909" y="94128"/>
                    <a:pt x="83909" y="94128"/>
                  </a:cubicBezTo>
                  <a:cubicBezTo>
                    <a:pt x="79914" y="111192"/>
                    <a:pt x="79914" y="111192"/>
                    <a:pt x="79914" y="111192"/>
                  </a:cubicBezTo>
                  <a:lnTo>
                    <a:pt x="79914" y="111192"/>
                  </a:lnTo>
                  <a:lnTo>
                    <a:pt x="79914" y="111192"/>
                  </a:lnTo>
                  <a:lnTo>
                    <a:pt x="79914" y="111192"/>
                  </a:lnTo>
                  <a:lnTo>
                    <a:pt x="79914" y="119724"/>
                  </a:lnTo>
                  <a:lnTo>
                    <a:pt x="83909" y="119724"/>
                  </a:lnTo>
                  <a:lnTo>
                    <a:pt x="83909" y="119724"/>
                  </a:lnTo>
                  <a:lnTo>
                    <a:pt x="83909" y="119724"/>
                  </a:lnTo>
                  <a:lnTo>
                    <a:pt x="87905" y="119724"/>
                  </a:lnTo>
                  <a:lnTo>
                    <a:pt x="87905" y="119724"/>
                  </a:lnTo>
                  <a:cubicBezTo>
                    <a:pt x="87905" y="111192"/>
                    <a:pt x="87905" y="111192"/>
                    <a:pt x="87905" y="111192"/>
                  </a:cubicBezTo>
                  <a:lnTo>
                    <a:pt x="87905" y="111192"/>
                  </a:lnTo>
                  <a:cubicBezTo>
                    <a:pt x="83909" y="111192"/>
                    <a:pt x="83909" y="102385"/>
                    <a:pt x="83909" y="102385"/>
                  </a:cubicBezTo>
                  <a:cubicBezTo>
                    <a:pt x="83909" y="94128"/>
                    <a:pt x="83909" y="94128"/>
                    <a:pt x="83909" y="94128"/>
                  </a:cubicBezTo>
                  <a:cubicBezTo>
                    <a:pt x="83909" y="85596"/>
                    <a:pt x="83909" y="85596"/>
                    <a:pt x="83909" y="85596"/>
                  </a:cubicBezTo>
                  <a:lnTo>
                    <a:pt x="83909" y="85596"/>
                  </a:lnTo>
                  <a:cubicBezTo>
                    <a:pt x="87905" y="85596"/>
                    <a:pt x="87905" y="85596"/>
                    <a:pt x="91901" y="85596"/>
                  </a:cubicBezTo>
                  <a:lnTo>
                    <a:pt x="91901" y="85596"/>
                  </a:lnTo>
                  <a:lnTo>
                    <a:pt x="95896" y="85596"/>
                  </a:lnTo>
                  <a:cubicBezTo>
                    <a:pt x="95896" y="85596"/>
                    <a:pt x="95896" y="85596"/>
                    <a:pt x="99892" y="85596"/>
                  </a:cubicBezTo>
                  <a:lnTo>
                    <a:pt x="99892" y="85596"/>
                  </a:lnTo>
                  <a:cubicBezTo>
                    <a:pt x="99892" y="85596"/>
                    <a:pt x="99892" y="85596"/>
                    <a:pt x="99892" y="77064"/>
                  </a:cubicBezTo>
                  <a:cubicBezTo>
                    <a:pt x="103888" y="77064"/>
                    <a:pt x="103888" y="77064"/>
                    <a:pt x="103888" y="77064"/>
                  </a:cubicBezTo>
                  <a:cubicBezTo>
                    <a:pt x="107883" y="77064"/>
                    <a:pt x="107883" y="77064"/>
                    <a:pt x="107883" y="77064"/>
                  </a:cubicBezTo>
                  <a:lnTo>
                    <a:pt x="107883" y="77064"/>
                  </a:lnTo>
                  <a:cubicBezTo>
                    <a:pt x="107883" y="68256"/>
                    <a:pt x="111879" y="60000"/>
                    <a:pt x="111879" y="60000"/>
                  </a:cubicBezTo>
                  <a:lnTo>
                    <a:pt x="111879" y="60000"/>
                  </a:lnTo>
                  <a:cubicBezTo>
                    <a:pt x="115875" y="60000"/>
                    <a:pt x="115875" y="60000"/>
                    <a:pt x="115875" y="60000"/>
                  </a:cubicBezTo>
                  <a:lnTo>
                    <a:pt x="119871" y="60000"/>
                  </a:lnTo>
                  <a:lnTo>
                    <a:pt x="119871" y="60000"/>
                  </a:lnTo>
                  <a:lnTo>
                    <a:pt x="119871" y="60000"/>
                  </a:lnTo>
                  <a:lnTo>
                    <a:pt x="119871" y="60000"/>
                  </a:lnTo>
                  <a:lnTo>
                    <a:pt x="119871" y="60000"/>
                  </a:lnTo>
                  <a:lnTo>
                    <a:pt x="119871" y="51467"/>
                  </a:lnTo>
                  <a:lnTo>
                    <a:pt x="119871" y="51467"/>
                  </a:lnTo>
                  <a:lnTo>
                    <a:pt x="119871" y="42935"/>
                  </a:lnTo>
                  <a:lnTo>
                    <a:pt x="119871" y="42935"/>
                  </a:lnTo>
                  <a:lnTo>
                    <a:pt x="119871" y="42935"/>
                  </a:lnTo>
                  <a:lnTo>
                    <a:pt x="119871" y="42935"/>
                  </a:lnTo>
                  <a:lnTo>
                    <a:pt x="119871" y="42935"/>
                  </a:lnTo>
                  <a:cubicBezTo>
                    <a:pt x="115875" y="42935"/>
                    <a:pt x="115875" y="42935"/>
                    <a:pt x="115875" y="34128"/>
                  </a:cubicBezTo>
                  <a:lnTo>
                    <a:pt x="111879" y="34128"/>
                  </a:lnTo>
                  <a:lnTo>
                    <a:pt x="111879" y="34128"/>
                  </a:lnTo>
                  <a:cubicBezTo>
                    <a:pt x="107883" y="34128"/>
                    <a:pt x="107883" y="34128"/>
                    <a:pt x="107883" y="34128"/>
                  </a:cubicBezTo>
                  <a:lnTo>
                    <a:pt x="107883" y="34128"/>
                  </a:lnTo>
                  <a:cubicBezTo>
                    <a:pt x="103888" y="34128"/>
                    <a:pt x="103888" y="34128"/>
                    <a:pt x="103888" y="34128"/>
                  </a:cubicBezTo>
                  <a:lnTo>
                    <a:pt x="103888" y="34128"/>
                  </a:lnTo>
                  <a:lnTo>
                    <a:pt x="103888" y="34128"/>
                  </a:lnTo>
                  <a:lnTo>
                    <a:pt x="103888" y="34128"/>
                  </a:lnTo>
                  <a:cubicBezTo>
                    <a:pt x="103888" y="34128"/>
                    <a:pt x="103888" y="34128"/>
                    <a:pt x="99892" y="34128"/>
                  </a:cubicBezTo>
                  <a:lnTo>
                    <a:pt x="99892" y="34128"/>
                  </a:lnTo>
                  <a:lnTo>
                    <a:pt x="99892" y="34128"/>
                  </a:lnTo>
                  <a:cubicBezTo>
                    <a:pt x="99892" y="34128"/>
                    <a:pt x="99892" y="34128"/>
                    <a:pt x="95896" y="34128"/>
                  </a:cubicBezTo>
                  <a:lnTo>
                    <a:pt x="95896" y="34128"/>
                  </a:lnTo>
                  <a:lnTo>
                    <a:pt x="95896" y="34128"/>
                  </a:lnTo>
                  <a:lnTo>
                    <a:pt x="95896" y="34128"/>
                  </a:lnTo>
                  <a:cubicBezTo>
                    <a:pt x="91901" y="34128"/>
                    <a:pt x="91901" y="34128"/>
                    <a:pt x="91901" y="34128"/>
                  </a:cubicBezTo>
                  <a:lnTo>
                    <a:pt x="91901" y="34128"/>
                  </a:lnTo>
                  <a:cubicBezTo>
                    <a:pt x="87905" y="34128"/>
                    <a:pt x="87905" y="25871"/>
                    <a:pt x="87905" y="25871"/>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41" name="Shape 11841"/>
            <p:cNvSpPr/>
            <p:nvPr/>
          </p:nvSpPr>
          <p:spPr>
            <a:xfrm>
              <a:off x="4148138" y="1366838"/>
              <a:ext cx="146050" cy="88900"/>
            </a:xfrm>
            <a:custGeom>
              <a:avLst/>
              <a:gdLst/>
              <a:ahLst/>
              <a:cxnLst/>
              <a:rect l="0" t="0" r="0" b="0"/>
              <a:pathLst>
                <a:path w="120000" h="120000" extrusionOk="0">
                  <a:moveTo>
                    <a:pt x="110518" y="45301"/>
                  </a:moveTo>
                  <a:lnTo>
                    <a:pt x="110518" y="45301"/>
                  </a:lnTo>
                  <a:lnTo>
                    <a:pt x="110518" y="45301"/>
                  </a:lnTo>
                  <a:cubicBezTo>
                    <a:pt x="110518" y="45301"/>
                    <a:pt x="101333" y="45301"/>
                    <a:pt x="101333" y="30361"/>
                  </a:cubicBezTo>
                  <a:lnTo>
                    <a:pt x="101333" y="30361"/>
                  </a:lnTo>
                  <a:lnTo>
                    <a:pt x="101333" y="30361"/>
                  </a:lnTo>
                  <a:cubicBezTo>
                    <a:pt x="101333" y="14939"/>
                    <a:pt x="101333" y="14939"/>
                    <a:pt x="101333" y="14939"/>
                  </a:cubicBezTo>
                  <a:lnTo>
                    <a:pt x="101333" y="14939"/>
                  </a:lnTo>
                  <a:cubicBezTo>
                    <a:pt x="101333" y="14939"/>
                    <a:pt x="101333" y="14939"/>
                    <a:pt x="101333" y="0"/>
                  </a:cubicBezTo>
                  <a:cubicBezTo>
                    <a:pt x="101333" y="0"/>
                    <a:pt x="101333" y="0"/>
                    <a:pt x="92148" y="0"/>
                  </a:cubicBezTo>
                  <a:cubicBezTo>
                    <a:pt x="92148" y="14939"/>
                    <a:pt x="92148" y="14939"/>
                    <a:pt x="92148" y="14939"/>
                  </a:cubicBezTo>
                  <a:cubicBezTo>
                    <a:pt x="92148" y="14939"/>
                    <a:pt x="92148" y="14939"/>
                    <a:pt x="82962" y="14939"/>
                  </a:cubicBezTo>
                  <a:cubicBezTo>
                    <a:pt x="82962" y="14939"/>
                    <a:pt x="82962" y="0"/>
                    <a:pt x="73777" y="0"/>
                  </a:cubicBezTo>
                  <a:lnTo>
                    <a:pt x="73777" y="0"/>
                  </a:lnTo>
                  <a:cubicBezTo>
                    <a:pt x="64592" y="0"/>
                    <a:pt x="64592" y="0"/>
                    <a:pt x="64592" y="0"/>
                  </a:cubicBezTo>
                  <a:lnTo>
                    <a:pt x="64592" y="0"/>
                  </a:lnTo>
                  <a:lnTo>
                    <a:pt x="64592" y="0"/>
                  </a:lnTo>
                  <a:lnTo>
                    <a:pt x="64592" y="0"/>
                  </a:lnTo>
                  <a:cubicBezTo>
                    <a:pt x="55407" y="0"/>
                    <a:pt x="55407" y="0"/>
                    <a:pt x="55407" y="0"/>
                  </a:cubicBezTo>
                  <a:cubicBezTo>
                    <a:pt x="55407" y="0"/>
                    <a:pt x="46222" y="0"/>
                    <a:pt x="46222" y="14939"/>
                  </a:cubicBezTo>
                  <a:lnTo>
                    <a:pt x="46222" y="14939"/>
                  </a:lnTo>
                  <a:cubicBezTo>
                    <a:pt x="46222" y="14939"/>
                    <a:pt x="46222" y="14939"/>
                    <a:pt x="46222" y="30361"/>
                  </a:cubicBezTo>
                  <a:cubicBezTo>
                    <a:pt x="37037" y="30361"/>
                    <a:pt x="37037" y="30361"/>
                    <a:pt x="37037" y="30361"/>
                  </a:cubicBezTo>
                  <a:lnTo>
                    <a:pt x="27851" y="30361"/>
                  </a:lnTo>
                  <a:lnTo>
                    <a:pt x="27851" y="30361"/>
                  </a:lnTo>
                  <a:lnTo>
                    <a:pt x="27851" y="30361"/>
                  </a:lnTo>
                  <a:lnTo>
                    <a:pt x="27851" y="45301"/>
                  </a:lnTo>
                  <a:lnTo>
                    <a:pt x="27851" y="45301"/>
                  </a:lnTo>
                  <a:cubicBezTo>
                    <a:pt x="27851" y="59759"/>
                    <a:pt x="18666" y="59759"/>
                    <a:pt x="18666" y="59759"/>
                  </a:cubicBezTo>
                  <a:lnTo>
                    <a:pt x="18666" y="59759"/>
                  </a:lnTo>
                  <a:cubicBezTo>
                    <a:pt x="18666" y="59759"/>
                    <a:pt x="18666" y="59759"/>
                    <a:pt x="9481" y="59759"/>
                  </a:cubicBezTo>
                  <a:lnTo>
                    <a:pt x="9481" y="59759"/>
                  </a:lnTo>
                  <a:lnTo>
                    <a:pt x="9481" y="59759"/>
                  </a:lnTo>
                  <a:lnTo>
                    <a:pt x="0" y="75180"/>
                  </a:lnTo>
                  <a:lnTo>
                    <a:pt x="0" y="75180"/>
                  </a:lnTo>
                  <a:lnTo>
                    <a:pt x="0" y="75180"/>
                  </a:lnTo>
                  <a:lnTo>
                    <a:pt x="0" y="75180"/>
                  </a:lnTo>
                  <a:lnTo>
                    <a:pt x="0" y="90120"/>
                  </a:lnTo>
                  <a:lnTo>
                    <a:pt x="0" y="105060"/>
                  </a:lnTo>
                  <a:lnTo>
                    <a:pt x="0" y="105060"/>
                  </a:lnTo>
                  <a:lnTo>
                    <a:pt x="0" y="105060"/>
                  </a:lnTo>
                  <a:lnTo>
                    <a:pt x="0" y="105060"/>
                  </a:lnTo>
                  <a:lnTo>
                    <a:pt x="0" y="105060"/>
                  </a:lnTo>
                  <a:lnTo>
                    <a:pt x="0" y="105060"/>
                  </a:lnTo>
                  <a:cubicBezTo>
                    <a:pt x="9481" y="105060"/>
                    <a:pt x="9481" y="105060"/>
                    <a:pt x="18666" y="105060"/>
                  </a:cubicBezTo>
                  <a:cubicBezTo>
                    <a:pt x="27851" y="105060"/>
                    <a:pt x="27851" y="105060"/>
                    <a:pt x="27851" y="105060"/>
                  </a:cubicBezTo>
                  <a:lnTo>
                    <a:pt x="27851" y="105060"/>
                  </a:lnTo>
                  <a:cubicBezTo>
                    <a:pt x="37037" y="105060"/>
                    <a:pt x="46222" y="105060"/>
                    <a:pt x="55407" y="105060"/>
                  </a:cubicBezTo>
                  <a:lnTo>
                    <a:pt x="55407" y="105060"/>
                  </a:lnTo>
                  <a:lnTo>
                    <a:pt x="55407" y="105060"/>
                  </a:lnTo>
                  <a:lnTo>
                    <a:pt x="55407" y="105060"/>
                  </a:lnTo>
                  <a:lnTo>
                    <a:pt x="64592" y="105060"/>
                  </a:lnTo>
                  <a:cubicBezTo>
                    <a:pt x="64592" y="105060"/>
                    <a:pt x="64592" y="105060"/>
                    <a:pt x="73777" y="105060"/>
                  </a:cubicBezTo>
                  <a:lnTo>
                    <a:pt x="73777" y="105060"/>
                  </a:lnTo>
                  <a:lnTo>
                    <a:pt x="73777" y="105060"/>
                  </a:lnTo>
                  <a:lnTo>
                    <a:pt x="73777" y="105060"/>
                  </a:lnTo>
                  <a:lnTo>
                    <a:pt x="73777" y="105060"/>
                  </a:lnTo>
                  <a:cubicBezTo>
                    <a:pt x="82962" y="105060"/>
                    <a:pt x="82962" y="105060"/>
                    <a:pt x="82962" y="119518"/>
                  </a:cubicBezTo>
                  <a:lnTo>
                    <a:pt x="82962" y="119518"/>
                  </a:lnTo>
                  <a:lnTo>
                    <a:pt x="82962" y="119518"/>
                  </a:lnTo>
                  <a:cubicBezTo>
                    <a:pt x="82962" y="119518"/>
                    <a:pt x="82962" y="119518"/>
                    <a:pt x="92148" y="119518"/>
                  </a:cubicBezTo>
                  <a:lnTo>
                    <a:pt x="92148" y="119518"/>
                  </a:lnTo>
                  <a:lnTo>
                    <a:pt x="92148" y="119518"/>
                  </a:lnTo>
                  <a:lnTo>
                    <a:pt x="92148" y="119518"/>
                  </a:lnTo>
                  <a:lnTo>
                    <a:pt x="92148" y="119518"/>
                  </a:lnTo>
                  <a:cubicBezTo>
                    <a:pt x="92148" y="119518"/>
                    <a:pt x="92148" y="119518"/>
                    <a:pt x="101333" y="119518"/>
                  </a:cubicBezTo>
                  <a:cubicBezTo>
                    <a:pt x="101333" y="105060"/>
                    <a:pt x="101333" y="105060"/>
                    <a:pt x="101333" y="105060"/>
                  </a:cubicBezTo>
                  <a:lnTo>
                    <a:pt x="101333" y="90120"/>
                  </a:lnTo>
                  <a:lnTo>
                    <a:pt x="110518" y="90120"/>
                  </a:lnTo>
                  <a:lnTo>
                    <a:pt x="110518" y="90120"/>
                  </a:lnTo>
                  <a:lnTo>
                    <a:pt x="110518" y="90120"/>
                  </a:lnTo>
                  <a:cubicBezTo>
                    <a:pt x="110518" y="90120"/>
                    <a:pt x="110518" y="90120"/>
                    <a:pt x="110518" y="75180"/>
                  </a:cubicBezTo>
                  <a:lnTo>
                    <a:pt x="110518" y="75180"/>
                  </a:lnTo>
                  <a:lnTo>
                    <a:pt x="110518" y="75180"/>
                  </a:lnTo>
                  <a:lnTo>
                    <a:pt x="110518" y="75180"/>
                  </a:lnTo>
                  <a:lnTo>
                    <a:pt x="110518" y="59759"/>
                  </a:lnTo>
                  <a:lnTo>
                    <a:pt x="110518" y="59759"/>
                  </a:lnTo>
                  <a:cubicBezTo>
                    <a:pt x="119703" y="59759"/>
                    <a:pt x="119703" y="59759"/>
                    <a:pt x="119703" y="59759"/>
                  </a:cubicBezTo>
                  <a:lnTo>
                    <a:pt x="119703" y="59759"/>
                  </a:lnTo>
                  <a:cubicBezTo>
                    <a:pt x="119703" y="59759"/>
                    <a:pt x="110518" y="59759"/>
                    <a:pt x="110518" y="45301"/>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42" name="Shape 11842"/>
            <p:cNvSpPr/>
            <p:nvPr/>
          </p:nvSpPr>
          <p:spPr>
            <a:xfrm>
              <a:off x="3948113" y="809625"/>
              <a:ext cx="100012" cy="66675"/>
            </a:xfrm>
            <a:custGeom>
              <a:avLst/>
              <a:gdLst/>
              <a:ahLst/>
              <a:cxnLst/>
              <a:rect l="0" t="0" r="0" b="0"/>
              <a:pathLst>
                <a:path w="120000" h="120000" extrusionOk="0">
                  <a:moveTo>
                    <a:pt x="66428" y="19893"/>
                  </a:moveTo>
                  <a:lnTo>
                    <a:pt x="66428" y="19893"/>
                  </a:lnTo>
                  <a:lnTo>
                    <a:pt x="66428" y="39786"/>
                  </a:lnTo>
                  <a:cubicBezTo>
                    <a:pt x="66428" y="39786"/>
                    <a:pt x="66428" y="39786"/>
                    <a:pt x="66428" y="59679"/>
                  </a:cubicBezTo>
                  <a:lnTo>
                    <a:pt x="66428" y="79572"/>
                  </a:lnTo>
                  <a:cubicBezTo>
                    <a:pt x="53142" y="79572"/>
                    <a:pt x="53142" y="79572"/>
                    <a:pt x="53142" y="79572"/>
                  </a:cubicBezTo>
                  <a:cubicBezTo>
                    <a:pt x="39857" y="79572"/>
                    <a:pt x="39857" y="79572"/>
                    <a:pt x="39857" y="79572"/>
                  </a:cubicBezTo>
                  <a:lnTo>
                    <a:pt x="39857" y="79572"/>
                  </a:lnTo>
                  <a:cubicBezTo>
                    <a:pt x="26571" y="79572"/>
                    <a:pt x="26571" y="79572"/>
                    <a:pt x="26571" y="79572"/>
                  </a:cubicBezTo>
                  <a:lnTo>
                    <a:pt x="26571" y="79572"/>
                  </a:lnTo>
                  <a:cubicBezTo>
                    <a:pt x="26571" y="99465"/>
                    <a:pt x="13285" y="99465"/>
                    <a:pt x="13285" y="99465"/>
                  </a:cubicBezTo>
                  <a:lnTo>
                    <a:pt x="0" y="99465"/>
                  </a:lnTo>
                  <a:lnTo>
                    <a:pt x="0" y="99465"/>
                  </a:lnTo>
                  <a:lnTo>
                    <a:pt x="13285" y="99465"/>
                  </a:lnTo>
                  <a:cubicBezTo>
                    <a:pt x="26571" y="99465"/>
                    <a:pt x="39857" y="99465"/>
                    <a:pt x="39857" y="119358"/>
                  </a:cubicBezTo>
                  <a:lnTo>
                    <a:pt x="53142" y="119358"/>
                  </a:lnTo>
                  <a:cubicBezTo>
                    <a:pt x="53142" y="119358"/>
                    <a:pt x="53142" y="119358"/>
                    <a:pt x="66428" y="99465"/>
                  </a:cubicBezTo>
                  <a:lnTo>
                    <a:pt x="66428" y="99465"/>
                  </a:lnTo>
                  <a:cubicBezTo>
                    <a:pt x="66428" y="99465"/>
                    <a:pt x="79714" y="79572"/>
                    <a:pt x="93000" y="79572"/>
                  </a:cubicBezTo>
                  <a:lnTo>
                    <a:pt x="93000" y="79572"/>
                  </a:lnTo>
                  <a:lnTo>
                    <a:pt x="93000" y="59679"/>
                  </a:lnTo>
                  <a:lnTo>
                    <a:pt x="106285" y="59679"/>
                  </a:lnTo>
                  <a:lnTo>
                    <a:pt x="106285" y="59679"/>
                  </a:lnTo>
                  <a:lnTo>
                    <a:pt x="119571" y="39786"/>
                  </a:lnTo>
                  <a:lnTo>
                    <a:pt x="119571" y="39786"/>
                  </a:lnTo>
                  <a:lnTo>
                    <a:pt x="119571" y="39786"/>
                  </a:lnTo>
                  <a:cubicBezTo>
                    <a:pt x="106285" y="39786"/>
                    <a:pt x="106285" y="39786"/>
                    <a:pt x="93000" y="19893"/>
                  </a:cubicBezTo>
                  <a:lnTo>
                    <a:pt x="93000" y="19893"/>
                  </a:lnTo>
                  <a:lnTo>
                    <a:pt x="93000" y="19893"/>
                  </a:lnTo>
                  <a:lnTo>
                    <a:pt x="93000" y="19893"/>
                  </a:lnTo>
                  <a:cubicBezTo>
                    <a:pt x="79714" y="19893"/>
                    <a:pt x="79714" y="19893"/>
                    <a:pt x="79714" y="0"/>
                  </a:cubicBezTo>
                  <a:lnTo>
                    <a:pt x="79714" y="0"/>
                  </a:lnTo>
                  <a:cubicBezTo>
                    <a:pt x="66428" y="0"/>
                    <a:pt x="66428" y="0"/>
                    <a:pt x="53142" y="0"/>
                  </a:cubicBezTo>
                  <a:cubicBezTo>
                    <a:pt x="53142" y="19893"/>
                    <a:pt x="66428" y="19893"/>
                    <a:pt x="66428" y="19893"/>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43" name="Shape 11843"/>
            <p:cNvSpPr/>
            <p:nvPr/>
          </p:nvSpPr>
          <p:spPr>
            <a:xfrm>
              <a:off x="3890963" y="820738"/>
              <a:ext cx="77787" cy="11112"/>
            </a:xfrm>
            <a:custGeom>
              <a:avLst/>
              <a:gdLst/>
              <a:ahLst/>
              <a:cxnLst/>
              <a:rect l="0" t="0" r="0" b="0"/>
              <a:pathLst>
                <a:path w="120000" h="120000" extrusionOk="0">
                  <a:moveTo>
                    <a:pt x="17064" y="0"/>
                  </a:moveTo>
                  <a:lnTo>
                    <a:pt x="17064" y="0"/>
                  </a:lnTo>
                  <a:lnTo>
                    <a:pt x="34128" y="116250"/>
                  </a:lnTo>
                  <a:cubicBezTo>
                    <a:pt x="51192" y="116250"/>
                    <a:pt x="51192" y="116250"/>
                    <a:pt x="51192" y="116250"/>
                  </a:cubicBezTo>
                  <a:lnTo>
                    <a:pt x="51192" y="116250"/>
                  </a:lnTo>
                  <a:lnTo>
                    <a:pt x="51192" y="116250"/>
                  </a:lnTo>
                  <a:lnTo>
                    <a:pt x="68256" y="116250"/>
                  </a:lnTo>
                  <a:lnTo>
                    <a:pt x="68256" y="116250"/>
                  </a:lnTo>
                  <a:cubicBezTo>
                    <a:pt x="68256" y="116250"/>
                    <a:pt x="85321" y="116250"/>
                    <a:pt x="102385" y="116250"/>
                  </a:cubicBezTo>
                  <a:lnTo>
                    <a:pt x="102385" y="116250"/>
                  </a:lnTo>
                  <a:cubicBezTo>
                    <a:pt x="102385" y="116250"/>
                    <a:pt x="102385" y="0"/>
                    <a:pt x="119449" y="0"/>
                  </a:cubicBezTo>
                  <a:lnTo>
                    <a:pt x="119449" y="0"/>
                  </a:lnTo>
                  <a:cubicBezTo>
                    <a:pt x="102385" y="0"/>
                    <a:pt x="102385" y="0"/>
                    <a:pt x="102385" y="0"/>
                  </a:cubicBezTo>
                  <a:lnTo>
                    <a:pt x="102385" y="0"/>
                  </a:lnTo>
                  <a:cubicBezTo>
                    <a:pt x="85321" y="0"/>
                    <a:pt x="85321" y="116250"/>
                    <a:pt x="68256" y="116250"/>
                  </a:cubicBezTo>
                  <a:cubicBezTo>
                    <a:pt x="68256" y="116250"/>
                    <a:pt x="68256" y="116250"/>
                    <a:pt x="51192" y="0"/>
                  </a:cubicBezTo>
                  <a:lnTo>
                    <a:pt x="51192" y="0"/>
                  </a:lnTo>
                  <a:lnTo>
                    <a:pt x="51192" y="0"/>
                  </a:lnTo>
                  <a:lnTo>
                    <a:pt x="34128" y="0"/>
                  </a:lnTo>
                  <a:cubicBezTo>
                    <a:pt x="34128" y="0"/>
                    <a:pt x="34128" y="0"/>
                    <a:pt x="17064" y="0"/>
                  </a:cubicBezTo>
                  <a:cubicBezTo>
                    <a:pt x="0" y="0"/>
                    <a:pt x="0" y="0"/>
                    <a:pt x="0" y="0"/>
                  </a:cubicBezTo>
                  <a:lnTo>
                    <a:pt x="0" y="0"/>
                  </a:lnTo>
                  <a:cubicBezTo>
                    <a:pt x="0" y="0"/>
                    <a:pt x="0" y="0"/>
                    <a:pt x="17064"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44" name="Shape 11844"/>
            <p:cNvSpPr/>
            <p:nvPr/>
          </p:nvSpPr>
          <p:spPr>
            <a:xfrm>
              <a:off x="6469063" y="2728913"/>
              <a:ext cx="168275" cy="157162"/>
            </a:xfrm>
            <a:custGeom>
              <a:avLst/>
              <a:gdLst/>
              <a:ahLst/>
              <a:cxnLst/>
              <a:rect l="0" t="0" r="0" b="0"/>
              <a:pathLst>
                <a:path w="120000" h="120000" extrusionOk="0">
                  <a:moveTo>
                    <a:pt x="0" y="59862"/>
                  </a:moveTo>
                  <a:lnTo>
                    <a:pt x="0" y="59862"/>
                  </a:lnTo>
                  <a:cubicBezTo>
                    <a:pt x="0" y="59862"/>
                    <a:pt x="0" y="59862"/>
                    <a:pt x="0" y="68413"/>
                  </a:cubicBezTo>
                  <a:lnTo>
                    <a:pt x="0" y="68413"/>
                  </a:lnTo>
                  <a:cubicBezTo>
                    <a:pt x="0" y="68413"/>
                    <a:pt x="0" y="68413"/>
                    <a:pt x="0" y="85517"/>
                  </a:cubicBezTo>
                  <a:cubicBezTo>
                    <a:pt x="0" y="85517"/>
                    <a:pt x="0" y="94068"/>
                    <a:pt x="0" y="102620"/>
                  </a:cubicBezTo>
                  <a:lnTo>
                    <a:pt x="7982" y="102620"/>
                  </a:lnTo>
                  <a:lnTo>
                    <a:pt x="7982" y="102620"/>
                  </a:lnTo>
                  <a:lnTo>
                    <a:pt x="7982" y="102620"/>
                  </a:lnTo>
                  <a:lnTo>
                    <a:pt x="7982" y="102620"/>
                  </a:lnTo>
                  <a:cubicBezTo>
                    <a:pt x="15965" y="102620"/>
                    <a:pt x="15965" y="102620"/>
                    <a:pt x="15965" y="102620"/>
                  </a:cubicBezTo>
                  <a:lnTo>
                    <a:pt x="23948" y="102620"/>
                  </a:lnTo>
                  <a:lnTo>
                    <a:pt x="23948" y="102620"/>
                  </a:lnTo>
                  <a:lnTo>
                    <a:pt x="23948" y="102620"/>
                  </a:lnTo>
                  <a:lnTo>
                    <a:pt x="23948" y="102620"/>
                  </a:lnTo>
                  <a:cubicBezTo>
                    <a:pt x="23948" y="94068"/>
                    <a:pt x="31931" y="94068"/>
                    <a:pt x="31931" y="94068"/>
                  </a:cubicBezTo>
                  <a:cubicBezTo>
                    <a:pt x="31931" y="94068"/>
                    <a:pt x="31931" y="94068"/>
                    <a:pt x="31931" y="85517"/>
                  </a:cubicBezTo>
                  <a:cubicBezTo>
                    <a:pt x="39914" y="76965"/>
                    <a:pt x="47896" y="76965"/>
                    <a:pt x="47896" y="76965"/>
                  </a:cubicBezTo>
                  <a:cubicBezTo>
                    <a:pt x="47896" y="76965"/>
                    <a:pt x="47896" y="76965"/>
                    <a:pt x="55879" y="76965"/>
                  </a:cubicBezTo>
                  <a:lnTo>
                    <a:pt x="55879" y="76965"/>
                  </a:lnTo>
                  <a:cubicBezTo>
                    <a:pt x="63862" y="76965"/>
                    <a:pt x="63862" y="76965"/>
                    <a:pt x="63862" y="76965"/>
                  </a:cubicBezTo>
                  <a:lnTo>
                    <a:pt x="71845" y="76965"/>
                  </a:lnTo>
                  <a:cubicBezTo>
                    <a:pt x="79828" y="85517"/>
                    <a:pt x="79828" y="85517"/>
                    <a:pt x="79828" y="85517"/>
                  </a:cubicBezTo>
                  <a:lnTo>
                    <a:pt x="79828" y="94068"/>
                  </a:lnTo>
                  <a:lnTo>
                    <a:pt x="79828" y="94068"/>
                  </a:lnTo>
                  <a:cubicBezTo>
                    <a:pt x="87811" y="94068"/>
                    <a:pt x="87811" y="94068"/>
                    <a:pt x="87811" y="102620"/>
                  </a:cubicBezTo>
                  <a:lnTo>
                    <a:pt x="87811" y="102620"/>
                  </a:lnTo>
                  <a:lnTo>
                    <a:pt x="87811" y="102620"/>
                  </a:lnTo>
                  <a:cubicBezTo>
                    <a:pt x="95793" y="102620"/>
                    <a:pt x="95793" y="111172"/>
                    <a:pt x="95793" y="111172"/>
                  </a:cubicBezTo>
                  <a:lnTo>
                    <a:pt x="95793" y="111172"/>
                  </a:lnTo>
                  <a:lnTo>
                    <a:pt x="103776" y="111172"/>
                  </a:lnTo>
                  <a:lnTo>
                    <a:pt x="103776" y="111172"/>
                  </a:lnTo>
                  <a:lnTo>
                    <a:pt x="103776" y="111172"/>
                  </a:lnTo>
                  <a:lnTo>
                    <a:pt x="111759" y="119724"/>
                  </a:lnTo>
                  <a:cubicBezTo>
                    <a:pt x="119742" y="119724"/>
                    <a:pt x="119742" y="119724"/>
                    <a:pt x="119742" y="119724"/>
                  </a:cubicBezTo>
                  <a:cubicBezTo>
                    <a:pt x="111759" y="119724"/>
                    <a:pt x="111759" y="111172"/>
                    <a:pt x="111759" y="111172"/>
                  </a:cubicBezTo>
                  <a:lnTo>
                    <a:pt x="111759" y="111172"/>
                  </a:lnTo>
                  <a:cubicBezTo>
                    <a:pt x="111759" y="111172"/>
                    <a:pt x="103776" y="111172"/>
                    <a:pt x="103776" y="102620"/>
                  </a:cubicBezTo>
                  <a:lnTo>
                    <a:pt x="95793" y="102620"/>
                  </a:lnTo>
                  <a:cubicBezTo>
                    <a:pt x="95793" y="94068"/>
                    <a:pt x="95793" y="94068"/>
                    <a:pt x="95793" y="94068"/>
                  </a:cubicBezTo>
                  <a:cubicBezTo>
                    <a:pt x="95793" y="85517"/>
                    <a:pt x="87811" y="85517"/>
                    <a:pt x="87811" y="85517"/>
                  </a:cubicBezTo>
                  <a:lnTo>
                    <a:pt x="87811" y="76965"/>
                  </a:lnTo>
                  <a:cubicBezTo>
                    <a:pt x="79828" y="76965"/>
                    <a:pt x="79828" y="68413"/>
                    <a:pt x="79828" y="68413"/>
                  </a:cubicBezTo>
                  <a:cubicBezTo>
                    <a:pt x="79828" y="59862"/>
                    <a:pt x="79828" y="59862"/>
                    <a:pt x="79828" y="59862"/>
                  </a:cubicBezTo>
                  <a:cubicBezTo>
                    <a:pt x="79828" y="51310"/>
                    <a:pt x="79828" y="51310"/>
                    <a:pt x="87811" y="51310"/>
                  </a:cubicBezTo>
                  <a:cubicBezTo>
                    <a:pt x="79828" y="51310"/>
                    <a:pt x="79828" y="51310"/>
                    <a:pt x="79828" y="51310"/>
                  </a:cubicBezTo>
                  <a:cubicBezTo>
                    <a:pt x="79828" y="51310"/>
                    <a:pt x="79828" y="51310"/>
                    <a:pt x="71845" y="51310"/>
                  </a:cubicBezTo>
                  <a:cubicBezTo>
                    <a:pt x="71845" y="51310"/>
                    <a:pt x="63862" y="51310"/>
                    <a:pt x="63862" y="42758"/>
                  </a:cubicBezTo>
                  <a:lnTo>
                    <a:pt x="63862" y="34206"/>
                  </a:lnTo>
                  <a:cubicBezTo>
                    <a:pt x="63862" y="34206"/>
                    <a:pt x="63862" y="34206"/>
                    <a:pt x="63862" y="25655"/>
                  </a:cubicBezTo>
                  <a:lnTo>
                    <a:pt x="63862" y="25655"/>
                  </a:lnTo>
                  <a:cubicBezTo>
                    <a:pt x="55879" y="25655"/>
                    <a:pt x="55879" y="25655"/>
                    <a:pt x="55879" y="17103"/>
                  </a:cubicBezTo>
                  <a:cubicBezTo>
                    <a:pt x="47896" y="17103"/>
                    <a:pt x="47896" y="17103"/>
                    <a:pt x="47896" y="17103"/>
                  </a:cubicBezTo>
                  <a:lnTo>
                    <a:pt x="47896" y="17103"/>
                  </a:lnTo>
                  <a:lnTo>
                    <a:pt x="47896" y="17103"/>
                  </a:lnTo>
                  <a:lnTo>
                    <a:pt x="47896" y="17103"/>
                  </a:lnTo>
                  <a:lnTo>
                    <a:pt x="47896" y="17103"/>
                  </a:lnTo>
                  <a:cubicBezTo>
                    <a:pt x="39914" y="17103"/>
                    <a:pt x="39914" y="17103"/>
                    <a:pt x="31931" y="8551"/>
                  </a:cubicBezTo>
                  <a:lnTo>
                    <a:pt x="31931" y="8551"/>
                  </a:lnTo>
                  <a:lnTo>
                    <a:pt x="31931" y="8551"/>
                  </a:lnTo>
                  <a:cubicBezTo>
                    <a:pt x="23948" y="8551"/>
                    <a:pt x="23948" y="8551"/>
                    <a:pt x="23948" y="8551"/>
                  </a:cubicBezTo>
                  <a:lnTo>
                    <a:pt x="15965" y="0"/>
                  </a:lnTo>
                  <a:cubicBezTo>
                    <a:pt x="15965" y="0"/>
                    <a:pt x="7982" y="0"/>
                    <a:pt x="0" y="0"/>
                  </a:cubicBezTo>
                  <a:cubicBezTo>
                    <a:pt x="0" y="51310"/>
                    <a:pt x="0" y="51310"/>
                    <a:pt x="0" y="51310"/>
                  </a:cubicBezTo>
                  <a:cubicBezTo>
                    <a:pt x="7982" y="51310"/>
                    <a:pt x="7982" y="51310"/>
                    <a:pt x="7982" y="51310"/>
                  </a:cubicBezTo>
                  <a:cubicBezTo>
                    <a:pt x="0" y="51310"/>
                    <a:pt x="0" y="51310"/>
                    <a:pt x="0" y="51310"/>
                  </a:cubicBezTo>
                  <a:lnTo>
                    <a:pt x="0" y="59862"/>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45" name="Shape 11845"/>
            <p:cNvSpPr/>
            <p:nvPr/>
          </p:nvSpPr>
          <p:spPr>
            <a:xfrm>
              <a:off x="4605338" y="1377950"/>
              <a:ext cx="781050" cy="323850"/>
            </a:xfrm>
            <a:custGeom>
              <a:avLst/>
              <a:gdLst/>
              <a:ahLst/>
              <a:cxnLst/>
              <a:rect l="0" t="0" r="0" b="0"/>
              <a:pathLst>
                <a:path w="120000" h="120000" extrusionOk="0">
                  <a:moveTo>
                    <a:pt x="0" y="53806"/>
                  </a:moveTo>
                  <a:lnTo>
                    <a:pt x="0" y="53806"/>
                  </a:lnTo>
                  <a:cubicBezTo>
                    <a:pt x="0" y="57935"/>
                    <a:pt x="0" y="57935"/>
                    <a:pt x="0" y="57935"/>
                  </a:cubicBezTo>
                  <a:lnTo>
                    <a:pt x="0" y="57935"/>
                  </a:lnTo>
                  <a:cubicBezTo>
                    <a:pt x="1714" y="57935"/>
                    <a:pt x="1714" y="57935"/>
                    <a:pt x="1714" y="57935"/>
                  </a:cubicBezTo>
                  <a:lnTo>
                    <a:pt x="3373" y="61931"/>
                  </a:lnTo>
                  <a:cubicBezTo>
                    <a:pt x="3373" y="61931"/>
                    <a:pt x="3373" y="61931"/>
                    <a:pt x="3373" y="66193"/>
                  </a:cubicBezTo>
                  <a:lnTo>
                    <a:pt x="5142" y="66193"/>
                  </a:lnTo>
                  <a:cubicBezTo>
                    <a:pt x="6857" y="66193"/>
                    <a:pt x="6857" y="70321"/>
                    <a:pt x="6857" y="70321"/>
                  </a:cubicBezTo>
                  <a:lnTo>
                    <a:pt x="6857" y="70321"/>
                  </a:lnTo>
                  <a:lnTo>
                    <a:pt x="6857" y="70321"/>
                  </a:lnTo>
                  <a:lnTo>
                    <a:pt x="8571" y="70321"/>
                  </a:lnTo>
                  <a:lnTo>
                    <a:pt x="8571" y="70321"/>
                  </a:lnTo>
                  <a:cubicBezTo>
                    <a:pt x="8571" y="66193"/>
                    <a:pt x="10230" y="66193"/>
                    <a:pt x="10230" y="66193"/>
                  </a:cubicBezTo>
                  <a:lnTo>
                    <a:pt x="12000" y="66193"/>
                  </a:lnTo>
                  <a:lnTo>
                    <a:pt x="12000" y="66193"/>
                  </a:lnTo>
                  <a:cubicBezTo>
                    <a:pt x="12000" y="66193"/>
                    <a:pt x="12000" y="66193"/>
                    <a:pt x="13714" y="66193"/>
                  </a:cubicBezTo>
                  <a:lnTo>
                    <a:pt x="13714" y="66193"/>
                  </a:lnTo>
                  <a:lnTo>
                    <a:pt x="13714" y="66193"/>
                  </a:lnTo>
                  <a:lnTo>
                    <a:pt x="15428" y="66193"/>
                  </a:lnTo>
                  <a:lnTo>
                    <a:pt x="17087" y="66193"/>
                  </a:lnTo>
                  <a:lnTo>
                    <a:pt x="18857" y="66193"/>
                  </a:lnTo>
                  <a:cubicBezTo>
                    <a:pt x="18857" y="70321"/>
                    <a:pt x="18857" y="70321"/>
                    <a:pt x="18857" y="70321"/>
                  </a:cubicBezTo>
                  <a:lnTo>
                    <a:pt x="18857" y="70321"/>
                  </a:lnTo>
                  <a:cubicBezTo>
                    <a:pt x="18857" y="70321"/>
                    <a:pt x="18857" y="70321"/>
                    <a:pt x="18857" y="74450"/>
                  </a:cubicBezTo>
                  <a:lnTo>
                    <a:pt x="18857" y="78446"/>
                  </a:lnTo>
                  <a:cubicBezTo>
                    <a:pt x="18857" y="82708"/>
                    <a:pt x="18857" y="86836"/>
                    <a:pt x="17087" y="86836"/>
                  </a:cubicBezTo>
                  <a:lnTo>
                    <a:pt x="17087" y="86836"/>
                  </a:lnTo>
                  <a:cubicBezTo>
                    <a:pt x="17087" y="86836"/>
                    <a:pt x="17087" y="86836"/>
                    <a:pt x="15428" y="86836"/>
                  </a:cubicBezTo>
                  <a:lnTo>
                    <a:pt x="13714" y="86836"/>
                  </a:lnTo>
                  <a:lnTo>
                    <a:pt x="13714" y="86836"/>
                  </a:lnTo>
                  <a:lnTo>
                    <a:pt x="13714" y="86836"/>
                  </a:lnTo>
                  <a:lnTo>
                    <a:pt x="13714" y="90965"/>
                  </a:lnTo>
                  <a:cubicBezTo>
                    <a:pt x="13714" y="90965"/>
                    <a:pt x="13714" y="94961"/>
                    <a:pt x="12000" y="94961"/>
                  </a:cubicBezTo>
                  <a:cubicBezTo>
                    <a:pt x="13714" y="94961"/>
                    <a:pt x="13714" y="99223"/>
                    <a:pt x="13714" y="99223"/>
                  </a:cubicBezTo>
                  <a:lnTo>
                    <a:pt x="13714" y="99223"/>
                  </a:lnTo>
                  <a:cubicBezTo>
                    <a:pt x="13714" y="99223"/>
                    <a:pt x="13714" y="99223"/>
                    <a:pt x="15428" y="99223"/>
                  </a:cubicBezTo>
                  <a:lnTo>
                    <a:pt x="15428" y="99223"/>
                  </a:lnTo>
                  <a:cubicBezTo>
                    <a:pt x="15428" y="103351"/>
                    <a:pt x="17087" y="103351"/>
                    <a:pt x="17087" y="103351"/>
                  </a:cubicBezTo>
                  <a:cubicBezTo>
                    <a:pt x="17087" y="107347"/>
                    <a:pt x="17087" y="107347"/>
                    <a:pt x="17087" y="107347"/>
                  </a:cubicBezTo>
                  <a:lnTo>
                    <a:pt x="18857" y="107347"/>
                  </a:lnTo>
                  <a:lnTo>
                    <a:pt x="18857" y="107347"/>
                  </a:lnTo>
                  <a:cubicBezTo>
                    <a:pt x="20571" y="107347"/>
                    <a:pt x="20571" y="103351"/>
                    <a:pt x="20571" y="103351"/>
                  </a:cubicBezTo>
                  <a:lnTo>
                    <a:pt x="20571" y="103351"/>
                  </a:lnTo>
                  <a:lnTo>
                    <a:pt x="22285" y="107347"/>
                  </a:lnTo>
                  <a:cubicBezTo>
                    <a:pt x="23944" y="107347"/>
                    <a:pt x="23944" y="111476"/>
                    <a:pt x="25714" y="111476"/>
                  </a:cubicBezTo>
                  <a:cubicBezTo>
                    <a:pt x="25714" y="115738"/>
                    <a:pt x="25714" y="115738"/>
                    <a:pt x="25714" y="115738"/>
                  </a:cubicBezTo>
                  <a:cubicBezTo>
                    <a:pt x="25714" y="82708"/>
                    <a:pt x="25714" y="82708"/>
                    <a:pt x="25714" y="82708"/>
                  </a:cubicBezTo>
                  <a:cubicBezTo>
                    <a:pt x="34285" y="78446"/>
                    <a:pt x="34285" y="78446"/>
                    <a:pt x="34285" y="78446"/>
                  </a:cubicBezTo>
                  <a:cubicBezTo>
                    <a:pt x="36000" y="78446"/>
                    <a:pt x="36000" y="78446"/>
                    <a:pt x="36000" y="78446"/>
                  </a:cubicBezTo>
                  <a:lnTo>
                    <a:pt x="37658" y="74450"/>
                  </a:lnTo>
                  <a:lnTo>
                    <a:pt x="37658" y="74450"/>
                  </a:lnTo>
                  <a:cubicBezTo>
                    <a:pt x="39428" y="74450"/>
                    <a:pt x="39428" y="74450"/>
                    <a:pt x="39428" y="74450"/>
                  </a:cubicBezTo>
                  <a:cubicBezTo>
                    <a:pt x="39428" y="74450"/>
                    <a:pt x="39428" y="74450"/>
                    <a:pt x="41142" y="74450"/>
                  </a:cubicBezTo>
                  <a:lnTo>
                    <a:pt x="41142" y="74450"/>
                  </a:lnTo>
                  <a:cubicBezTo>
                    <a:pt x="41142" y="74450"/>
                    <a:pt x="41142" y="74450"/>
                    <a:pt x="42857" y="78446"/>
                  </a:cubicBezTo>
                  <a:lnTo>
                    <a:pt x="42857" y="78446"/>
                  </a:lnTo>
                  <a:lnTo>
                    <a:pt x="42857" y="82708"/>
                  </a:lnTo>
                  <a:cubicBezTo>
                    <a:pt x="42857" y="86836"/>
                    <a:pt x="42857" y="86836"/>
                    <a:pt x="42857" y="90965"/>
                  </a:cubicBezTo>
                  <a:lnTo>
                    <a:pt x="42857" y="90965"/>
                  </a:lnTo>
                  <a:lnTo>
                    <a:pt x="42857" y="90965"/>
                  </a:lnTo>
                  <a:cubicBezTo>
                    <a:pt x="42857" y="90965"/>
                    <a:pt x="44516" y="90965"/>
                    <a:pt x="44516" y="94961"/>
                  </a:cubicBezTo>
                  <a:lnTo>
                    <a:pt x="44516" y="94961"/>
                  </a:lnTo>
                  <a:lnTo>
                    <a:pt x="46285" y="94961"/>
                  </a:lnTo>
                  <a:lnTo>
                    <a:pt x="46285" y="94961"/>
                  </a:lnTo>
                  <a:lnTo>
                    <a:pt x="46285" y="94961"/>
                  </a:lnTo>
                  <a:cubicBezTo>
                    <a:pt x="48000" y="94961"/>
                    <a:pt x="48000" y="94961"/>
                    <a:pt x="48000" y="94961"/>
                  </a:cubicBezTo>
                  <a:cubicBezTo>
                    <a:pt x="49714" y="94961"/>
                    <a:pt x="49714" y="94961"/>
                    <a:pt x="51373" y="94961"/>
                  </a:cubicBezTo>
                  <a:lnTo>
                    <a:pt x="51373" y="94961"/>
                  </a:lnTo>
                  <a:lnTo>
                    <a:pt x="51373" y="94961"/>
                  </a:lnTo>
                  <a:lnTo>
                    <a:pt x="53142" y="94961"/>
                  </a:lnTo>
                  <a:lnTo>
                    <a:pt x="53142" y="94961"/>
                  </a:lnTo>
                  <a:lnTo>
                    <a:pt x="53142" y="94961"/>
                  </a:lnTo>
                  <a:cubicBezTo>
                    <a:pt x="54857" y="94961"/>
                    <a:pt x="54857" y="94961"/>
                    <a:pt x="54857" y="94961"/>
                  </a:cubicBezTo>
                  <a:lnTo>
                    <a:pt x="54857" y="94961"/>
                  </a:lnTo>
                  <a:cubicBezTo>
                    <a:pt x="56571" y="94961"/>
                    <a:pt x="56571" y="94961"/>
                    <a:pt x="56571" y="94961"/>
                  </a:cubicBezTo>
                  <a:cubicBezTo>
                    <a:pt x="56571" y="99223"/>
                    <a:pt x="56571" y="99223"/>
                    <a:pt x="56571" y="99223"/>
                  </a:cubicBezTo>
                  <a:cubicBezTo>
                    <a:pt x="58230" y="99223"/>
                    <a:pt x="58230" y="99223"/>
                    <a:pt x="58230" y="103351"/>
                  </a:cubicBezTo>
                  <a:cubicBezTo>
                    <a:pt x="58230" y="103351"/>
                    <a:pt x="58230" y="103351"/>
                    <a:pt x="58230" y="107347"/>
                  </a:cubicBezTo>
                  <a:lnTo>
                    <a:pt x="58230" y="107347"/>
                  </a:lnTo>
                  <a:cubicBezTo>
                    <a:pt x="58230" y="107347"/>
                    <a:pt x="58230" y="107347"/>
                    <a:pt x="60000" y="107347"/>
                  </a:cubicBezTo>
                  <a:cubicBezTo>
                    <a:pt x="60000" y="111476"/>
                    <a:pt x="60000" y="111476"/>
                    <a:pt x="60000" y="115738"/>
                  </a:cubicBezTo>
                  <a:lnTo>
                    <a:pt x="61714" y="115738"/>
                  </a:lnTo>
                  <a:lnTo>
                    <a:pt x="61714" y="115738"/>
                  </a:lnTo>
                  <a:lnTo>
                    <a:pt x="61714" y="115738"/>
                  </a:lnTo>
                  <a:lnTo>
                    <a:pt x="61714" y="115738"/>
                  </a:lnTo>
                  <a:lnTo>
                    <a:pt x="61714" y="115738"/>
                  </a:lnTo>
                  <a:lnTo>
                    <a:pt x="61714" y="115738"/>
                  </a:lnTo>
                  <a:cubicBezTo>
                    <a:pt x="61714" y="115738"/>
                    <a:pt x="61714" y="115738"/>
                    <a:pt x="63428" y="115738"/>
                  </a:cubicBezTo>
                  <a:lnTo>
                    <a:pt x="63428" y="115738"/>
                  </a:lnTo>
                  <a:cubicBezTo>
                    <a:pt x="63428" y="115738"/>
                    <a:pt x="65087" y="115738"/>
                    <a:pt x="65087" y="119866"/>
                  </a:cubicBezTo>
                  <a:lnTo>
                    <a:pt x="65087" y="119866"/>
                  </a:lnTo>
                  <a:lnTo>
                    <a:pt x="65087" y="119866"/>
                  </a:lnTo>
                  <a:lnTo>
                    <a:pt x="65087" y="119866"/>
                  </a:lnTo>
                  <a:lnTo>
                    <a:pt x="65087" y="115738"/>
                  </a:lnTo>
                  <a:lnTo>
                    <a:pt x="65087" y="115738"/>
                  </a:lnTo>
                  <a:lnTo>
                    <a:pt x="65087" y="115738"/>
                  </a:lnTo>
                  <a:lnTo>
                    <a:pt x="65087" y="115738"/>
                  </a:lnTo>
                  <a:cubicBezTo>
                    <a:pt x="65087" y="111476"/>
                    <a:pt x="65087" y="111476"/>
                    <a:pt x="65087" y="111476"/>
                  </a:cubicBezTo>
                  <a:cubicBezTo>
                    <a:pt x="65087" y="115738"/>
                    <a:pt x="65087" y="115738"/>
                    <a:pt x="65087" y="115738"/>
                  </a:cubicBezTo>
                  <a:cubicBezTo>
                    <a:pt x="65087" y="115738"/>
                    <a:pt x="65087" y="111476"/>
                    <a:pt x="66801" y="111476"/>
                  </a:cubicBezTo>
                  <a:lnTo>
                    <a:pt x="66801" y="111476"/>
                  </a:lnTo>
                  <a:cubicBezTo>
                    <a:pt x="68571" y="111476"/>
                    <a:pt x="68571" y="111476"/>
                    <a:pt x="70285" y="111476"/>
                  </a:cubicBezTo>
                  <a:cubicBezTo>
                    <a:pt x="70285" y="107347"/>
                    <a:pt x="70285" y="107347"/>
                    <a:pt x="70285" y="107347"/>
                  </a:cubicBezTo>
                  <a:lnTo>
                    <a:pt x="70285" y="107347"/>
                  </a:lnTo>
                  <a:lnTo>
                    <a:pt x="70285" y="107347"/>
                  </a:lnTo>
                  <a:cubicBezTo>
                    <a:pt x="71944" y="107347"/>
                    <a:pt x="71944" y="107347"/>
                    <a:pt x="71944" y="107347"/>
                  </a:cubicBezTo>
                  <a:cubicBezTo>
                    <a:pt x="71944" y="103351"/>
                    <a:pt x="71944" y="103351"/>
                    <a:pt x="73714" y="99223"/>
                  </a:cubicBezTo>
                  <a:lnTo>
                    <a:pt x="75428" y="99223"/>
                  </a:lnTo>
                  <a:lnTo>
                    <a:pt x="77087" y="103351"/>
                  </a:lnTo>
                  <a:cubicBezTo>
                    <a:pt x="78801" y="103351"/>
                    <a:pt x="78801" y="103351"/>
                    <a:pt x="78801" y="103351"/>
                  </a:cubicBezTo>
                  <a:cubicBezTo>
                    <a:pt x="78801" y="103351"/>
                    <a:pt x="78801" y="103351"/>
                    <a:pt x="78801" y="99223"/>
                  </a:cubicBezTo>
                  <a:lnTo>
                    <a:pt x="80571" y="99223"/>
                  </a:lnTo>
                  <a:cubicBezTo>
                    <a:pt x="82285" y="99223"/>
                    <a:pt x="82285" y="99223"/>
                    <a:pt x="82285" y="99223"/>
                  </a:cubicBezTo>
                  <a:cubicBezTo>
                    <a:pt x="82285" y="99223"/>
                    <a:pt x="82285" y="99223"/>
                    <a:pt x="83944" y="99223"/>
                  </a:cubicBezTo>
                  <a:lnTo>
                    <a:pt x="83944" y="99223"/>
                  </a:lnTo>
                  <a:cubicBezTo>
                    <a:pt x="85658" y="99223"/>
                    <a:pt x="85658" y="99223"/>
                    <a:pt x="85658" y="99223"/>
                  </a:cubicBezTo>
                  <a:lnTo>
                    <a:pt x="85658" y="99223"/>
                  </a:lnTo>
                  <a:lnTo>
                    <a:pt x="87428" y="99223"/>
                  </a:lnTo>
                  <a:lnTo>
                    <a:pt x="87428" y="99223"/>
                  </a:lnTo>
                  <a:lnTo>
                    <a:pt x="89142" y="99223"/>
                  </a:lnTo>
                  <a:lnTo>
                    <a:pt x="89142" y="99223"/>
                  </a:lnTo>
                  <a:lnTo>
                    <a:pt x="90801" y="99223"/>
                  </a:lnTo>
                  <a:lnTo>
                    <a:pt x="90801" y="99223"/>
                  </a:lnTo>
                  <a:cubicBezTo>
                    <a:pt x="90801" y="99223"/>
                    <a:pt x="90801" y="99223"/>
                    <a:pt x="92516" y="99223"/>
                  </a:cubicBezTo>
                  <a:lnTo>
                    <a:pt x="92516" y="99223"/>
                  </a:lnTo>
                  <a:cubicBezTo>
                    <a:pt x="92516" y="99223"/>
                    <a:pt x="92516" y="99223"/>
                    <a:pt x="94285" y="99223"/>
                  </a:cubicBezTo>
                  <a:lnTo>
                    <a:pt x="94285" y="99223"/>
                  </a:lnTo>
                  <a:lnTo>
                    <a:pt x="94285" y="99223"/>
                  </a:lnTo>
                  <a:cubicBezTo>
                    <a:pt x="96000" y="99223"/>
                    <a:pt x="96000" y="99223"/>
                    <a:pt x="96000" y="99223"/>
                  </a:cubicBezTo>
                  <a:lnTo>
                    <a:pt x="96000" y="99223"/>
                  </a:lnTo>
                  <a:cubicBezTo>
                    <a:pt x="97658" y="99223"/>
                    <a:pt x="97658" y="103351"/>
                    <a:pt x="97658" y="103351"/>
                  </a:cubicBezTo>
                  <a:cubicBezTo>
                    <a:pt x="99373" y="103351"/>
                    <a:pt x="99373" y="103351"/>
                    <a:pt x="99373" y="103351"/>
                  </a:cubicBezTo>
                  <a:lnTo>
                    <a:pt x="99373" y="103351"/>
                  </a:lnTo>
                  <a:lnTo>
                    <a:pt x="99373" y="103351"/>
                  </a:lnTo>
                  <a:cubicBezTo>
                    <a:pt x="99373" y="103351"/>
                    <a:pt x="99373" y="103351"/>
                    <a:pt x="101142" y="99223"/>
                  </a:cubicBezTo>
                  <a:lnTo>
                    <a:pt x="101142" y="99223"/>
                  </a:lnTo>
                  <a:lnTo>
                    <a:pt x="101142" y="99223"/>
                  </a:lnTo>
                  <a:lnTo>
                    <a:pt x="101142" y="99223"/>
                  </a:lnTo>
                  <a:lnTo>
                    <a:pt x="101142" y="99223"/>
                  </a:lnTo>
                  <a:cubicBezTo>
                    <a:pt x="99373" y="94961"/>
                    <a:pt x="99373" y="94961"/>
                    <a:pt x="99373" y="90965"/>
                  </a:cubicBezTo>
                  <a:cubicBezTo>
                    <a:pt x="99373" y="90965"/>
                    <a:pt x="97658" y="90965"/>
                    <a:pt x="97658" y="86836"/>
                  </a:cubicBezTo>
                  <a:lnTo>
                    <a:pt x="97658" y="86836"/>
                  </a:lnTo>
                  <a:lnTo>
                    <a:pt x="97658" y="86836"/>
                  </a:lnTo>
                  <a:lnTo>
                    <a:pt x="97658" y="86836"/>
                  </a:lnTo>
                  <a:lnTo>
                    <a:pt x="97658" y="86836"/>
                  </a:lnTo>
                  <a:lnTo>
                    <a:pt x="97658" y="86836"/>
                  </a:lnTo>
                  <a:cubicBezTo>
                    <a:pt x="97658" y="86836"/>
                    <a:pt x="99373" y="86836"/>
                    <a:pt x="99373" y="82708"/>
                  </a:cubicBezTo>
                  <a:lnTo>
                    <a:pt x="99373" y="82708"/>
                  </a:lnTo>
                  <a:lnTo>
                    <a:pt x="99373" y="82708"/>
                  </a:lnTo>
                  <a:lnTo>
                    <a:pt x="99373" y="82708"/>
                  </a:lnTo>
                  <a:lnTo>
                    <a:pt x="101142" y="82708"/>
                  </a:lnTo>
                  <a:lnTo>
                    <a:pt x="102857" y="82708"/>
                  </a:lnTo>
                  <a:lnTo>
                    <a:pt x="102857" y="82708"/>
                  </a:lnTo>
                  <a:lnTo>
                    <a:pt x="102857" y="82708"/>
                  </a:lnTo>
                  <a:cubicBezTo>
                    <a:pt x="102857" y="78446"/>
                    <a:pt x="104516" y="78446"/>
                    <a:pt x="104516" y="78446"/>
                  </a:cubicBezTo>
                  <a:lnTo>
                    <a:pt x="104516" y="78446"/>
                  </a:lnTo>
                  <a:lnTo>
                    <a:pt x="106230" y="78446"/>
                  </a:lnTo>
                  <a:lnTo>
                    <a:pt x="106230" y="78446"/>
                  </a:lnTo>
                  <a:cubicBezTo>
                    <a:pt x="106230" y="78446"/>
                    <a:pt x="106230" y="78446"/>
                    <a:pt x="106230" y="74450"/>
                  </a:cubicBezTo>
                  <a:lnTo>
                    <a:pt x="106230" y="74450"/>
                  </a:lnTo>
                  <a:lnTo>
                    <a:pt x="106230" y="74450"/>
                  </a:lnTo>
                  <a:cubicBezTo>
                    <a:pt x="106230" y="70321"/>
                    <a:pt x="106230" y="70321"/>
                    <a:pt x="106230" y="70321"/>
                  </a:cubicBezTo>
                  <a:cubicBezTo>
                    <a:pt x="106230" y="70321"/>
                    <a:pt x="106230" y="66193"/>
                    <a:pt x="108000" y="66193"/>
                  </a:cubicBezTo>
                  <a:lnTo>
                    <a:pt x="108000" y="66193"/>
                  </a:lnTo>
                  <a:lnTo>
                    <a:pt x="109714" y="66193"/>
                  </a:lnTo>
                  <a:cubicBezTo>
                    <a:pt x="109714" y="66193"/>
                    <a:pt x="109714" y="66193"/>
                    <a:pt x="111373" y="66193"/>
                  </a:cubicBezTo>
                  <a:lnTo>
                    <a:pt x="111373" y="66193"/>
                  </a:lnTo>
                  <a:lnTo>
                    <a:pt x="111373" y="66193"/>
                  </a:lnTo>
                  <a:lnTo>
                    <a:pt x="113087" y="66193"/>
                  </a:lnTo>
                  <a:lnTo>
                    <a:pt x="113087" y="66193"/>
                  </a:lnTo>
                  <a:lnTo>
                    <a:pt x="113087" y="66193"/>
                  </a:lnTo>
                  <a:cubicBezTo>
                    <a:pt x="114857" y="66193"/>
                    <a:pt x="114857" y="66193"/>
                    <a:pt x="114857" y="66193"/>
                  </a:cubicBezTo>
                  <a:cubicBezTo>
                    <a:pt x="114857" y="66193"/>
                    <a:pt x="114857" y="66193"/>
                    <a:pt x="116571" y="66193"/>
                  </a:cubicBezTo>
                  <a:lnTo>
                    <a:pt x="116571" y="66193"/>
                  </a:lnTo>
                  <a:cubicBezTo>
                    <a:pt x="114857" y="61931"/>
                    <a:pt x="114857" y="61931"/>
                    <a:pt x="114857" y="61931"/>
                  </a:cubicBezTo>
                  <a:lnTo>
                    <a:pt x="114857" y="61931"/>
                  </a:lnTo>
                  <a:cubicBezTo>
                    <a:pt x="114857" y="57935"/>
                    <a:pt x="116571" y="57935"/>
                    <a:pt x="116571" y="53806"/>
                  </a:cubicBezTo>
                  <a:cubicBezTo>
                    <a:pt x="116571" y="53806"/>
                    <a:pt x="116571" y="53806"/>
                    <a:pt x="118230" y="53806"/>
                  </a:cubicBezTo>
                  <a:lnTo>
                    <a:pt x="118230" y="53806"/>
                  </a:lnTo>
                  <a:cubicBezTo>
                    <a:pt x="118230" y="53806"/>
                    <a:pt x="118230" y="53806"/>
                    <a:pt x="119944" y="53806"/>
                  </a:cubicBezTo>
                  <a:lnTo>
                    <a:pt x="119944" y="49678"/>
                  </a:lnTo>
                  <a:lnTo>
                    <a:pt x="119944" y="49678"/>
                  </a:lnTo>
                  <a:lnTo>
                    <a:pt x="119944" y="49678"/>
                  </a:lnTo>
                  <a:lnTo>
                    <a:pt x="119944" y="49678"/>
                  </a:lnTo>
                  <a:cubicBezTo>
                    <a:pt x="119944" y="49678"/>
                    <a:pt x="119944" y="49678"/>
                    <a:pt x="118230" y="49678"/>
                  </a:cubicBezTo>
                  <a:lnTo>
                    <a:pt x="118230" y="49678"/>
                  </a:lnTo>
                  <a:cubicBezTo>
                    <a:pt x="116571" y="49678"/>
                    <a:pt x="116571" y="49678"/>
                    <a:pt x="114857" y="49678"/>
                  </a:cubicBezTo>
                  <a:lnTo>
                    <a:pt x="114857" y="49678"/>
                  </a:lnTo>
                  <a:lnTo>
                    <a:pt x="113087" y="45416"/>
                  </a:lnTo>
                  <a:lnTo>
                    <a:pt x="113087" y="45416"/>
                  </a:lnTo>
                  <a:lnTo>
                    <a:pt x="113087" y="45416"/>
                  </a:lnTo>
                  <a:lnTo>
                    <a:pt x="113087" y="45416"/>
                  </a:lnTo>
                  <a:cubicBezTo>
                    <a:pt x="111373" y="45416"/>
                    <a:pt x="111373" y="41420"/>
                    <a:pt x="111373" y="41420"/>
                  </a:cubicBezTo>
                  <a:lnTo>
                    <a:pt x="111373" y="41420"/>
                  </a:lnTo>
                  <a:lnTo>
                    <a:pt x="111373" y="41420"/>
                  </a:lnTo>
                  <a:cubicBezTo>
                    <a:pt x="109714" y="41420"/>
                    <a:pt x="109714" y="37291"/>
                    <a:pt x="109714" y="37291"/>
                  </a:cubicBezTo>
                  <a:cubicBezTo>
                    <a:pt x="109714" y="41420"/>
                    <a:pt x="108000" y="41420"/>
                    <a:pt x="108000" y="41420"/>
                  </a:cubicBezTo>
                  <a:lnTo>
                    <a:pt x="108000" y="41420"/>
                  </a:lnTo>
                  <a:lnTo>
                    <a:pt x="108000" y="41420"/>
                  </a:lnTo>
                  <a:lnTo>
                    <a:pt x="108000" y="41420"/>
                  </a:lnTo>
                  <a:lnTo>
                    <a:pt x="108000" y="41420"/>
                  </a:lnTo>
                  <a:cubicBezTo>
                    <a:pt x="106230" y="41420"/>
                    <a:pt x="106230" y="41420"/>
                    <a:pt x="106230" y="41420"/>
                  </a:cubicBezTo>
                  <a:cubicBezTo>
                    <a:pt x="106230" y="41420"/>
                    <a:pt x="106230" y="41420"/>
                    <a:pt x="104516" y="41420"/>
                  </a:cubicBezTo>
                  <a:lnTo>
                    <a:pt x="104516" y="41420"/>
                  </a:lnTo>
                  <a:lnTo>
                    <a:pt x="104516" y="41420"/>
                  </a:lnTo>
                  <a:lnTo>
                    <a:pt x="104516" y="41420"/>
                  </a:lnTo>
                  <a:lnTo>
                    <a:pt x="104516" y="41420"/>
                  </a:lnTo>
                  <a:cubicBezTo>
                    <a:pt x="102857" y="41420"/>
                    <a:pt x="102857" y="37291"/>
                    <a:pt x="102857" y="37291"/>
                  </a:cubicBezTo>
                  <a:lnTo>
                    <a:pt x="102857" y="37291"/>
                  </a:lnTo>
                  <a:cubicBezTo>
                    <a:pt x="101142" y="37291"/>
                    <a:pt x="101142" y="41420"/>
                    <a:pt x="101142" y="41420"/>
                  </a:cubicBezTo>
                  <a:lnTo>
                    <a:pt x="101142" y="41420"/>
                  </a:lnTo>
                  <a:lnTo>
                    <a:pt x="101142" y="41420"/>
                  </a:lnTo>
                  <a:lnTo>
                    <a:pt x="99373" y="41420"/>
                  </a:lnTo>
                  <a:lnTo>
                    <a:pt x="99373" y="41420"/>
                  </a:lnTo>
                  <a:cubicBezTo>
                    <a:pt x="99373" y="41420"/>
                    <a:pt x="97658" y="41420"/>
                    <a:pt x="97658" y="37291"/>
                  </a:cubicBezTo>
                  <a:lnTo>
                    <a:pt x="97658" y="37291"/>
                  </a:lnTo>
                  <a:cubicBezTo>
                    <a:pt x="97658" y="33163"/>
                    <a:pt x="96000" y="33163"/>
                    <a:pt x="96000" y="28901"/>
                  </a:cubicBezTo>
                  <a:lnTo>
                    <a:pt x="96000" y="28901"/>
                  </a:lnTo>
                  <a:cubicBezTo>
                    <a:pt x="96000" y="28901"/>
                    <a:pt x="96000" y="28901"/>
                    <a:pt x="94285" y="24905"/>
                  </a:cubicBezTo>
                  <a:lnTo>
                    <a:pt x="92516" y="20776"/>
                  </a:lnTo>
                  <a:lnTo>
                    <a:pt x="90801" y="16648"/>
                  </a:lnTo>
                  <a:lnTo>
                    <a:pt x="90801" y="16648"/>
                  </a:lnTo>
                  <a:lnTo>
                    <a:pt x="90801" y="16648"/>
                  </a:lnTo>
                  <a:lnTo>
                    <a:pt x="89142" y="16648"/>
                  </a:lnTo>
                  <a:cubicBezTo>
                    <a:pt x="89142" y="12386"/>
                    <a:pt x="89142" y="12386"/>
                    <a:pt x="89142" y="12386"/>
                  </a:cubicBezTo>
                  <a:lnTo>
                    <a:pt x="89142" y="12386"/>
                  </a:lnTo>
                  <a:cubicBezTo>
                    <a:pt x="87428" y="12386"/>
                    <a:pt x="87428" y="12386"/>
                    <a:pt x="87428" y="12386"/>
                  </a:cubicBezTo>
                  <a:lnTo>
                    <a:pt x="87428" y="12386"/>
                  </a:lnTo>
                  <a:lnTo>
                    <a:pt x="85658" y="12386"/>
                  </a:lnTo>
                  <a:lnTo>
                    <a:pt x="85658" y="12386"/>
                  </a:lnTo>
                  <a:cubicBezTo>
                    <a:pt x="85658" y="12386"/>
                    <a:pt x="85658" y="16648"/>
                    <a:pt x="83944" y="16648"/>
                  </a:cubicBezTo>
                  <a:lnTo>
                    <a:pt x="83944" y="16648"/>
                  </a:lnTo>
                  <a:cubicBezTo>
                    <a:pt x="83944" y="16648"/>
                    <a:pt x="83944" y="20776"/>
                    <a:pt x="82285" y="20776"/>
                  </a:cubicBezTo>
                  <a:lnTo>
                    <a:pt x="82285" y="20776"/>
                  </a:lnTo>
                  <a:lnTo>
                    <a:pt x="82285" y="20776"/>
                  </a:lnTo>
                  <a:cubicBezTo>
                    <a:pt x="82285" y="20776"/>
                    <a:pt x="82285" y="16648"/>
                    <a:pt x="80571" y="16648"/>
                  </a:cubicBezTo>
                  <a:lnTo>
                    <a:pt x="80571" y="16648"/>
                  </a:lnTo>
                  <a:lnTo>
                    <a:pt x="80571" y="16648"/>
                  </a:lnTo>
                  <a:cubicBezTo>
                    <a:pt x="78801" y="16648"/>
                    <a:pt x="78801" y="16648"/>
                    <a:pt x="78801" y="16648"/>
                  </a:cubicBezTo>
                  <a:lnTo>
                    <a:pt x="78801" y="16648"/>
                  </a:lnTo>
                  <a:cubicBezTo>
                    <a:pt x="78801" y="16648"/>
                    <a:pt x="78801" y="12386"/>
                    <a:pt x="77087" y="12386"/>
                  </a:cubicBezTo>
                  <a:lnTo>
                    <a:pt x="77087" y="12386"/>
                  </a:lnTo>
                  <a:lnTo>
                    <a:pt x="77087" y="12386"/>
                  </a:lnTo>
                  <a:lnTo>
                    <a:pt x="77087" y="12386"/>
                  </a:lnTo>
                  <a:lnTo>
                    <a:pt x="77087" y="12386"/>
                  </a:lnTo>
                  <a:lnTo>
                    <a:pt x="75428" y="12386"/>
                  </a:lnTo>
                  <a:lnTo>
                    <a:pt x="75428" y="12386"/>
                  </a:lnTo>
                  <a:lnTo>
                    <a:pt x="75428" y="12386"/>
                  </a:lnTo>
                  <a:lnTo>
                    <a:pt x="75428" y="12386"/>
                  </a:lnTo>
                  <a:lnTo>
                    <a:pt x="75428" y="12386"/>
                  </a:lnTo>
                  <a:lnTo>
                    <a:pt x="75428" y="12386"/>
                  </a:lnTo>
                  <a:lnTo>
                    <a:pt x="73714" y="12386"/>
                  </a:lnTo>
                  <a:lnTo>
                    <a:pt x="73714" y="12386"/>
                  </a:lnTo>
                  <a:cubicBezTo>
                    <a:pt x="71944" y="12386"/>
                    <a:pt x="71944" y="12386"/>
                    <a:pt x="71944" y="8390"/>
                  </a:cubicBezTo>
                  <a:lnTo>
                    <a:pt x="71944" y="8390"/>
                  </a:lnTo>
                  <a:lnTo>
                    <a:pt x="71944" y="8390"/>
                  </a:lnTo>
                  <a:lnTo>
                    <a:pt x="70285" y="4261"/>
                  </a:lnTo>
                  <a:lnTo>
                    <a:pt x="70285" y="4261"/>
                  </a:lnTo>
                  <a:lnTo>
                    <a:pt x="70285" y="4261"/>
                  </a:lnTo>
                  <a:cubicBezTo>
                    <a:pt x="70285" y="4261"/>
                    <a:pt x="70285" y="4261"/>
                    <a:pt x="70285" y="0"/>
                  </a:cubicBezTo>
                  <a:cubicBezTo>
                    <a:pt x="70285" y="4261"/>
                    <a:pt x="70285" y="4261"/>
                    <a:pt x="70285" y="4261"/>
                  </a:cubicBezTo>
                  <a:lnTo>
                    <a:pt x="70285" y="4261"/>
                  </a:lnTo>
                  <a:cubicBezTo>
                    <a:pt x="68571" y="4261"/>
                    <a:pt x="68571" y="0"/>
                    <a:pt x="68571" y="0"/>
                  </a:cubicBezTo>
                  <a:lnTo>
                    <a:pt x="66801" y="0"/>
                  </a:lnTo>
                  <a:lnTo>
                    <a:pt x="66801" y="0"/>
                  </a:lnTo>
                  <a:cubicBezTo>
                    <a:pt x="65087" y="0"/>
                    <a:pt x="65087" y="4261"/>
                    <a:pt x="65087" y="4261"/>
                  </a:cubicBezTo>
                  <a:lnTo>
                    <a:pt x="65087" y="4261"/>
                  </a:lnTo>
                  <a:cubicBezTo>
                    <a:pt x="63428" y="8390"/>
                    <a:pt x="63428" y="8390"/>
                    <a:pt x="63428" y="8390"/>
                  </a:cubicBezTo>
                  <a:cubicBezTo>
                    <a:pt x="61714" y="8390"/>
                    <a:pt x="61714" y="4261"/>
                    <a:pt x="61714" y="4261"/>
                  </a:cubicBezTo>
                  <a:lnTo>
                    <a:pt x="61714" y="4261"/>
                  </a:lnTo>
                  <a:cubicBezTo>
                    <a:pt x="60000" y="4261"/>
                    <a:pt x="60000" y="8390"/>
                    <a:pt x="60000" y="8390"/>
                  </a:cubicBezTo>
                  <a:lnTo>
                    <a:pt x="58230" y="8390"/>
                  </a:lnTo>
                  <a:lnTo>
                    <a:pt x="58230" y="8390"/>
                  </a:lnTo>
                  <a:cubicBezTo>
                    <a:pt x="56571" y="8390"/>
                    <a:pt x="56571" y="8390"/>
                    <a:pt x="56571" y="8390"/>
                  </a:cubicBezTo>
                  <a:lnTo>
                    <a:pt x="56571" y="8390"/>
                  </a:lnTo>
                  <a:lnTo>
                    <a:pt x="56571" y="8390"/>
                  </a:lnTo>
                  <a:lnTo>
                    <a:pt x="56571" y="8390"/>
                  </a:lnTo>
                  <a:lnTo>
                    <a:pt x="56571" y="8390"/>
                  </a:lnTo>
                  <a:cubicBezTo>
                    <a:pt x="54857" y="8390"/>
                    <a:pt x="54857" y="12386"/>
                    <a:pt x="54857" y="12386"/>
                  </a:cubicBezTo>
                  <a:lnTo>
                    <a:pt x="54857" y="12386"/>
                  </a:lnTo>
                  <a:cubicBezTo>
                    <a:pt x="53142" y="12386"/>
                    <a:pt x="53142" y="12386"/>
                    <a:pt x="53142" y="12386"/>
                  </a:cubicBezTo>
                  <a:lnTo>
                    <a:pt x="53142" y="12386"/>
                  </a:lnTo>
                  <a:cubicBezTo>
                    <a:pt x="51373" y="12386"/>
                    <a:pt x="51373" y="12386"/>
                    <a:pt x="49714" y="12386"/>
                  </a:cubicBezTo>
                  <a:cubicBezTo>
                    <a:pt x="48000" y="12386"/>
                    <a:pt x="48000" y="12386"/>
                    <a:pt x="48000" y="12386"/>
                  </a:cubicBezTo>
                  <a:cubicBezTo>
                    <a:pt x="46285" y="12386"/>
                    <a:pt x="46285" y="12386"/>
                    <a:pt x="46285" y="12386"/>
                  </a:cubicBezTo>
                  <a:lnTo>
                    <a:pt x="46285" y="12386"/>
                  </a:lnTo>
                  <a:cubicBezTo>
                    <a:pt x="44516" y="12386"/>
                    <a:pt x="44516" y="12386"/>
                    <a:pt x="44516" y="12386"/>
                  </a:cubicBezTo>
                  <a:lnTo>
                    <a:pt x="44516" y="12386"/>
                  </a:lnTo>
                  <a:lnTo>
                    <a:pt x="44516" y="16648"/>
                  </a:lnTo>
                  <a:lnTo>
                    <a:pt x="44516" y="16648"/>
                  </a:lnTo>
                  <a:lnTo>
                    <a:pt x="44516" y="16648"/>
                  </a:lnTo>
                  <a:lnTo>
                    <a:pt x="44516" y="16648"/>
                  </a:lnTo>
                  <a:lnTo>
                    <a:pt x="44516" y="16648"/>
                  </a:lnTo>
                  <a:lnTo>
                    <a:pt x="44516" y="16648"/>
                  </a:lnTo>
                  <a:cubicBezTo>
                    <a:pt x="44516" y="20776"/>
                    <a:pt x="44516" y="20776"/>
                    <a:pt x="44516" y="20776"/>
                  </a:cubicBezTo>
                  <a:lnTo>
                    <a:pt x="44516" y="20776"/>
                  </a:lnTo>
                  <a:lnTo>
                    <a:pt x="44516" y="20776"/>
                  </a:lnTo>
                  <a:cubicBezTo>
                    <a:pt x="44516" y="20776"/>
                    <a:pt x="44516" y="20776"/>
                    <a:pt x="42857" y="20776"/>
                  </a:cubicBezTo>
                  <a:lnTo>
                    <a:pt x="42857" y="24905"/>
                  </a:lnTo>
                  <a:lnTo>
                    <a:pt x="42857" y="24905"/>
                  </a:lnTo>
                  <a:lnTo>
                    <a:pt x="42857" y="24905"/>
                  </a:lnTo>
                  <a:lnTo>
                    <a:pt x="42857" y="24905"/>
                  </a:lnTo>
                  <a:lnTo>
                    <a:pt x="42857" y="28901"/>
                  </a:lnTo>
                  <a:lnTo>
                    <a:pt x="44516" y="28901"/>
                  </a:lnTo>
                  <a:cubicBezTo>
                    <a:pt x="44516" y="33163"/>
                    <a:pt x="44516" y="33163"/>
                    <a:pt x="44516" y="33163"/>
                  </a:cubicBezTo>
                  <a:lnTo>
                    <a:pt x="44516" y="33163"/>
                  </a:lnTo>
                  <a:cubicBezTo>
                    <a:pt x="44516" y="37291"/>
                    <a:pt x="44516" y="41420"/>
                    <a:pt x="42857" y="41420"/>
                  </a:cubicBezTo>
                  <a:lnTo>
                    <a:pt x="42857" y="41420"/>
                  </a:lnTo>
                  <a:lnTo>
                    <a:pt x="42857" y="41420"/>
                  </a:lnTo>
                  <a:lnTo>
                    <a:pt x="42857" y="41420"/>
                  </a:lnTo>
                  <a:lnTo>
                    <a:pt x="42857" y="41420"/>
                  </a:lnTo>
                  <a:lnTo>
                    <a:pt x="41142" y="41420"/>
                  </a:lnTo>
                  <a:cubicBezTo>
                    <a:pt x="41142" y="41420"/>
                    <a:pt x="41142" y="41420"/>
                    <a:pt x="39428" y="41420"/>
                  </a:cubicBezTo>
                  <a:lnTo>
                    <a:pt x="39428" y="41420"/>
                  </a:lnTo>
                  <a:lnTo>
                    <a:pt x="39428" y="41420"/>
                  </a:lnTo>
                  <a:lnTo>
                    <a:pt x="39428" y="41420"/>
                  </a:lnTo>
                  <a:lnTo>
                    <a:pt x="37658" y="41420"/>
                  </a:lnTo>
                  <a:lnTo>
                    <a:pt x="37658" y="41420"/>
                  </a:lnTo>
                  <a:lnTo>
                    <a:pt x="36000" y="41420"/>
                  </a:lnTo>
                  <a:lnTo>
                    <a:pt x="36000" y="41420"/>
                  </a:lnTo>
                  <a:cubicBezTo>
                    <a:pt x="34285" y="41420"/>
                    <a:pt x="34285" y="41420"/>
                    <a:pt x="34285" y="37291"/>
                  </a:cubicBezTo>
                  <a:lnTo>
                    <a:pt x="34285" y="37291"/>
                  </a:lnTo>
                  <a:lnTo>
                    <a:pt x="34285" y="37291"/>
                  </a:lnTo>
                  <a:cubicBezTo>
                    <a:pt x="32571" y="37291"/>
                    <a:pt x="32571" y="37291"/>
                    <a:pt x="32571" y="37291"/>
                  </a:cubicBezTo>
                  <a:cubicBezTo>
                    <a:pt x="32571" y="37291"/>
                    <a:pt x="32571" y="41420"/>
                    <a:pt x="30801" y="41420"/>
                  </a:cubicBezTo>
                  <a:lnTo>
                    <a:pt x="30801" y="41420"/>
                  </a:lnTo>
                  <a:lnTo>
                    <a:pt x="30801" y="41420"/>
                  </a:lnTo>
                  <a:lnTo>
                    <a:pt x="30801" y="41420"/>
                  </a:lnTo>
                  <a:cubicBezTo>
                    <a:pt x="29142" y="41420"/>
                    <a:pt x="29142" y="37291"/>
                    <a:pt x="29142" y="37291"/>
                  </a:cubicBezTo>
                  <a:lnTo>
                    <a:pt x="29142" y="37291"/>
                  </a:lnTo>
                  <a:cubicBezTo>
                    <a:pt x="29142" y="37291"/>
                    <a:pt x="27428" y="37291"/>
                    <a:pt x="27428" y="41420"/>
                  </a:cubicBezTo>
                  <a:lnTo>
                    <a:pt x="27428" y="41420"/>
                  </a:lnTo>
                  <a:lnTo>
                    <a:pt x="25714" y="41420"/>
                  </a:lnTo>
                  <a:lnTo>
                    <a:pt x="25714" y="41420"/>
                  </a:lnTo>
                  <a:lnTo>
                    <a:pt x="25714" y="41420"/>
                  </a:lnTo>
                  <a:lnTo>
                    <a:pt x="25714" y="41420"/>
                  </a:lnTo>
                  <a:cubicBezTo>
                    <a:pt x="23944" y="41420"/>
                    <a:pt x="23944" y="41420"/>
                    <a:pt x="23944" y="37291"/>
                  </a:cubicBezTo>
                  <a:lnTo>
                    <a:pt x="23944" y="37291"/>
                  </a:lnTo>
                  <a:lnTo>
                    <a:pt x="23944" y="37291"/>
                  </a:lnTo>
                  <a:cubicBezTo>
                    <a:pt x="23944" y="41420"/>
                    <a:pt x="22285" y="41420"/>
                    <a:pt x="22285" y="41420"/>
                  </a:cubicBezTo>
                  <a:lnTo>
                    <a:pt x="22285" y="41420"/>
                  </a:lnTo>
                  <a:lnTo>
                    <a:pt x="22285" y="41420"/>
                  </a:lnTo>
                  <a:lnTo>
                    <a:pt x="22285" y="41420"/>
                  </a:lnTo>
                  <a:cubicBezTo>
                    <a:pt x="20571" y="41420"/>
                    <a:pt x="20571" y="41420"/>
                    <a:pt x="20571" y="37291"/>
                  </a:cubicBezTo>
                  <a:lnTo>
                    <a:pt x="20571" y="37291"/>
                  </a:lnTo>
                  <a:lnTo>
                    <a:pt x="20571" y="37291"/>
                  </a:lnTo>
                  <a:lnTo>
                    <a:pt x="18857" y="37291"/>
                  </a:lnTo>
                  <a:lnTo>
                    <a:pt x="18857" y="37291"/>
                  </a:lnTo>
                  <a:cubicBezTo>
                    <a:pt x="18857" y="33163"/>
                    <a:pt x="18857" y="33163"/>
                    <a:pt x="18857" y="33163"/>
                  </a:cubicBezTo>
                  <a:lnTo>
                    <a:pt x="17087" y="33163"/>
                  </a:lnTo>
                  <a:cubicBezTo>
                    <a:pt x="17087" y="33163"/>
                    <a:pt x="17087" y="33163"/>
                    <a:pt x="17087" y="37291"/>
                  </a:cubicBezTo>
                  <a:lnTo>
                    <a:pt x="17087" y="37291"/>
                  </a:lnTo>
                  <a:lnTo>
                    <a:pt x="17087" y="37291"/>
                  </a:lnTo>
                  <a:lnTo>
                    <a:pt x="17087" y="37291"/>
                  </a:lnTo>
                  <a:cubicBezTo>
                    <a:pt x="15428" y="37291"/>
                    <a:pt x="15428" y="33163"/>
                    <a:pt x="15428" y="33163"/>
                  </a:cubicBezTo>
                  <a:lnTo>
                    <a:pt x="15428" y="33163"/>
                  </a:lnTo>
                  <a:lnTo>
                    <a:pt x="15428" y="33163"/>
                  </a:lnTo>
                  <a:lnTo>
                    <a:pt x="15428" y="33163"/>
                  </a:lnTo>
                  <a:cubicBezTo>
                    <a:pt x="13714" y="33163"/>
                    <a:pt x="13714" y="33163"/>
                    <a:pt x="13714" y="33163"/>
                  </a:cubicBezTo>
                  <a:lnTo>
                    <a:pt x="13714" y="33163"/>
                  </a:lnTo>
                  <a:lnTo>
                    <a:pt x="13714" y="33163"/>
                  </a:lnTo>
                  <a:lnTo>
                    <a:pt x="12000" y="33163"/>
                  </a:lnTo>
                  <a:lnTo>
                    <a:pt x="12000" y="33163"/>
                  </a:lnTo>
                  <a:lnTo>
                    <a:pt x="12000" y="33163"/>
                  </a:lnTo>
                  <a:lnTo>
                    <a:pt x="12000" y="33163"/>
                  </a:lnTo>
                  <a:lnTo>
                    <a:pt x="12000" y="33163"/>
                  </a:lnTo>
                  <a:lnTo>
                    <a:pt x="10230" y="33163"/>
                  </a:lnTo>
                  <a:lnTo>
                    <a:pt x="10230" y="33163"/>
                  </a:lnTo>
                  <a:lnTo>
                    <a:pt x="10230" y="33163"/>
                  </a:lnTo>
                  <a:lnTo>
                    <a:pt x="10230" y="33163"/>
                  </a:lnTo>
                  <a:lnTo>
                    <a:pt x="10230" y="33163"/>
                  </a:lnTo>
                  <a:lnTo>
                    <a:pt x="10230" y="33163"/>
                  </a:lnTo>
                  <a:lnTo>
                    <a:pt x="10230" y="33163"/>
                  </a:lnTo>
                  <a:cubicBezTo>
                    <a:pt x="10230" y="33163"/>
                    <a:pt x="10230" y="37291"/>
                    <a:pt x="8571" y="37291"/>
                  </a:cubicBezTo>
                  <a:lnTo>
                    <a:pt x="8571" y="37291"/>
                  </a:lnTo>
                  <a:lnTo>
                    <a:pt x="8571" y="37291"/>
                  </a:lnTo>
                  <a:cubicBezTo>
                    <a:pt x="6857" y="37291"/>
                    <a:pt x="6857" y="37291"/>
                    <a:pt x="6857" y="37291"/>
                  </a:cubicBezTo>
                  <a:lnTo>
                    <a:pt x="6857" y="37291"/>
                  </a:lnTo>
                  <a:lnTo>
                    <a:pt x="6857" y="37291"/>
                  </a:lnTo>
                  <a:cubicBezTo>
                    <a:pt x="5142" y="41420"/>
                    <a:pt x="5142" y="41420"/>
                    <a:pt x="5142" y="41420"/>
                  </a:cubicBezTo>
                  <a:lnTo>
                    <a:pt x="5142" y="41420"/>
                  </a:lnTo>
                  <a:cubicBezTo>
                    <a:pt x="5142" y="41420"/>
                    <a:pt x="5142" y="41420"/>
                    <a:pt x="5142" y="45416"/>
                  </a:cubicBezTo>
                  <a:lnTo>
                    <a:pt x="5142" y="45416"/>
                  </a:lnTo>
                  <a:lnTo>
                    <a:pt x="5142" y="45416"/>
                  </a:lnTo>
                  <a:cubicBezTo>
                    <a:pt x="5142" y="45416"/>
                    <a:pt x="5142" y="45416"/>
                    <a:pt x="5142" y="49678"/>
                  </a:cubicBezTo>
                  <a:cubicBezTo>
                    <a:pt x="3373" y="49678"/>
                    <a:pt x="3373" y="49678"/>
                    <a:pt x="3373" y="49678"/>
                  </a:cubicBezTo>
                  <a:lnTo>
                    <a:pt x="3373" y="49678"/>
                  </a:lnTo>
                  <a:lnTo>
                    <a:pt x="3373" y="49678"/>
                  </a:lnTo>
                  <a:lnTo>
                    <a:pt x="3373" y="49678"/>
                  </a:lnTo>
                  <a:lnTo>
                    <a:pt x="3373" y="49678"/>
                  </a:lnTo>
                  <a:cubicBezTo>
                    <a:pt x="1714" y="49678"/>
                    <a:pt x="1714" y="49678"/>
                    <a:pt x="1714" y="45416"/>
                  </a:cubicBezTo>
                  <a:lnTo>
                    <a:pt x="1714" y="45416"/>
                  </a:lnTo>
                  <a:lnTo>
                    <a:pt x="1714" y="45416"/>
                  </a:lnTo>
                  <a:cubicBezTo>
                    <a:pt x="1714" y="45416"/>
                    <a:pt x="1714" y="45416"/>
                    <a:pt x="0" y="45416"/>
                  </a:cubicBezTo>
                  <a:cubicBezTo>
                    <a:pt x="0" y="45416"/>
                    <a:pt x="0" y="45416"/>
                    <a:pt x="0" y="41420"/>
                  </a:cubicBezTo>
                  <a:lnTo>
                    <a:pt x="0" y="41420"/>
                  </a:lnTo>
                  <a:lnTo>
                    <a:pt x="0" y="41420"/>
                  </a:lnTo>
                  <a:cubicBezTo>
                    <a:pt x="0" y="45416"/>
                    <a:pt x="0" y="45416"/>
                    <a:pt x="0" y="49678"/>
                  </a:cubicBezTo>
                  <a:lnTo>
                    <a:pt x="0" y="49678"/>
                  </a:lnTo>
                  <a:lnTo>
                    <a:pt x="0" y="49678"/>
                  </a:lnTo>
                  <a:lnTo>
                    <a:pt x="0" y="49678"/>
                  </a:lnTo>
                  <a:lnTo>
                    <a:pt x="0" y="49678"/>
                  </a:lnTo>
                  <a:cubicBezTo>
                    <a:pt x="0" y="49678"/>
                    <a:pt x="0" y="49678"/>
                    <a:pt x="0" y="53806"/>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46" name="Shape 11846"/>
            <p:cNvSpPr/>
            <p:nvPr/>
          </p:nvSpPr>
          <p:spPr>
            <a:xfrm>
              <a:off x="6469063" y="1624013"/>
              <a:ext cx="77787" cy="44450"/>
            </a:xfrm>
            <a:custGeom>
              <a:avLst/>
              <a:gdLst/>
              <a:ahLst/>
              <a:cxnLst/>
              <a:rect l="0" t="0" r="0" b="0"/>
              <a:pathLst>
                <a:path w="120000" h="120000" extrusionOk="0">
                  <a:moveTo>
                    <a:pt x="34128" y="0"/>
                  </a:moveTo>
                  <a:lnTo>
                    <a:pt x="34128" y="0"/>
                  </a:lnTo>
                  <a:lnTo>
                    <a:pt x="34128" y="0"/>
                  </a:lnTo>
                  <a:lnTo>
                    <a:pt x="34128" y="0"/>
                  </a:lnTo>
                  <a:lnTo>
                    <a:pt x="34128" y="29032"/>
                  </a:lnTo>
                  <a:cubicBezTo>
                    <a:pt x="34128" y="29032"/>
                    <a:pt x="34128" y="29032"/>
                    <a:pt x="34128" y="60000"/>
                  </a:cubicBezTo>
                  <a:lnTo>
                    <a:pt x="34128" y="60000"/>
                  </a:lnTo>
                  <a:lnTo>
                    <a:pt x="17064" y="90000"/>
                  </a:lnTo>
                  <a:lnTo>
                    <a:pt x="17064" y="90000"/>
                  </a:lnTo>
                  <a:cubicBezTo>
                    <a:pt x="0" y="90000"/>
                    <a:pt x="0" y="90000"/>
                    <a:pt x="0" y="90000"/>
                  </a:cubicBezTo>
                  <a:lnTo>
                    <a:pt x="0" y="90000"/>
                  </a:lnTo>
                  <a:lnTo>
                    <a:pt x="0" y="90000"/>
                  </a:lnTo>
                  <a:cubicBezTo>
                    <a:pt x="17064" y="90000"/>
                    <a:pt x="17064" y="90000"/>
                    <a:pt x="17064" y="90000"/>
                  </a:cubicBezTo>
                  <a:lnTo>
                    <a:pt x="17064" y="90000"/>
                  </a:lnTo>
                  <a:cubicBezTo>
                    <a:pt x="34128" y="90000"/>
                    <a:pt x="34128" y="90000"/>
                    <a:pt x="34128" y="90000"/>
                  </a:cubicBezTo>
                  <a:lnTo>
                    <a:pt x="34128" y="90000"/>
                  </a:lnTo>
                  <a:lnTo>
                    <a:pt x="51192" y="119032"/>
                  </a:lnTo>
                  <a:cubicBezTo>
                    <a:pt x="68256" y="119032"/>
                    <a:pt x="68256" y="119032"/>
                    <a:pt x="68256" y="119032"/>
                  </a:cubicBezTo>
                  <a:lnTo>
                    <a:pt x="68256" y="119032"/>
                  </a:lnTo>
                  <a:cubicBezTo>
                    <a:pt x="68256" y="90000"/>
                    <a:pt x="68256" y="90000"/>
                    <a:pt x="85321" y="90000"/>
                  </a:cubicBezTo>
                  <a:cubicBezTo>
                    <a:pt x="85321" y="60000"/>
                    <a:pt x="85321" y="60000"/>
                    <a:pt x="102385" y="60000"/>
                  </a:cubicBezTo>
                  <a:lnTo>
                    <a:pt x="102385" y="60000"/>
                  </a:lnTo>
                  <a:lnTo>
                    <a:pt x="102385" y="60000"/>
                  </a:lnTo>
                  <a:lnTo>
                    <a:pt x="102385" y="60000"/>
                  </a:lnTo>
                  <a:cubicBezTo>
                    <a:pt x="119449" y="60000"/>
                    <a:pt x="119449" y="60000"/>
                    <a:pt x="119449" y="60000"/>
                  </a:cubicBezTo>
                  <a:lnTo>
                    <a:pt x="119449" y="60000"/>
                  </a:lnTo>
                  <a:lnTo>
                    <a:pt x="119449" y="60000"/>
                  </a:lnTo>
                  <a:lnTo>
                    <a:pt x="119449" y="60000"/>
                  </a:lnTo>
                  <a:cubicBezTo>
                    <a:pt x="102385" y="60000"/>
                    <a:pt x="102385" y="60000"/>
                    <a:pt x="102385" y="29032"/>
                  </a:cubicBezTo>
                  <a:lnTo>
                    <a:pt x="85321" y="29032"/>
                  </a:lnTo>
                  <a:cubicBezTo>
                    <a:pt x="68256" y="29032"/>
                    <a:pt x="68256" y="29032"/>
                    <a:pt x="51192" y="0"/>
                  </a:cubicBezTo>
                  <a:lnTo>
                    <a:pt x="51192" y="0"/>
                  </a:lnTo>
                  <a:cubicBezTo>
                    <a:pt x="51192" y="0"/>
                    <a:pt x="51192" y="0"/>
                    <a:pt x="34128"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47" name="Shape 11847"/>
            <p:cNvSpPr/>
            <p:nvPr/>
          </p:nvSpPr>
          <p:spPr>
            <a:xfrm>
              <a:off x="6491288" y="1423988"/>
              <a:ext cx="33337" cy="100012"/>
            </a:xfrm>
            <a:custGeom>
              <a:avLst/>
              <a:gdLst/>
              <a:ahLst/>
              <a:cxnLst/>
              <a:rect l="0" t="0" r="0" b="0"/>
              <a:pathLst>
                <a:path w="120000" h="120000" extrusionOk="0">
                  <a:moveTo>
                    <a:pt x="0" y="26571"/>
                  </a:moveTo>
                  <a:lnTo>
                    <a:pt x="0" y="26571"/>
                  </a:lnTo>
                  <a:cubicBezTo>
                    <a:pt x="0" y="39428"/>
                    <a:pt x="0" y="39428"/>
                    <a:pt x="0" y="39428"/>
                  </a:cubicBezTo>
                  <a:cubicBezTo>
                    <a:pt x="0" y="39428"/>
                    <a:pt x="0" y="39428"/>
                    <a:pt x="39574" y="39428"/>
                  </a:cubicBezTo>
                  <a:lnTo>
                    <a:pt x="39574" y="39428"/>
                  </a:lnTo>
                  <a:lnTo>
                    <a:pt x="39574" y="53142"/>
                  </a:lnTo>
                  <a:cubicBezTo>
                    <a:pt x="39574" y="66428"/>
                    <a:pt x="39574" y="66428"/>
                    <a:pt x="39574" y="66428"/>
                  </a:cubicBezTo>
                  <a:lnTo>
                    <a:pt x="39574" y="66428"/>
                  </a:lnTo>
                  <a:lnTo>
                    <a:pt x="39574" y="66428"/>
                  </a:lnTo>
                  <a:cubicBezTo>
                    <a:pt x="39574" y="79714"/>
                    <a:pt x="39574" y="92571"/>
                    <a:pt x="39574" y="92571"/>
                  </a:cubicBezTo>
                  <a:cubicBezTo>
                    <a:pt x="39574" y="106285"/>
                    <a:pt x="39574" y="106285"/>
                    <a:pt x="39574" y="106285"/>
                  </a:cubicBezTo>
                  <a:lnTo>
                    <a:pt x="39574" y="119571"/>
                  </a:lnTo>
                  <a:lnTo>
                    <a:pt x="39574" y="119571"/>
                  </a:lnTo>
                  <a:lnTo>
                    <a:pt x="39574" y="119571"/>
                  </a:lnTo>
                  <a:lnTo>
                    <a:pt x="39574" y="119571"/>
                  </a:lnTo>
                  <a:lnTo>
                    <a:pt x="39574" y="119571"/>
                  </a:lnTo>
                  <a:cubicBezTo>
                    <a:pt x="39574" y="119571"/>
                    <a:pt x="39574" y="119571"/>
                    <a:pt x="39574" y="106285"/>
                  </a:cubicBezTo>
                  <a:cubicBezTo>
                    <a:pt x="39574" y="106285"/>
                    <a:pt x="39574" y="106285"/>
                    <a:pt x="39574" y="92571"/>
                  </a:cubicBezTo>
                  <a:lnTo>
                    <a:pt x="79148" y="92571"/>
                  </a:lnTo>
                  <a:lnTo>
                    <a:pt x="79148" y="92571"/>
                  </a:lnTo>
                  <a:cubicBezTo>
                    <a:pt x="118723" y="92571"/>
                    <a:pt x="118723" y="92571"/>
                    <a:pt x="118723" y="92571"/>
                  </a:cubicBezTo>
                  <a:lnTo>
                    <a:pt x="118723" y="92571"/>
                  </a:lnTo>
                  <a:lnTo>
                    <a:pt x="118723" y="92571"/>
                  </a:lnTo>
                  <a:cubicBezTo>
                    <a:pt x="118723" y="79714"/>
                    <a:pt x="79148" y="79714"/>
                    <a:pt x="118723" y="79714"/>
                  </a:cubicBezTo>
                  <a:lnTo>
                    <a:pt x="118723" y="79714"/>
                  </a:lnTo>
                  <a:cubicBezTo>
                    <a:pt x="118723" y="79714"/>
                    <a:pt x="118723" y="79714"/>
                    <a:pt x="79148" y="66428"/>
                  </a:cubicBezTo>
                  <a:lnTo>
                    <a:pt x="79148" y="66428"/>
                  </a:lnTo>
                  <a:lnTo>
                    <a:pt x="79148" y="53142"/>
                  </a:lnTo>
                  <a:cubicBezTo>
                    <a:pt x="79148" y="53142"/>
                    <a:pt x="79148" y="39428"/>
                    <a:pt x="39574" y="39428"/>
                  </a:cubicBezTo>
                  <a:cubicBezTo>
                    <a:pt x="39574" y="26571"/>
                    <a:pt x="39574" y="13285"/>
                    <a:pt x="79148" y="13285"/>
                  </a:cubicBezTo>
                  <a:lnTo>
                    <a:pt x="79148" y="13285"/>
                  </a:lnTo>
                  <a:lnTo>
                    <a:pt x="79148" y="13285"/>
                  </a:lnTo>
                  <a:lnTo>
                    <a:pt x="79148" y="0"/>
                  </a:lnTo>
                  <a:lnTo>
                    <a:pt x="79148" y="0"/>
                  </a:lnTo>
                  <a:lnTo>
                    <a:pt x="79148" y="0"/>
                  </a:lnTo>
                  <a:cubicBezTo>
                    <a:pt x="79148" y="0"/>
                    <a:pt x="79148" y="0"/>
                    <a:pt x="39574" y="0"/>
                  </a:cubicBezTo>
                  <a:lnTo>
                    <a:pt x="39574" y="0"/>
                  </a:lnTo>
                  <a:lnTo>
                    <a:pt x="39574" y="0"/>
                  </a:lnTo>
                  <a:cubicBezTo>
                    <a:pt x="39574" y="13285"/>
                    <a:pt x="0" y="13285"/>
                    <a:pt x="0" y="26571"/>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48" name="Shape 11848"/>
            <p:cNvSpPr/>
            <p:nvPr/>
          </p:nvSpPr>
          <p:spPr>
            <a:xfrm>
              <a:off x="5141913" y="1423988"/>
              <a:ext cx="1193800" cy="736600"/>
            </a:xfrm>
            <a:custGeom>
              <a:avLst/>
              <a:gdLst/>
              <a:ahLst/>
              <a:cxnLst/>
              <a:rect l="0" t="0" r="0" b="0"/>
              <a:pathLst>
                <a:path w="120000" h="120000" extrusionOk="0">
                  <a:moveTo>
                    <a:pt x="102056" y="45454"/>
                  </a:moveTo>
                  <a:lnTo>
                    <a:pt x="102056" y="45454"/>
                  </a:lnTo>
                  <a:lnTo>
                    <a:pt x="102056" y="45454"/>
                  </a:lnTo>
                  <a:lnTo>
                    <a:pt x="102056" y="45454"/>
                  </a:lnTo>
                  <a:lnTo>
                    <a:pt x="102056" y="45454"/>
                  </a:lnTo>
                  <a:lnTo>
                    <a:pt x="103141" y="43636"/>
                  </a:lnTo>
                  <a:lnTo>
                    <a:pt x="103141" y="43636"/>
                  </a:lnTo>
                  <a:lnTo>
                    <a:pt x="103141" y="43636"/>
                  </a:lnTo>
                  <a:lnTo>
                    <a:pt x="104262" y="43636"/>
                  </a:lnTo>
                  <a:cubicBezTo>
                    <a:pt x="104262" y="41759"/>
                    <a:pt x="104262" y="41759"/>
                    <a:pt x="105384" y="41759"/>
                  </a:cubicBezTo>
                  <a:lnTo>
                    <a:pt x="105384" y="41759"/>
                  </a:lnTo>
                  <a:cubicBezTo>
                    <a:pt x="106505" y="41759"/>
                    <a:pt x="106505" y="41759"/>
                    <a:pt x="106505" y="41759"/>
                  </a:cubicBezTo>
                  <a:cubicBezTo>
                    <a:pt x="106505" y="41759"/>
                    <a:pt x="107627" y="41759"/>
                    <a:pt x="107627" y="39941"/>
                  </a:cubicBezTo>
                  <a:lnTo>
                    <a:pt x="107627" y="39941"/>
                  </a:lnTo>
                  <a:lnTo>
                    <a:pt x="108748" y="39941"/>
                  </a:lnTo>
                  <a:lnTo>
                    <a:pt x="108748" y="39941"/>
                  </a:lnTo>
                  <a:cubicBezTo>
                    <a:pt x="109870" y="39941"/>
                    <a:pt x="109870" y="38181"/>
                    <a:pt x="109870" y="38181"/>
                  </a:cubicBezTo>
                  <a:cubicBezTo>
                    <a:pt x="109870" y="38181"/>
                    <a:pt x="109870" y="38181"/>
                    <a:pt x="111028" y="36363"/>
                  </a:cubicBezTo>
                  <a:lnTo>
                    <a:pt x="111028" y="36363"/>
                  </a:lnTo>
                  <a:lnTo>
                    <a:pt x="111028" y="36363"/>
                  </a:lnTo>
                  <a:cubicBezTo>
                    <a:pt x="112113" y="36363"/>
                    <a:pt x="112113" y="36363"/>
                    <a:pt x="112113" y="36363"/>
                  </a:cubicBezTo>
                  <a:lnTo>
                    <a:pt x="113234" y="36363"/>
                  </a:lnTo>
                  <a:lnTo>
                    <a:pt x="113234" y="36363"/>
                  </a:lnTo>
                  <a:lnTo>
                    <a:pt x="113234" y="36363"/>
                  </a:lnTo>
                  <a:cubicBezTo>
                    <a:pt x="113234" y="36363"/>
                    <a:pt x="113234" y="36363"/>
                    <a:pt x="113234" y="34486"/>
                  </a:cubicBezTo>
                  <a:lnTo>
                    <a:pt x="113234" y="34486"/>
                  </a:lnTo>
                  <a:lnTo>
                    <a:pt x="113234" y="32727"/>
                  </a:lnTo>
                  <a:lnTo>
                    <a:pt x="113234" y="32727"/>
                  </a:lnTo>
                  <a:lnTo>
                    <a:pt x="112113" y="32727"/>
                  </a:lnTo>
                  <a:cubicBezTo>
                    <a:pt x="112113" y="30909"/>
                    <a:pt x="112113" y="30909"/>
                    <a:pt x="112113" y="30909"/>
                  </a:cubicBezTo>
                  <a:cubicBezTo>
                    <a:pt x="112113" y="30909"/>
                    <a:pt x="112113" y="29090"/>
                    <a:pt x="113234" y="29090"/>
                  </a:cubicBezTo>
                  <a:lnTo>
                    <a:pt x="113234" y="29090"/>
                  </a:lnTo>
                  <a:lnTo>
                    <a:pt x="114356" y="29090"/>
                  </a:lnTo>
                  <a:cubicBezTo>
                    <a:pt x="114356" y="29090"/>
                    <a:pt x="114356" y="29090"/>
                    <a:pt x="114356" y="27214"/>
                  </a:cubicBezTo>
                  <a:lnTo>
                    <a:pt x="114356" y="27214"/>
                  </a:lnTo>
                  <a:cubicBezTo>
                    <a:pt x="114356" y="27214"/>
                    <a:pt x="114356" y="27214"/>
                    <a:pt x="115477" y="27214"/>
                  </a:cubicBezTo>
                  <a:lnTo>
                    <a:pt x="115477" y="27214"/>
                  </a:lnTo>
                  <a:lnTo>
                    <a:pt x="115477" y="27214"/>
                  </a:lnTo>
                  <a:cubicBezTo>
                    <a:pt x="115477" y="27214"/>
                    <a:pt x="115477" y="27214"/>
                    <a:pt x="116599" y="29090"/>
                  </a:cubicBezTo>
                  <a:lnTo>
                    <a:pt x="116599" y="29090"/>
                  </a:lnTo>
                  <a:cubicBezTo>
                    <a:pt x="116599" y="27214"/>
                    <a:pt x="117720" y="27214"/>
                    <a:pt x="117720" y="27214"/>
                  </a:cubicBezTo>
                  <a:lnTo>
                    <a:pt x="117720" y="27214"/>
                  </a:lnTo>
                  <a:lnTo>
                    <a:pt x="117720" y="27214"/>
                  </a:lnTo>
                  <a:lnTo>
                    <a:pt x="117720" y="27214"/>
                  </a:lnTo>
                  <a:lnTo>
                    <a:pt x="117720" y="27214"/>
                  </a:lnTo>
                  <a:cubicBezTo>
                    <a:pt x="117720" y="25454"/>
                    <a:pt x="118842" y="25454"/>
                    <a:pt x="118842" y="23636"/>
                  </a:cubicBezTo>
                  <a:lnTo>
                    <a:pt x="118842" y="23636"/>
                  </a:lnTo>
                  <a:lnTo>
                    <a:pt x="118842" y="23636"/>
                  </a:lnTo>
                  <a:cubicBezTo>
                    <a:pt x="118842" y="21818"/>
                    <a:pt x="118842" y="21818"/>
                    <a:pt x="118842" y="21818"/>
                  </a:cubicBezTo>
                  <a:cubicBezTo>
                    <a:pt x="118842" y="21818"/>
                    <a:pt x="118842" y="19941"/>
                    <a:pt x="119963" y="19941"/>
                  </a:cubicBezTo>
                  <a:lnTo>
                    <a:pt x="119963" y="19941"/>
                  </a:lnTo>
                  <a:lnTo>
                    <a:pt x="119963" y="19941"/>
                  </a:lnTo>
                  <a:lnTo>
                    <a:pt x="118842" y="19941"/>
                  </a:lnTo>
                  <a:lnTo>
                    <a:pt x="118842" y="19941"/>
                  </a:lnTo>
                  <a:cubicBezTo>
                    <a:pt x="117720" y="19941"/>
                    <a:pt x="117720" y="19941"/>
                    <a:pt x="117720" y="19941"/>
                  </a:cubicBezTo>
                  <a:lnTo>
                    <a:pt x="117720" y="19941"/>
                  </a:lnTo>
                  <a:lnTo>
                    <a:pt x="117720" y="19941"/>
                  </a:lnTo>
                  <a:cubicBezTo>
                    <a:pt x="117720" y="21818"/>
                    <a:pt x="116599" y="21818"/>
                    <a:pt x="115477" y="21818"/>
                  </a:cubicBezTo>
                  <a:lnTo>
                    <a:pt x="115477" y="21818"/>
                  </a:lnTo>
                  <a:cubicBezTo>
                    <a:pt x="114356" y="21818"/>
                    <a:pt x="114356" y="21818"/>
                    <a:pt x="113234" y="21818"/>
                  </a:cubicBezTo>
                  <a:lnTo>
                    <a:pt x="113234" y="21818"/>
                  </a:lnTo>
                  <a:cubicBezTo>
                    <a:pt x="112113" y="21818"/>
                    <a:pt x="112113" y="19941"/>
                    <a:pt x="112113" y="19941"/>
                  </a:cubicBezTo>
                  <a:cubicBezTo>
                    <a:pt x="112113" y="19941"/>
                    <a:pt x="112113" y="19941"/>
                    <a:pt x="112113" y="18181"/>
                  </a:cubicBezTo>
                  <a:lnTo>
                    <a:pt x="112113" y="18181"/>
                  </a:lnTo>
                  <a:lnTo>
                    <a:pt x="112113" y="18181"/>
                  </a:lnTo>
                  <a:cubicBezTo>
                    <a:pt x="111028" y="18181"/>
                    <a:pt x="111028" y="18181"/>
                    <a:pt x="111028" y="16363"/>
                  </a:cubicBezTo>
                  <a:cubicBezTo>
                    <a:pt x="111028" y="16363"/>
                    <a:pt x="111028" y="16363"/>
                    <a:pt x="109870" y="16363"/>
                  </a:cubicBezTo>
                  <a:lnTo>
                    <a:pt x="109870" y="16363"/>
                  </a:lnTo>
                  <a:lnTo>
                    <a:pt x="109870" y="16363"/>
                  </a:lnTo>
                  <a:lnTo>
                    <a:pt x="109870" y="16363"/>
                  </a:lnTo>
                  <a:cubicBezTo>
                    <a:pt x="108748" y="16363"/>
                    <a:pt x="107627" y="16363"/>
                    <a:pt x="107627" y="16363"/>
                  </a:cubicBezTo>
                  <a:cubicBezTo>
                    <a:pt x="106505" y="14545"/>
                    <a:pt x="106505" y="14545"/>
                    <a:pt x="105384" y="12668"/>
                  </a:cubicBezTo>
                  <a:lnTo>
                    <a:pt x="105384" y="10909"/>
                  </a:lnTo>
                  <a:cubicBezTo>
                    <a:pt x="105384" y="9090"/>
                    <a:pt x="105384" y="9090"/>
                    <a:pt x="104262" y="9090"/>
                  </a:cubicBezTo>
                  <a:cubicBezTo>
                    <a:pt x="104262" y="7272"/>
                    <a:pt x="104262" y="7272"/>
                    <a:pt x="104262" y="7272"/>
                  </a:cubicBezTo>
                  <a:cubicBezTo>
                    <a:pt x="104262" y="7272"/>
                    <a:pt x="104262" y="5395"/>
                    <a:pt x="103141" y="5395"/>
                  </a:cubicBezTo>
                  <a:lnTo>
                    <a:pt x="103141" y="3636"/>
                  </a:lnTo>
                  <a:cubicBezTo>
                    <a:pt x="103141" y="3636"/>
                    <a:pt x="103141" y="1818"/>
                    <a:pt x="102056" y="1818"/>
                  </a:cubicBezTo>
                  <a:lnTo>
                    <a:pt x="102056" y="1818"/>
                  </a:lnTo>
                  <a:lnTo>
                    <a:pt x="102056" y="1818"/>
                  </a:lnTo>
                  <a:lnTo>
                    <a:pt x="102056" y="1818"/>
                  </a:lnTo>
                  <a:lnTo>
                    <a:pt x="102056" y="1818"/>
                  </a:lnTo>
                  <a:lnTo>
                    <a:pt x="100898" y="1818"/>
                  </a:lnTo>
                  <a:lnTo>
                    <a:pt x="100898" y="1818"/>
                  </a:lnTo>
                  <a:lnTo>
                    <a:pt x="99776" y="1818"/>
                  </a:lnTo>
                  <a:cubicBezTo>
                    <a:pt x="99776" y="1818"/>
                    <a:pt x="99776" y="0"/>
                    <a:pt x="98655" y="0"/>
                  </a:cubicBezTo>
                  <a:lnTo>
                    <a:pt x="96412" y="0"/>
                  </a:lnTo>
                  <a:lnTo>
                    <a:pt x="96412" y="0"/>
                  </a:lnTo>
                  <a:cubicBezTo>
                    <a:pt x="95290" y="0"/>
                    <a:pt x="95290" y="0"/>
                    <a:pt x="95290" y="0"/>
                  </a:cubicBezTo>
                  <a:cubicBezTo>
                    <a:pt x="95290" y="1818"/>
                    <a:pt x="95290" y="1818"/>
                    <a:pt x="94169" y="1818"/>
                  </a:cubicBezTo>
                  <a:lnTo>
                    <a:pt x="94169" y="1818"/>
                  </a:lnTo>
                  <a:lnTo>
                    <a:pt x="94169" y="1818"/>
                  </a:lnTo>
                  <a:cubicBezTo>
                    <a:pt x="94169" y="0"/>
                    <a:pt x="94169" y="0"/>
                    <a:pt x="94169" y="0"/>
                  </a:cubicBezTo>
                  <a:lnTo>
                    <a:pt x="93084" y="1818"/>
                  </a:lnTo>
                  <a:lnTo>
                    <a:pt x="93084" y="1818"/>
                  </a:lnTo>
                  <a:lnTo>
                    <a:pt x="94169" y="1818"/>
                  </a:lnTo>
                  <a:cubicBezTo>
                    <a:pt x="94169" y="3636"/>
                    <a:pt x="94169" y="3636"/>
                    <a:pt x="94169" y="3636"/>
                  </a:cubicBezTo>
                  <a:lnTo>
                    <a:pt x="94169" y="3636"/>
                  </a:lnTo>
                  <a:lnTo>
                    <a:pt x="94169" y="3636"/>
                  </a:lnTo>
                  <a:cubicBezTo>
                    <a:pt x="94169" y="5395"/>
                    <a:pt x="93084" y="5395"/>
                    <a:pt x="93084" y="7272"/>
                  </a:cubicBezTo>
                  <a:lnTo>
                    <a:pt x="91926" y="7272"/>
                  </a:lnTo>
                  <a:lnTo>
                    <a:pt x="91926" y="9090"/>
                  </a:lnTo>
                  <a:lnTo>
                    <a:pt x="91926" y="9090"/>
                  </a:lnTo>
                  <a:lnTo>
                    <a:pt x="91926" y="9090"/>
                  </a:lnTo>
                  <a:lnTo>
                    <a:pt x="90804" y="10909"/>
                  </a:lnTo>
                  <a:lnTo>
                    <a:pt x="90804" y="10909"/>
                  </a:lnTo>
                  <a:lnTo>
                    <a:pt x="90804" y="10909"/>
                  </a:lnTo>
                  <a:lnTo>
                    <a:pt x="90804" y="10909"/>
                  </a:lnTo>
                  <a:cubicBezTo>
                    <a:pt x="90804" y="12668"/>
                    <a:pt x="90804" y="12668"/>
                    <a:pt x="89683" y="12668"/>
                  </a:cubicBezTo>
                  <a:lnTo>
                    <a:pt x="89683" y="12668"/>
                  </a:lnTo>
                  <a:lnTo>
                    <a:pt x="89683" y="12668"/>
                  </a:lnTo>
                  <a:cubicBezTo>
                    <a:pt x="89683" y="14545"/>
                    <a:pt x="89683" y="14545"/>
                    <a:pt x="88598" y="14545"/>
                  </a:cubicBezTo>
                  <a:cubicBezTo>
                    <a:pt x="88598" y="14545"/>
                    <a:pt x="87440" y="14545"/>
                    <a:pt x="86318" y="14545"/>
                  </a:cubicBezTo>
                  <a:lnTo>
                    <a:pt x="86318" y="14545"/>
                  </a:lnTo>
                  <a:lnTo>
                    <a:pt x="85197" y="14545"/>
                  </a:lnTo>
                  <a:cubicBezTo>
                    <a:pt x="85197" y="14545"/>
                    <a:pt x="85197" y="16363"/>
                    <a:pt x="84112" y="16363"/>
                  </a:cubicBezTo>
                  <a:lnTo>
                    <a:pt x="84112" y="18181"/>
                  </a:lnTo>
                  <a:lnTo>
                    <a:pt x="84112" y="18181"/>
                  </a:lnTo>
                  <a:lnTo>
                    <a:pt x="84112" y="18181"/>
                  </a:lnTo>
                  <a:lnTo>
                    <a:pt x="84112" y="18181"/>
                  </a:lnTo>
                  <a:lnTo>
                    <a:pt x="84112" y="18181"/>
                  </a:lnTo>
                  <a:lnTo>
                    <a:pt x="84112" y="18181"/>
                  </a:lnTo>
                  <a:cubicBezTo>
                    <a:pt x="85197" y="18181"/>
                    <a:pt x="85197" y="18181"/>
                    <a:pt x="85197" y="18181"/>
                  </a:cubicBezTo>
                  <a:lnTo>
                    <a:pt x="85197" y="18181"/>
                  </a:lnTo>
                  <a:lnTo>
                    <a:pt x="86318" y="18181"/>
                  </a:lnTo>
                  <a:lnTo>
                    <a:pt x="86318" y="18181"/>
                  </a:lnTo>
                  <a:cubicBezTo>
                    <a:pt x="87440" y="18181"/>
                    <a:pt x="87440" y="18181"/>
                    <a:pt x="87440" y="18181"/>
                  </a:cubicBezTo>
                  <a:lnTo>
                    <a:pt x="87440" y="18181"/>
                  </a:lnTo>
                  <a:cubicBezTo>
                    <a:pt x="88598" y="18181"/>
                    <a:pt x="88598" y="18181"/>
                    <a:pt x="88598" y="18181"/>
                  </a:cubicBezTo>
                  <a:cubicBezTo>
                    <a:pt x="88598" y="18181"/>
                    <a:pt x="88598" y="18181"/>
                    <a:pt x="89683" y="18181"/>
                  </a:cubicBezTo>
                  <a:cubicBezTo>
                    <a:pt x="89683" y="19941"/>
                    <a:pt x="91926" y="21818"/>
                    <a:pt x="91926" y="21818"/>
                  </a:cubicBezTo>
                  <a:lnTo>
                    <a:pt x="91926" y="23636"/>
                  </a:lnTo>
                  <a:cubicBezTo>
                    <a:pt x="91926" y="23636"/>
                    <a:pt x="91926" y="23636"/>
                    <a:pt x="91926" y="25454"/>
                  </a:cubicBezTo>
                  <a:lnTo>
                    <a:pt x="91926" y="25454"/>
                  </a:lnTo>
                  <a:cubicBezTo>
                    <a:pt x="91926" y="25454"/>
                    <a:pt x="91926" y="27214"/>
                    <a:pt x="90804" y="27214"/>
                  </a:cubicBezTo>
                  <a:lnTo>
                    <a:pt x="90804" y="27214"/>
                  </a:lnTo>
                  <a:lnTo>
                    <a:pt x="90804" y="25454"/>
                  </a:lnTo>
                  <a:lnTo>
                    <a:pt x="90804" y="25454"/>
                  </a:lnTo>
                  <a:cubicBezTo>
                    <a:pt x="89683" y="25454"/>
                    <a:pt x="89683" y="25454"/>
                    <a:pt x="89683" y="25454"/>
                  </a:cubicBezTo>
                  <a:lnTo>
                    <a:pt x="89683" y="25454"/>
                  </a:lnTo>
                  <a:lnTo>
                    <a:pt x="89683" y="25454"/>
                  </a:lnTo>
                  <a:lnTo>
                    <a:pt x="89683" y="25454"/>
                  </a:lnTo>
                  <a:lnTo>
                    <a:pt x="89683" y="25454"/>
                  </a:lnTo>
                  <a:cubicBezTo>
                    <a:pt x="88598" y="25454"/>
                    <a:pt x="88598" y="25454"/>
                    <a:pt x="88598" y="25454"/>
                  </a:cubicBezTo>
                  <a:lnTo>
                    <a:pt x="88598" y="25454"/>
                  </a:lnTo>
                  <a:lnTo>
                    <a:pt x="88598" y="25454"/>
                  </a:lnTo>
                  <a:cubicBezTo>
                    <a:pt x="88598" y="25454"/>
                    <a:pt x="88598" y="25454"/>
                    <a:pt x="87440" y="25454"/>
                  </a:cubicBezTo>
                  <a:cubicBezTo>
                    <a:pt x="87440" y="27214"/>
                    <a:pt x="87440" y="27214"/>
                    <a:pt x="87440" y="27214"/>
                  </a:cubicBezTo>
                  <a:lnTo>
                    <a:pt x="87440" y="27214"/>
                  </a:lnTo>
                  <a:lnTo>
                    <a:pt x="87440" y="27214"/>
                  </a:lnTo>
                  <a:cubicBezTo>
                    <a:pt x="86318" y="27214"/>
                    <a:pt x="86318" y="27214"/>
                    <a:pt x="86318" y="27214"/>
                  </a:cubicBezTo>
                  <a:lnTo>
                    <a:pt x="86318" y="27214"/>
                  </a:lnTo>
                  <a:lnTo>
                    <a:pt x="86318" y="27214"/>
                  </a:lnTo>
                  <a:lnTo>
                    <a:pt x="85197" y="27214"/>
                  </a:lnTo>
                  <a:lnTo>
                    <a:pt x="85197" y="27214"/>
                  </a:lnTo>
                  <a:lnTo>
                    <a:pt x="85197" y="27214"/>
                  </a:lnTo>
                  <a:cubicBezTo>
                    <a:pt x="85197" y="29090"/>
                    <a:pt x="85197" y="29090"/>
                    <a:pt x="84112" y="29090"/>
                  </a:cubicBezTo>
                  <a:cubicBezTo>
                    <a:pt x="84112" y="30909"/>
                    <a:pt x="84112" y="30909"/>
                    <a:pt x="84112" y="30909"/>
                  </a:cubicBezTo>
                  <a:cubicBezTo>
                    <a:pt x="82954" y="30909"/>
                    <a:pt x="82954" y="30909"/>
                    <a:pt x="82954" y="30909"/>
                  </a:cubicBezTo>
                  <a:lnTo>
                    <a:pt x="82954" y="30909"/>
                  </a:lnTo>
                  <a:lnTo>
                    <a:pt x="81832" y="30909"/>
                  </a:lnTo>
                  <a:lnTo>
                    <a:pt x="81832" y="30909"/>
                  </a:lnTo>
                  <a:lnTo>
                    <a:pt x="81832" y="30909"/>
                  </a:lnTo>
                  <a:cubicBezTo>
                    <a:pt x="81832" y="30909"/>
                    <a:pt x="80711" y="30909"/>
                    <a:pt x="80711" y="32727"/>
                  </a:cubicBezTo>
                  <a:cubicBezTo>
                    <a:pt x="79626" y="32727"/>
                    <a:pt x="79626" y="32727"/>
                    <a:pt x="79626" y="32727"/>
                  </a:cubicBezTo>
                  <a:lnTo>
                    <a:pt x="79626" y="32727"/>
                  </a:lnTo>
                  <a:lnTo>
                    <a:pt x="79626" y="32727"/>
                  </a:lnTo>
                  <a:cubicBezTo>
                    <a:pt x="78468" y="32727"/>
                    <a:pt x="78468" y="32727"/>
                    <a:pt x="78468" y="32727"/>
                  </a:cubicBezTo>
                  <a:lnTo>
                    <a:pt x="78468" y="32727"/>
                  </a:lnTo>
                  <a:cubicBezTo>
                    <a:pt x="77347" y="32727"/>
                    <a:pt x="77347" y="32727"/>
                    <a:pt x="77347" y="32727"/>
                  </a:cubicBezTo>
                  <a:cubicBezTo>
                    <a:pt x="76225" y="32727"/>
                    <a:pt x="76225" y="32727"/>
                    <a:pt x="75140" y="32727"/>
                  </a:cubicBezTo>
                  <a:lnTo>
                    <a:pt x="75140" y="32727"/>
                  </a:lnTo>
                  <a:lnTo>
                    <a:pt x="75140" y="32727"/>
                  </a:lnTo>
                  <a:lnTo>
                    <a:pt x="75140" y="32727"/>
                  </a:lnTo>
                  <a:lnTo>
                    <a:pt x="75140" y="32727"/>
                  </a:lnTo>
                  <a:cubicBezTo>
                    <a:pt x="76225" y="32727"/>
                    <a:pt x="76225" y="34486"/>
                    <a:pt x="76225" y="34486"/>
                  </a:cubicBezTo>
                  <a:cubicBezTo>
                    <a:pt x="76225" y="36363"/>
                    <a:pt x="76225" y="36363"/>
                    <a:pt x="76225" y="36363"/>
                  </a:cubicBezTo>
                  <a:lnTo>
                    <a:pt x="76225" y="36363"/>
                  </a:lnTo>
                  <a:cubicBezTo>
                    <a:pt x="76225" y="38181"/>
                    <a:pt x="75140" y="38181"/>
                    <a:pt x="75140" y="38181"/>
                  </a:cubicBezTo>
                  <a:lnTo>
                    <a:pt x="75140" y="38181"/>
                  </a:lnTo>
                  <a:cubicBezTo>
                    <a:pt x="75140" y="38181"/>
                    <a:pt x="75140" y="38181"/>
                    <a:pt x="73982" y="38181"/>
                  </a:cubicBezTo>
                  <a:lnTo>
                    <a:pt x="73982" y="38181"/>
                  </a:lnTo>
                  <a:lnTo>
                    <a:pt x="73982" y="38181"/>
                  </a:lnTo>
                  <a:lnTo>
                    <a:pt x="73982" y="38181"/>
                  </a:lnTo>
                  <a:lnTo>
                    <a:pt x="73982" y="38181"/>
                  </a:lnTo>
                  <a:cubicBezTo>
                    <a:pt x="73982" y="39941"/>
                    <a:pt x="73982" y="39941"/>
                    <a:pt x="72861" y="39941"/>
                  </a:cubicBezTo>
                  <a:cubicBezTo>
                    <a:pt x="72861" y="41759"/>
                    <a:pt x="71739" y="41759"/>
                    <a:pt x="71739" y="41759"/>
                  </a:cubicBezTo>
                  <a:lnTo>
                    <a:pt x="71739" y="41759"/>
                  </a:lnTo>
                  <a:cubicBezTo>
                    <a:pt x="70654" y="41759"/>
                    <a:pt x="70654" y="41759"/>
                    <a:pt x="70654" y="41759"/>
                  </a:cubicBezTo>
                  <a:lnTo>
                    <a:pt x="69496" y="41759"/>
                  </a:lnTo>
                  <a:cubicBezTo>
                    <a:pt x="68375" y="41759"/>
                    <a:pt x="68375" y="41759"/>
                    <a:pt x="67253" y="41759"/>
                  </a:cubicBezTo>
                  <a:lnTo>
                    <a:pt x="66168" y="41759"/>
                  </a:lnTo>
                  <a:lnTo>
                    <a:pt x="66168" y="41759"/>
                  </a:lnTo>
                  <a:cubicBezTo>
                    <a:pt x="66168" y="41759"/>
                    <a:pt x="65010" y="43636"/>
                    <a:pt x="63889" y="43636"/>
                  </a:cubicBezTo>
                  <a:cubicBezTo>
                    <a:pt x="63889" y="43636"/>
                    <a:pt x="62767" y="45454"/>
                    <a:pt x="61682" y="45454"/>
                  </a:cubicBezTo>
                  <a:lnTo>
                    <a:pt x="61682" y="45454"/>
                  </a:lnTo>
                  <a:cubicBezTo>
                    <a:pt x="60524" y="45454"/>
                    <a:pt x="60524" y="45454"/>
                    <a:pt x="60524" y="43636"/>
                  </a:cubicBezTo>
                  <a:lnTo>
                    <a:pt x="60524" y="43636"/>
                  </a:lnTo>
                  <a:cubicBezTo>
                    <a:pt x="59403" y="43636"/>
                    <a:pt x="59403" y="45454"/>
                    <a:pt x="59403" y="45454"/>
                  </a:cubicBezTo>
                  <a:lnTo>
                    <a:pt x="59403" y="45454"/>
                  </a:lnTo>
                  <a:lnTo>
                    <a:pt x="59403" y="45454"/>
                  </a:lnTo>
                  <a:cubicBezTo>
                    <a:pt x="59403" y="45454"/>
                    <a:pt x="59403" y="45454"/>
                    <a:pt x="58281" y="45454"/>
                  </a:cubicBezTo>
                  <a:lnTo>
                    <a:pt x="58281" y="45454"/>
                  </a:lnTo>
                  <a:cubicBezTo>
                    <a:pt x="58281" y="45454"/>
                    <a:pt x="58281" y="45454"/>
                    <a:pt x="57196" y="43636"/>
                  </a:cubicBezTo>
                  <a:lnTo>
                    <a:pt x="57196" y="43636"/>
                  </a:lnTo>
                  <a:lnTo>
                    <a:pt x="57196" y="43636"/>
                  </a:lnTo>
                  <a:lnTo>
                    <a:pt x="57196" y="43636"/>
                  </a:lnTo>
                  <a:lnTo>
                    <a:pt x="57196" y="43636"/>
                  </a:lnTo>
                  <a:cubicBezTo>
                    <a:pt x="57196" y="43636"/>
                    <a:pt x="57196" y="43636"/>
                    <a:pt x="56038" y="43636"/>
                  </a:cubicBezTo>
                  <a:lnTo>
                    <a:pt x="56038" y="43636"/>
                  </a:lnTo>
                  <a:cubicBezTo>
                    <a:pt x="54917" y="43636"/>
                    <a:pt x="54917" y="41759"/>
                    <a:pt x="53795" y="41759"/>
                  </a:cubicBezTo>
                  <a:lnTo>
                    <a:pt x="53795" y="41759"/>
                  </a:lnTo>
                  <a:lnTo>
                    <a:pt x="53795" y="41759"/>
                  </a:lnTo>
                  <a:cubicBezTo>
                    <a:pt x="52710" y="41759"/>
                    <a:pt x="52710" y="41759"/>
                    <a:pt x="52710" y="41759"/>
                  </a:cubicBezTo>
                  <a:lnTo>
                    <a:pt x="51552" y="41759"/>
                  </a:lnTo>
                  <a:lnTo>
                    <a:pt x="51552" y="41759"/>
                  </a:lnTo>
                  <a:cubicBezTo>
                    <a:pt x="50431" y="41759"/>
                    <a:pt x="50431" y="41759"/>
                    <a:pt x="50431" y="41759"/>
                  </a:cubicBezTo>
                  <a:cubicBezTo>
                    <a:pt x="49345" y="41759"/>
                    <a:pt x="48188" y="41759"/>
                    <a:pt x="48188" y="41759"/>
                  </a:cubicBezTo>
                  <a:cubicBezTo>
                    <a:pt x="48188" y="41759"/>
                    <a:pt x="45945" y="41759"/>
                    <a:pt x="44859" y="39941"/>
                  </a:cubicBezTo>
                  <a:lnTo>
                    <a:pt x="44859" y="39941"/>
                  </a:lnTo>
                  <a:cubicBezTo>
                    <a:pt x="43738" y="39941"/>
                    <a:pt x="43738" y="39941"/>
                    <a:pt x="43738" y="39941"/>
                  </a:cubicBezTo>
                  <a:lnTo>
                    <a:pt x="43738" y="39941"/>
                  </a:lnTo>
                  <a:cubicBezTo>
                    <a:pt x="42580" y="39941"/>
                    <a:pt x="42580" y="38181"/>
                    <a:pt x="42580" y="38181"/>
                  </a:cubicBezTo>
                  <a:lnTo>
                    <a:pt x="41459" y="36363"/>
                  </a:lnTo>
                  <a:lnTo>
                    <a:pt x="41459" y="36363"/>
                  </a:lnTo>
                  <a:cubicBezTo>
                    <a:pt x="41459" y="36363"/>
                    <a:pt x="41459" y="36363"/>
                    <a:pt x="41459" y="34486"/>
                  </a:cubicBezTo>
                  <a:lnTo>
                    <a:pt x="41459" y="34486"/>
                  </a:lnTo>
                  <a:lnTo>
                    <a:pt x="41459" y="34486"/>
                  </a:lnTo>
                  <a:lnTo>
                    <a:pt x="41459" y="34486"/>
                  </a:lnTo>
                  <a:cubicBezTo>
                    <a:pt x="40373" y="34486"/>
                    <a:pt x="40373" y="34486"/>
                    <a:pt x="40373" y="34486"/>
                  </a:cubicBezTo>
                  <a:cubicBezTo>
                    <a:pt x="39252" y="34486"/>
                    <a:pt x="39252" y="32727"/>
                    <a:pt x="39252" y="32727"/>
                  </a:cubicBezTo>
                  <a:lnTo>
                    <a:pt x="38094" y="32727"/>
                  </a:lnTo>
                  <a:lnTo>
                    <a:pt x="38094" y="32727"/>
                  </a:lnTo>
                  <a:cubicBezTo>
                    <a:pt x="38094" y="32727"/>
                    <a:pt x="38094" y="32727"/>
                    <a:pt x="36973" y="32727"/>
                  </a:cubicBezTo>
                  <a:cubicBezTo>
                    <a:pt x="36973" y="32727"/>
                    <a:pt x="36973" y="32727"/>
                    <a:pt x="35887" y="32727"/>
                  </a:cubicBezTo>
                  <a:lnTo>
                    <a:pt x="35887" y="32727"/>
                  </a:lnTo>
                  <a:lnTo>
                    <a:pt x="35887" y="32727"/>
                  </a:lnTo>
                  <a:cubicBezTo>
                    <a:pt x="34766" y="32727"/>
                    <a:pt x="34766" y="32727"/>
                    <a:pt x="33608" y="32727"/>
                  </a:cubicBezTo>
                  <a:cubicBezTo>
                    <a:pt x="32487" y="32727"/>
                    <a:pt x="32487" y="30909"/>
                    <a:pt x="32487" y="30909"/>
                  </a:cubicBezTo>
                  <a:cubicBezTo>
                    <a:pt x="32487" y="29090"/>
                    <a:pt x="32487" y="29090"/>
                    <a:pt x="32487" y="29090"/>
                  </a:cubicBezTo>
                  <a:lnTo>
                    <a:pt x="32487" y="27214"/>
                  </a:lnTo>
                  <a:cubicBezTo>
                    <a:pt x="32487" y="25454"/>
                    <a:pt x="32487" y="25454"/>
                    <a:pt x="32487" y="25454"/>
                  </a:cubicBezTo>
                  <a:cubicBezTo>
                    <a:pt x="32487" y="25454"/>
                    <a:pt x="32487" y="25454"/>
                    <a:pt x="32487" y="23636"/>
                  </a:cubicBezTo>
                  <a:cubicBezTo>
                    <a:pt x="32487" y="23636"/>
                    <a:pt x="31401" y="23636"/>
                    <a:pt x="31401" y="21818"/>
                  </a:cubicBezTo>
                  <a:lnTo>
                    <a:pt x="31401" y="21818"/>
                  </a:lnTo>
                  <a:lnTo>
                    <a:pt x="31401" y="21818"/>
                  </a:lnTo>
                  <a:cubicBezTo>
                    <a:pt x="31401" y="21818"/>
                    <a:pt x="31401" y="21818"/>
                    <a:pt x="30280" y="21818"/>
                  </a:cubicBezTo>
                  <a:lnTo>
                    <a:pt x="30280" y="21818"/>
                  </a:lnTo>
                  <a:cubicBezTo>
                    <a:pt x="30280" y="21818"/>
                    <a:pt x="30280" y="21818"/>
                    <a:pt x="29122" y="21818"/>
                  </a:cubicBezTo>
                  <a:cubicBezTo>
                    <a:pt x="29122" y="19941"/>
                    <a:pt x="28001" y="19941"/>
                    <a:pt x="28001" y="19941"/>
                  </a:cubicBezTo>
                  <a:lnTo>
                    <a:pt x="28001" y="19941"/>
                  </a:lnTo>
                  <a:cubicBezTo>
                    <a:pt x="26915" y="19941"/>
                    <a:pt x="26915" y="18181"/>
                    <a:pt x="26915" y="18181"/>
                  </a:cubicBezTo>
                  <a:cubicBezTo>
                    <a:pt x="26915" y="18181"/>
                    <a:pt x="25794" y="18181"/>
                    <a:pt x="25794" y="16363"/>
                  </a:cubicBezTo>
                  <a:cubicBezTo>
                    <a:pt x="25794" y="18181"/>
                    <a:pt x="25794" y="18181"/>
                    <a:pt x="25794" y="18181"/>
                  </a:cubicBezTo>
                  <a:cubicBezTo>
                    <a:pt x="25794" y="19941"/>
                    <a:pt x="24636" y="19941"/>
                    <a:pt x="24636" y="19941"/>
                  </a:cubicBezTo>
                  <a:cubicBezTo>
                    <a:pt x="24636" y="19941"/>
                    <a:pt x="24636" y="19941"/>
                    <a:pt x="23515" y="19941"/>
                  </a:cubicBezTo>
                  <a:lnTo>
                    <a:pt x="23515" y="19941"/>
                  </a:lnTo>
                  <a:lnTo>
                    <a:pt x="23515" y="19941"/>
                  </a:lnTo>
                  <a:lnTo>
                    <a:pt x="23515" y="19941"/>
                  </a:lnTo>
                  <a:cubicBezTo>
                    <a:pt x="23515" y="21818"/>
                    <a:pt x="23515" y="21818"/>
                    <a:pt x="23515" y="21818"/>
                  </a:cubicBezTo>
                  <a:lnTo>
                    <a:pt x="23515" y="21818"/>
                  </a:lnTo>
                  <a:lnTo>
                    <a:pt x="23515" y="21818"/>
                  </a:lnTo>
                  <a:cubicBezTo>
                    <a:pt x="23515" y="23636"/>
                    <a:pt x="23515" y="23636"/>
                    <a:pt x="23515" y="23636"/>
                  </a:cubicBezTo>
                  <a:cubicBezTo>
                    <a:pt x="22429" y="25454"/>
                    <a:pt x="22429" y="25454"/>
                    <a:pt x="22429" y="25454"/>
                  </a:cubicBezTo>
                  <a:cubicBezTo>
                    <a:pt x="21308" y="25454"/>
                    <a:pt x="21308" y="25454"/>
                    <a:pt x="21308" y="25454"/>
                  </a:cubicBezTo>
                  <a:lnTo>
                    <a:pt x="20150" y="25454"/>
                  </a:lnTo>
                  <a:lnTo>
                    <a:pt x="20150" y="25454"/>
                  </a:lnTo>
                  <a:lnTo>
                    <a:pt x="20150" y="25454"/>
                  </a:lnTo>
                  <a:cubicBezTo>
                    <a:pt x="20150" y="25454"/>
                    <a:pt x="20150" y="25454"/>
                    <a:pt x="19029" y="25454"/>
                  </a:cubicBezTo>
                  <a:lnTo>
                    <a:pt x="19029" y="25454"/>
                  </a:lnTo>
                  <a:cubicBezTo>
                    <a:pt x="17943" y="25454"/>
                    <a:pt x="17943" y="25454"/>
                    <a:pt x="17943" y="25454"/>
                  </a:cubicBezTo>
                  <a:cubicBezTo>
                    <a:pt x="17943" y="23636"/>
                    <a:pt x="17943" y="23636"/>
                    <a:pt x="17943" y="23636"/>
                  </a:cubicBezTo>
                  <a:lnTo>
                    <a:pt x="17943" y="23636"/>
                  </a:lnTo>
                  <a:cubicBezTo>
                    <a:pt x="17943" y="25454"/>
                    <a:pt x="17943" y="25454"/>
                    <a:pt x="17943" y="25454"/>
                  </a:cubicBezTo>
                  <a:lnTo>
                    <a:pt x="17943" y="25454"/>
                  </a:lnTo>
                  <a:lnTo>
                    <a:pt x="17943" y="25454"/>
                  </a:lnTo>
                  <a:cubicBezTo>
                    <a:pt x="17943" y="27214"/>
                    <a:pt x="17943" y="27214"/>
                    <a:pt x="17943" y="27214"/>
                  </a:cubicBezTo>
                  <a:cubicBezTo>
                    <a:pt x="17943" y="27214"/>
                    <a:pt x="16822" y="27214"/>
                    <a:pt x="16822" y="29090"/>
                  </a:cubicBezTo>
                  <a:cubicBezTo>
                    <a:pt x="17943" y="29090"/>
                    <a:pt x="17943" y="29090"/>
                    <a:pt x="17943" y="29090"/>
                  </a:cubicBezTo>
                  <a:lnTo>
                    <a:pt x="17943" y="29090"/>
                  </a:lnTo>
                  <a:cubicBezTo>
                    <a:pt x="17943" y="30909"/>
                    <a:pt x="17943" y="30909"/>
                    <a:pt x="17943" y="30909"/>
                  </a:cubicBezTo>
                  <a:lnTo>
                    <a:pt x="17943" y="30909"/>
                  </a:lnTo>
                  <a:cubicBezTo>
                    <a:pt x="17943" y="30909"/>
                    <a:pt x="16822" y="32727"/>
                    <a:pt x="15664" y="32727"/>
                  </a:cubicBezTo>
                  <a:lnTo>
                    <a:pt x="15664" y="32727"/>
                  </a:lnTo>
                  <a:lnTo>
                    <a:pt x="15664" y="32727"/>
                  </a:lnTo>
                  <a:lnTo>
                    <a:pt x="15664" y="32727"/>
                  </a:lnTo>
                  <a:lnTo>
                    <a:pt x="15664" y="32727"/>
                  </a:lnTo>
                  <a:cubicBezTo>
                    <a:pt x="14543" y="30909"/>
                    <a:pt x="14543" y="30909"/>
                    <a:pt x="14543" y="30909"/>
                  </a:cubicBezTo>
                  <a:cubicBezTo>
                    <a:pt x="14543" y="30909"/>
                    <a:pt x="14543" y="30909"/>
                    <a:pt x="13457" y="32727"/>
                  </a:cubicBezTo>
                  <a:lnTo>
                    <a:pt x="13457" y="32727"/>
                  </a:lnTo>
                  <a:lnTo>
                    <a:pt x="13457" y="32727"/>
                  </a:lnTo>
                  <a:lnTo>
                    <a:pt x="13457" y="32727"/>
                  </a:lnTo>
                  <a:lnTo>
                    <a:pt x="13457" y="32727"/>
                  </a:lnTo>
                  <a:lnTo>
                    <a:pt x="13457" y="32727"/>
                  </a:lnTo>
                  <a:lnTo>
                    <a:pt x="13457" y="34486"/>
                  </a:lnTo>
                  <a:lnTo>
                    <a:pt x="13457" y="34486"/>
                  </a:lnTo>
                  <a:cubicBezTo>
                    <a:pt x="13457" y="36363"/>
                    <a:pt x="13457" y="36363"/>
                    <a:pt x="13457" y="38181"/>
                  </a:cubicBezTo>
                  <a:lnTo>
                    <a:pt x="13457" y="38181"/>
                  </a:lnTo>
                  <a:lnTo>
                    <a:pt x="13457" y="38181"/>
                  </a:lnTo>
                  <a:cubicBezTo>
                    <a:pt x="13457" y="39941"/>
                    <a:pt x="13457" y="39941"/>
                    <a:pt x="13457" y="39941"/>
                  </a:cubicBezTo>
                  <a:lnTo>
                    <a:pt x="13457" y="39941"/>
                  </a:lnTo>
                  <a:lnTo>
                    <a:pt x="13457" y="39941"/>
                  </a:lnTo>
                  <a:cubicBezTo>
                    <a:pt x="12336" y="39941"/>
                    <a:pt x="12336" y="39941"/>
                    <a:pt x="12336" y="39941"/>
                  </a:cubicBezTo>
                  <a:lnTo>
                    <a:pt x="12336" y="39941"/>
                  </a:lnTo>
                  <a:lnTo>
                    <a:pt x="12336" y="39941"/>
                  </a:lnTo>
                  <a:cubicBezTo>
                    <a:pt x="12336" y="41759"/>
                    <a:pt x="12336" y="41759"/>
                    <a:pt x="12336" y="41759"/>
                  </a:cubicBezTo>
                  <a:cubicBezTo>
                    <a:pt x="12336" y="43636"/>
                    <a:pt x="12336" y="43636"/>
                    <a:pt x="12336" y="43636"/>
                  </a:cubicBezTo>
                  <a:lnTo>
                    <a:pt x="12336" y="43636"/>
                  </a:lnTo>
                  <a:lnTo>
                    <a:pt x="11178" y="43636"/>
                  </a:lnTo>
                  <a:cubicBezTo>
                    <a:pt x="10057" y="43636"/>
                    <a:pt x="10057" y="43636"/>
                    <a:pt x="10057" y="43636"/>
                  </a:cubicBezTo>
                  <a:lnTo>
                    <a:pt x="10057" y="45454"/>
                  </a:lnTo>
                  <a:lnTo>
                    <a:pt x="8971" y="45454"/>
                  </a:lnTo>
                  <a:cubicBezTo>
                    <a:pt x="8971" y="47214"/>
                    <a:pt x="7850" y="47214"/>
                    <a:pt x="7850" y="47214"/>
                  </a:cubicBezTo>
                  <a:cubicBezTo>
                    <a:pt x="6692" y="47214"/>
                    <a:pt x="6692" y="47214"/>
                    <a:pt x="5571" y="47214"/>
                  </a:cubicBezTo>
                  <a:cubicBezTo>
                    <a:pt x="5571" y="49032"/>
                    <a:pt x="5571" y="49032"/>
                    <a:pt x="4485" y="49032"/>
                  </a:cubicBezTo>
                  <a:lnTo>
                    <a:pt x="4485" y="49032"/>
                  </a:lnTo>
                  <a:lnTo>
                    <a:pt x="3364" y="49032"/>
                  </a:lnTo>
                  <a:lnTo>
                    <a:pt x="3364" y="49032"/>
                  </a:lnTo>
                  <a:lnTo>
                    <a:pt x="2206" y="49032"/>
                  </a:lnTo>
                  <a:cubicBezTo>
                    <a:pt x="2206" y="49032"/>
                    <a:pt x="2206" y="49032"/>
                    <a:pt x="1085" y="49032"/>
                  </a:cubicBezTo>
                  <a:lnTo>
                    <a:pt x="1085" y="49032"/>
                  </a:lnTo>
                  <a:lnTo>
                    <a:pt x="1085" y="49032"/>
                  </a:lnTo>
                  <a:lnTo>
                    <a:pt x="1085" y="50909"/>
                  </a:lnTo>
                  <a:lnTo>
                    <a:pt x="1085" y="50909"/>
                  </a:lnTo>
                  <a:lnTo>
                    <a:pt x="0" y="50909"/>
                  </a:lnTo>
                  <a:lnTo>
                    <a:pt x="0" y="50909"/>
                  </a:lnTo>
                  <a:lnTo>
                    <a:pt x="0" y="50909"/>
                  </a:lnTo>
                  <a:lnTo>
                    <a:pt x="0" y="50909"/>
                  </a:lnTo>
                  <a:cubicBezTo>
                    <a:pt x="0" y="52727"/>
                    <a:pt x="0" y="52727"/>
                    <a:pt x="0" y="52727"/>
                  </a:cubicBezTo>
                  <a:lnTo>
                    <a:pt x="0" y="52727"/>
                  </a:lnTo>
                  <a:lnTo>
                    <a:pt x="0" y="52727"/>
                  </a:lnTo>
                  <a:cubicBezTo>
                    <a:pt x="0" y="52727"/>
                    <a:pt x="0" y="52727"/>
                    <a:pt x="1085" y="52727"/>
                  </a:cubicBezTo>
                  <a:lnTo>
                    <a:pt x="1085" y="52727"/>
                  </a:lnTo>
                  <a:lnTo>
                    <a:pt x="1085" y="52727"/>
                  </a:lnTo>
                  <a:cubicBezTo>
                    <a:pt x="2206" y="54486"/>
                    <a:pt x="2206" y="56304"/>
                    <a:pt x="2206" y="56304"/>
                  </a:cubicBezTo>
                  <a:cubicBezTo>
                    <a:pt x="2206" y="58181"/>
                    <a:pt x="2206" y="58181"/>
                    <a:pt x="2206" y="58181"/>
                  </a:cubicBezTo>
                  <a:lnTo>
                    <a:pt x="2206" y="60000"/>
                  </a:lnTo>
                  <a:lnTo>
                    <a:pt x="3364" y="60000"/>
                  </a:lnTo>
                  <a:lnTo>
                    <a:pt x="3364" y="60000"/>
                  </a:lnTo>
                  <a:cubicBezTo>
                    <a:pt x="4485" y="61759"/>
                    <a:pt x="4485" y="61759"/>
                    <a:pt x="4485" y="61759"/>
                  </a:cubicBezTo>
                  <a:lnTo>
                    <a:pt x="4485" y="61759"/>
                  </a:lnTo>
                  <a:lnTo>
                    <a:pt x="4485" y="61759"/>
                  </a:lnTo>
                  <a:lnTo>
                    <a:pt x="4485" y="63577"/>
                  </a:lnTo>
                  <a:lnTo>
                    <a:pt x="4485" y="63577"/>
                  </a:lnTo>
                  <a:cubicBezTo>
                    <a:pt x="4485" y="63577"/>
                    <a:pt x="4485" y="63577"/>
                    <a:pt x="5571" y="63577"/>
                  </a:cubicBezTo>
                  <a:lnTo>
                    <a:pt x="5571" y="63577"/>
                  </a:lnTo>
                  <a:cubicBezTo>
                    <a:pt x="6692" y="65454"/>
                    <a:pt x="6692" y="65454"/>
                    <a:pt x="6692" y="65454"/>
                  </a:cubicBezTo>
                  <a:cubicBezTo>
                    <a:pt x="6692" y="65454"/>
                    <a:pt x="6692" y="65454"/>
                    <a:pt x="7850" y="63577"/>
                  </a:cubicBezTo>
                  <a:lnTo>
                    <a:pt x="7850" y="63577"/>
                  </a:lnTo>
                  <a:lnTo>
                    <a:pt x="7850" y="63577"/>
                  </a:lnTo>
                  <a:cubicBezTo>
                    <a:pt x="7850" y="63577"/>
                    <a:pt x="7850" y="63577"/>
                    <a:pt x="8971" y="63577"/>
                  </a:cubicBezTo>
                  <a:lnTo>
                    <a:pt x="8971" y="63577"/>
                  </a:lnTo>
                  <a:lnTo>
                    <a:pt x="8971" y="63577"/>
                  </a:lnTo>
                  <a:lnTo>
                    <a:pt x="10057" y="63577"/>
                  </a:lnTo>
                  <a:cubicBezTo>
                    <a:pt x="10057" y="63577"/>
                    <a:pt x="10057" y="63577"/>
                    <a:pt x="11178" y="63577"/>
                  </a:cubicBezTo>
                  <a:lnTo>
                    <a:pt x="11178" y="63577"/>
                  </a:lnTo>
                  <a:lnTo>
                    <a:pt x="11178" y="63577"/>
                  </a:lnTo>
                  <a:lnTo>
                    <a:pt x="11178" y="63577"/>
                  </a:lnTo>
                  <a:cubicBezTo>
                    <a:pt x="12336" y="63577"/>
                    <a:pt x="12336" y="63577"/>
                    <a:pt x="12336" y="63577"/>
                  </a:cubicBezTo>
                  <a:lnTo>
                    <a:pt x="12336" y="63577"/>
                  </a:lnTo>
                  <a:lnTo>
                    <a:pt x="12336" y="63577"/>
                  </a:lnTo>
                  <a:lnTo>
                    <a:pt x="12336" y="63577"/>
                  </a:lnTo>
                  <a:lnTo>
                    <a:pt x="12336" y="63577"/>
                  </a:lnTo>
                  <a:lnTo>
                    <a:pt x="12336" y="63577"/>
                  </a:lnTo>
                  <a:lnTo>
                    <a:pt x="12336" y="63577"/>
                  </a:lnTo>
                  <a:lnTo>
                    <a:pt x="12336" y="63577"/>
                  </a:lnTo>
                  <a:lnTo>
                    <a:pt x="12336" y="65454"/>
                  </a:lnTo>
                  <a:cubicBezTo>
                    <a:pt x="12336" y="65454"/>
                    <a:pt x="13457" y="65454"/>
                    <a:pt x="13457" y="67272"/>
                  </a:cubicBezTo>
                  <a:lnTo>
                    <a:pt x="13457" y="69032"/>
                  </a:lnTo>
                  <a:lnTo>
                    <a:pt x="13457" y="69032"/>
                  </a:lnTo>
                  <a:lnTo>
                    <a:pt x="12336" y="69032"/>
                  </a:lnTo>
                  <a:lnTo>
                    <a:pt x="12336" y="69032"/>
                  </a:lnTo>
                  <a:lnTo>
                    <a:pt x="12336" y="70850"/>
                  </a:lnTo>
                  <a:lnTo>
                    <a:pt x="12336" y="70850"/>
                  </a:lnTo>
                  <a:cubicBezTo>
                    <a:pt x="12336" y="70850"/>
                    <a:pt x="12336" y="72727"/>
                    <a:pt x="11178" y="72727"/>
                  </a:cubicBezTo>
                  <a:lnTo>
                    <a:pt x="11178" y="72727"/>
                  </a:lnTo>
                  <a:lnTo>
                    <a:pt x="11178" y="72727"/>
                  </a:lnTo>
                  <a:lnTo>
                    <a:pt x="11178" y="74545"/>
                  </a:lnTo>
                  <a:lnTo>
                    <a:pt x="11178" y="74545"/>
                  </a:lnTo>
                  <a:lnTo>
                    <a:pt x="11178" y="76304"/>
                  </a:lnTo>
                  <a:lnTo>
                    <a:pt x="11178" y="76304"/>
                  </a:lnTo>
                  <a:cubicBezTo>
                    <a:pt x="11178" y="78123"/>
                    <a:pt x="11178" y="78123"/>
                    <a:pt x="10057" y="80000"/>
                  </a:cubicBezTo>
                  <a:lnTo>
                    <a:pt x="10057" y="80000"/>
                  </a:lnTo>
                  <a:lnTo>
                    <a:pt x="10057" y="80000"/>
                  </a:lnTo>
                  <a:lnTo>
                    <a:pt x="10057" y="80000"/>
                  </a:lnTo>
                  <a:lnTo>
                    <a:pt x="10057" y="80000"/>
                  </a:lnTo>
                  <a:lnTo>
                    <a:pt x="10057" y="80000"/>
                  </a:lnTo>
                  <a:lnTo>
                    <a:pt x="10057" y="80000"/>
                  </a:lnTo>
                  <a:cubicBezTo>
                    <a:pt x="10057" y="80000"/>
                    <a:pt x="11178" y="80000"/>
                    <a:pt x="11178" y="81818"/>
                  </a:cubicBezTo>
                  <a:lnTo>
                    <a:pt x="11178" y="81818"/>
                  </a:lnTo>
                  <a:lnTo>
                    <a:pt x="11178" y="81818"/>
                  </a:lnTo>
                  <a:cubicBezTo>
                    <a:pt x="11178" y="81818"/>
                    <a:pt x="11178" y="81818"/>
                    <a:pt x="12336" y="81818"/>
                  </a:cubicBezTo>
                  <a:cubicBezTo>
                    <a:pt x="12336" y="83577"/>
                    <a:pt x="13457" y="83577"/>
                    <a:pt x="13457" y="85395"/>
                  </a:cubicBezTo>
                  <a:lnTo>
                    <a:pt x="13457" y="85395"/>
                  </a:lnTo>
                  <a:lnTo>
                    <a:pt x="13457" y="85395"/>
                  </a:lnTo>
                  <a:lnTo>
                    <a:pt x="13457" y="85395"/>
                  </a:lnTo>
                  <a:lnTo>
                    <a:pt x="13457" y="85395"/>
                  </a:lnTo>
                  <a:lnTo>
                    <a:pt x="14543" y="83577"/>
                  </a:lnTo>
                  <a:lnTo>
                    <a:pt x="14543" y="83577"/>
                  </a:lnTo>
                  <a:lnTo>
                    <a:pt x="14543" y="83577"/>
                  </a:lnTo>
                  <a:cubicBezTo>
                    <a:pt x="15664" y="83577"/>
                    <a:pt x="16822" y="83577"/>
                    <a:pt x="16822" y="85395"/>
                  </a:cubicBezTo>
                  <a:cubicBezTo>
                    <a:pt x="16822" y="85395"/>
                    <a:pt x="16822" y="85395"/>
                    <a:pt x="16822" y="87272"/>
                  </a:cubicBezTo>
                  <a:cubicBezTo>
                    <a:pt x="17943" y="87272"/>
                    <a:pt x="17943" y="87272"/>
                    <a:pt x="17943" y="87272"/>
                  </a:cubicBezTo>
                  <a:lnTo>
                    <a:pt x="17943" y="87272"/>
                  </a:lnTo>
                  <a:cubicBezTo>
                    <a:pt x="19029" y="87272"/>
                    <a:pt x="19029" y="87272"/>
                    <a:pt x="19029" y="87272"/>
                  </a:cubicBezTo>
                  <a:lnTo>
                    <a:pt x="19029" y="87272"/>
                  </a:lnTo>
                  <a:lnTo>
                    <a:pt x="19029" y="87272"/>
                  </a:lnTo>
                  <a:cubicBezTo>
                    <a:pt x="20150" y="87272"/>
                    <a:pt x="20150" y="87272"/>
                    <a:pt x="20150" y="87272"/>
                  </a:cubicBezTo>
                  <a:lnTo>
                    <a:pt x="20150" y="87272"/>
                  </a:lnTo>
                  <a:cubicBezTo>
                    <a:pt x="20150" y="87272"/>
                    <a:pt x="20150" y="87272"/>
                    <a:pt x="20150" y="89090"/>
                  </a:cubicBezTo>
                  <a:cubicBezTo>
                    <a:pt x="21308" y="89090"/>
                    <a:pt x="21308" y="89090"/>
                    <a:pt x="21308" y="90850"/>
                  </a:cubicBezTo>
                  <a:lnTo>
                    <a:pt x="21308" y="90850"/>
                  </a:lnTo>
                  <a:lnTo>
                    <a:pt x="21308" y="90850"/>
                  </a:lnTo>
                  <a:lnTo>
                    <a:pt x="21308" y="90850"/>
                  </a:lnTo>
                  <a:lnTo>
                    <a:pt x="22429" y="90850"/>
                  </a:lnTo>
                  <a:lnTo>
                    <a:pt x="22429" y="90850"/>
                  </a:lnTo>
                  <a:lnTo>
                    <a:pt x="23515" y="90850"/>
                  </a:lnTo>
                  <a:lnTo>
                    <a:pt x="23515" y="90850"/>
                  </a:lnTo>
                  <a:cubicBezTo>
                    <a:pt x="23515" y="90850"/>
                    <a:pt x="23515" y="90850"/>
                    <a:pt x="23515" y="92668"/>
                  </a:cubicBezTo>
                  <a:lnTo>
                    <a:pt x="24636" y="92668"/>
                  </a:lnTo>
                  <a:lnTo>
                    <a:pt x="24636" y="92668"/>
                  </a:lnTo>
                  <a:lnTo>
                    <a:pt x="24636" y="92668"/>
                  </a:lnTo>
                  <a:lnTo>
                    <a:pt x="25794" y="92668"/>
                  </a:lnTo>
                  <a:lnTo>
                    <a:pt x="25794" y="92668"/>
                  </a:lnTo>
                  <a:lnTo>
                    <a:pt x="26915" y="92668"/>
                  </a:lnTo>
                  <a:lnTo>
                    <a:pt x="26915" y="92668"/>
                  </a:lnTo>
                  <a:lnTo>
                    <a:pt x="26915" y="92668"/>
                  </a:lnTo>
                  <a:lnTo>
                    <a:pt x="26915" y="92668"/>
                  </a:lnTo>
                  <a:cubicBezTo>
                    <a:pt x="28001" y="92668"/>
                    <a:pt x="28001" y="92668"/>
                    <a:pt x="28001" y="92668"/>
                  </a:cubicBezTo>
                  <a:lnTo>
                    <a:pt x="28001" y="92668"/>
                  </a:lnTo>
                  <a:cubicBezTo>
                    <a:pt x="29122" y="92668"/>
                    <a:pt x="29122" y="92668"/>
                    <a:pt x="29122" y="92668"/>
                  </a:cubicBezTo>
                  <a:lnTo>
                    <a:pt x="29122" y="92668"/>
                  </a:lnTo>
                  <a:lnTo>
                    <a:pt x="29122" y="92668"/>
                  </a:lnTo>
                  <a:lnTo>
                    <a:pt x="29122" y="92668"/>
                  </a:lnTo>
                  <a:cubicBezTo>
                    <a:pt x="29122" y="92668"/>
                    <a:pt x="29122" y="92668"/>
                    <a:pt x="30280" y="92668"/>
                  </a:cubicBezTo>
                  <a:lnTo>
                    <a:pt x="30280" y="92668"/>
                  </a:lnTo>
                  <a:lnTo>
                    <a:pt x="30280" y="92668"/>
                  </a:lnTo>
                  <a:lnTo>
                    <a:pt x="30280" y="92668"/>
                  </a:lnTo>
                  <a:cubicBezTo>
                    <a:pt x="30280" y="92668"/>
                    <a:pt x="30280" y="90850"/>
                    <a:pt x="31401" y="90850"/>
                  </a:cubicBezTo>
                  <a:lnTo>
                    <a:pt x="31401" y="90850"/>
                  </a:lnTo>
                  <a:cubicBezTo>
                    <a:pt x="32487" y="90850"/>
                    <a:pt x="32487" y="92668"/>
                    <a:pt x="32487" y="92668"/>
                  </a:cubicBezTo>
                  <a:lnTo>
                    <a:pt x="32487" y="92668"/>
                  </a:lnTo>
                  <a:lnTo>
                    <a:pt x="32487" y="92668"/>
                  </a:lnTo>
                  <a:cubicBezTo>
                    <a:pt x="33608" y="92668"/>
                    <a:pt x="33608" y="92668"/>
                    <a:pt x="33608" y="92668"/>
                  </a:cubicBezTo>
                  <a:lnTo>
                    <a:pt x="33608" y="92668"/>
                  </a:lnTo>
                  <a:lnTo>
                    <a:pt x="33608" y="92668"/>
                  </a:lnTo>
                  <a:lnTo>
                    <a:pt x="33608" y="92668"/>
                  </a:lnTo>
                  <a:cubicBezTo>
                    <a:pt x="34766" y="92668"/>
                    <a:pt x="34766" y="92668"/>
                    <a:pt x="34766" y="92668"/>
                  </a:cubicBezTo>
                  <a:lnTo>
                    <a:pt x="34766" y="92668"/>
                  </a:lnTo>
                  <a:lnTo>
                    <a:pt x="34766" y="92668"/>
                  </a:lnTo>
                  <a:lnTo>
                    <a:pt x="34766" y="92668"/>
                  </a:lnTo>
                  <a:lnTo>
                    <a:pt x="34766" y="94545"/>
                  </a:lnTo>
                  <a:cubicBezTo>
                    <a:pt x="35887" y="94545"/>
                    <a:pt x="35887" y="94545"/>
                    <a:pt x="35887" y="94545"/>
                  </a:cubicBezTo>
                  <a:lnTo>
                    <a:pt x="35887" y="94545"/>
                  </a:lnTo>
                  <a:cubicBezTo>
                    <a:pt x="35887" y="94545"/>
                    <a:pt x="35887" y="94545"/>
                    <a:pt x="35887" y="92668"/>
                  </a:cubicBezTo>
                  <a:cubicBezTo>
                    <a:pt x="36973" y="92668"/>
                    <a:pt x="36973" y="92668"/>
                    <a:pt x="36973" y="92668"/>
                  </a:cubicBezTo>
                  <a:lnTo>
                    <a:pt x="36973" y="92668"/>
                  </a:lnTo>
                  <a:lnTo>
                    <a:pt x="36973" y="92668"/>
                  </a:lnTo>
                  <a:lnTo>
                    <a:pt x="36973" y="92668"/>
                  </a:lnTo>
                  <a:cubicBezTo>
                    <a:pt x="36973" y="90850"/>
                    <a:pt x="38094" y="90850"/>
                    <a:pt x="38094" y="90850"/>
                  </a:cubicBezTo>
                  <a:cubicBezTo>
                    <a:pt x="38094" y="89090"/>
                    <a:pt x="39252" y="89090"/>
                    <a:pt x="39252" y="89090"/>
                  </a:cubicBezTo>
                  <a:lnTo>
                    <a:pt x="39252" y="89090"/>
                  </a:lnTo>
                  <a:cubicBezTo>
                    <a:pt x="39252" y="89090"/>
                    <a:pt x="39252" y="89090"/>
                    <a:pt x="40373" y="89090"/>
                  </a:cubicBezTo>
                  <a:lnTo>
                    <a:pt x="40373" y="89090"/>
                  </a:lnTo>
                  <a:lnTo>
                    <a:pt x="40373" y="87272"/>
                  </a:lnTo>
                  <a:lnTo>
                    <a:pt x="40373" y="87272"/>
                  </a:lnTo>
                  <a:cubicBezTo>
                    <a:pt x="41459" y="87272"/>
                    <a:pt x="41459" y="87272"/>
                    <a:pt x="41459" y="89090"/>
                  </a:cubicBezTo>
                  <a:lnTo>
                    <a:pt x="41459" y="89090"/>
                  </a:lnTo>
                  <a:lnTo>
                    <a:pt x="41459" y="89090"/>
                  </a:lnTo>
                  <a:cubicBezTo>
                    <a:pt x="42580" y="87272"/>
                    <a:pt x="42580" y="87272"/>
                    <a:pt x="43738" y="87272"/>
                  </a:cubicBezTo>
                  <a:lnTo>
                    <a:pt x="43738" y="87272"/>
                  </a:lnTo>
                  <a:lnTo>
                    <a:pt x="43738" y="87272"/>
                  </a:lnTo>
                  <a:cubicBezTo>
                    <a:pt x="43738" y="87272"/>
                    <a:pt x="43738" y="87272"/>
                    <a:pt x="44859" y="87272"/>
                  </a:cubicBezTo>
                  <a:cubicBezTo>
                    <a:pt x="44859" y="89090"/>
                    <a:pt x="45945" y="89090"/>
                    <a:pt x="45945" y="90850"/>
                  </a:cubicBezTo>
                  <a:lnTo>
                    <a:pt x="45945" y="90850"/>
                  </a:lnTo>
                  <a:cubicBezTo>
                    <a:pt x="45945" y="90850"/>
                    <a:pt x="45945" y="90850"/>
                    <a:pt x="44859" y="90850"/>
                  </a:cubicBezTo>
                  <a:cubicBezTo>
                    <a:pt x="45945" y="90850"/>
                    <a:pt x="45945" y="90850"/>
                    <a:pt x="45945" y="90850"/>
                  </a:cubicBezTo>
                  <a:cubicBezTo>
                    <a:pt x="45945" y="90850"/>
                    <a:pt x="45945" y="90850"/>
                    <a:pt x="47066" y="90850"/>
                  </a:cubicBezTo>
                  <a:lnTo>
                    <a:pt x="47066" y="90850"/>
                  </a:lnTo>
                  <a:lnTo>
                    <a:pt x="47066" y="90850"/>
                  </a:lnTo>
                  <a:cubicBezTo>
                    <a:pt x="48188" y="92668"/>
                    <a:pt x="48188" y="92668"/>
                    <a:pt x="48188" y="94545"/>
                  </a:cubicBezTo>
                  <a:lnTo>
                    <a:pt x="48188" y="94545"/>
                  </a:lnTo>
                  <a:cubicBezTo>
                    <a:pt x="49345" y="94545"/>
                    <a:pt x="49345" y="96363"/>
                    <a:pt x="49345" y="96363"/>
                  </a:cubicBezTo>
                  <a:cubicBezTo>
                    <a:pt x="50431" y="96363"/>
                    <a:pt x="50431" y="99941"/>
                    <a:pt x="50431" y="99941"/>
                  </a:cubicBezTo>
                  <a:lnTo>
                    <a:pt x="50431" y="99941"/>
                  </a:lnTo>
                  <a:cubicBezTo>
                    <a:pt x="50431" y="99941"/>
                    <a:pt x="50431" y="101818"/>
                    <a:pt x="49345" y="103636"/>
                  </a:cubicBezTo>
                  <a:lnTo>
                    <a:pt x="49345" y="103636"/>
                  </a:lnTo>
                  <a:lnTo>
                    <a:pt x="49345" y="103636"/>
                  </a:lnTo>
                  <a:lnTo>
                    <a:pt x="49345" y="105395"/>
                  </a:lnTo>
                  <a:lnTo>
                    <a:pt x="49345" y="105395"/>
                  </a:lnTo>
                  <a:lnTo>
                    <a:pt x="48188" y="105395"/>
                  </a:lnTo>
                  <a:lnTo>
                    <a:pt x="48188" y="105395"/>
                  </a:lnTo>
                  <a:lnTo>
                    <a:pt x="48188" y="107214"/>
                  </a:lnTo>
                  <a:lnTo>
                    <a:pt x="48188" y="107214"/>
                  </a:lnTo>
                  <a:lnTo>
                    <a:pt x="48188" y="107214"/>
                  </a:lnTo>
                  <a:lnTo>
                    <a:pt x="48188" y="107214"/>
                  </a:lnTo>
                  <a:lnTo>
                    <a:pt x="48188" y="107214"/>
                  </a:lnTo>
                  <a:lnTo>
                    <a:pt x="48188" y="107214"/>
                  </a:lnTo>
                  <a:lnTo>
                    <a:pt x="48188" y="107214"/>
                  </a:lnTo>
                  <a:lnTo>
                    <a:pt x="48188" y="107214"/>
                  </a:lnTo>
                  <a:cubicBezTo>
                    <a:pt x="48188" y="107214"/>
                    <a:pt x="48188" y="107214"/>
                    <a:pt x="49345" y="107214"/>
                  </a:cubicBezTo>
                  <a:lnTo>
                    <a:pt x="49345" y="107214"/>
                  </a:lnTo>
                  <a:cubicBezTo>
                    <a:pt x="49345" y="107214"/>
                    <a:pt x="50431" y="107214"/>
                    <a:pt x="50431" y="109090"/>
                  </a:cubicBezTo>
                  <a:lnTo>
                    <a:pt x="50431" y="110850"/>
                  </a:lnTo>
                  <a:lnTo>
                    <a:pt x="50431" y="110850"/>
                  </a:lnTo>
                  <a:lnTo>
                    <a:pt x="50431" y="110850"/>
                  </a:lnTo>
                  <a:cubicBezTo>
                    <a:pt x="50431" y="110850"/>
                    <a:pt x="50431" y="110850"/>
                    <a:pt x="51552" y="112668"/>
                  </a:cubicBezTo>
                  <a:lnTo>
                    <a:pt x="51552" y="112668"/>
                  </a:lnTo>
                  <a:lnTo>
                    <a:pt x="51552" y="112668"/>
                  </a:lnTo>
                  <a:cubicBezTo>
                    <a:pt x="51552" y="114486"/>
                    <a:pt x="51552" y="114486"/>
                    <a:pt x="51552" y="114486"/>
                  </a:cubicBezTo>
                  <a:lnTo>
                    <a:pt x="51552" y="114486"/>
                  </a:lnTo>
                  <a:lnTo>
                    <a:pt x="51552" y="114486"/>
                  </a:lnTo>
                  <a:cubicBezTo>
                    <a:pt x="51552" y="114486"/>
                    <a:pt x="51552" y="114486"/>
                    <a:pt x="50431" y="114486"/>
                  </a:cubicBezTo>
                  <a:cubicBezTo>
                    <a:pt x="51552" y="114486"/>
                    <a:pt x="51552" y="114486"/>
                    <a:pt x="51552" y="114486"/>
                  </a:cubicBezTo>
                  <a:cubicBezTo>
                    <a:pt x="51552" y="116363"/>
                    <a:pt x="51552" y="116363"/>
                    <a:pt x="51552" y="116363"/>
                  </a:cubicBezTo>
                  <a:lnTo>
                    <a:pt x="51552" y="116363"/>
                  </a:lnTo>
                  <a:lnTo>
                    <a:pt x="52710" y="116363"/>
                  </a:lnTo>
                  <a:lnTo>
                    <a:pt x="52710" y="116363"/>
                  </a:lnTo>
                  <a:cubicBezTo>
                    <a:pt x="52710" y="116363"/>
                    <a:pt x="52710" y="116363"/>
                    <a:pt x="52710" y="118123"/>
                  </a:cubicBezTo>
                  <a:cubicBezTo>
                    <a:pt x="52710" y="116363"/>
                    <a:pt x="52710" y="116363"/>
                    <a:pt x="52710" y="116363"/>
                  </a:cubicBezTo>
                  <a:cubicBezTo>
                    <a:pt x="52710" y="116363"/>
                    <a:pt x="52710" y="116363"/>
                    <a:pt x="53795" y="116363"/>
                  </a:cubicBezTo>
                  <a:lnTo>
                    <a:pt x="53795" y="116363"/>
                  </a:lnTo>
                  <a:lnTo>
                    <a:pt x="53795" y="116363"/>
                  </a:lnTo>
                  <a:lnTo>
                    <a:pt x="53795" y="116363"/>
                  </a:lnTo>
                  <a:lnTo>
                    <a:pt x="53795" y="116363"/>
                  </a:lnTo>
                  <a:cubicBezTo>
                    <a:pt x="53795" y="114486"/>
                    <a:pt x="53795" y="114486"/>
                    <a:pt x="54917" y="114486"/>
                  </a:cubicBezTo>
                  <a:lnTo>
                    <a:pt x="54917" y="114486"/>
                  </a:lnTo>
                  <a:cubicBezTo>
                    <a:pt x="54917" y="114486"/>
                    <a:pt x="54917" y="114486"/>
                    <a:pt x="56038" y="114486"/>
                  </a:cubicBezTo>
                  <a:lnTo>
                    <a:pt x="56038" y="114486"/>
                  </a:lnTo>
                  <a:cubicBezTo>
                    <a:pt x="56038" y="112668"/>
                    <a:pt x="56038" y="112668"/>
                    <a:pt x="57196" y="112668"/>
                  </a:cubicBezTo>
                  <a:lnTo>
                    <a:pt x="57196" y="112668"/>
                  </a:lnTo>
                  <a:lnTo>
                    <a:pt x="57196" y="112668"/>
                  </a:lnTo>
                  <a:cubicBezTo>
                    <a:pt x="58281" y="112668"/>
                    <a:pt x="58281" y="112668"/>
                    <a:pt x="58281" y="112668"/>
                  </a:cubicBezTo>
                  <a:lnTo>
                    <a:pt x="58281" y="112668"/>
                  </a:lnTo>
                  <a:lnTo>
                    <a:pt x="58281" y="112668"/>
                  </a:lnTo>
                  <a:cubicBezTo>
                    <a:pt x="59403" y="112668"/>
                    <a:pt x="59403" y="112668"/>
                    <a:pt x="59403" y="112668"/>
                  </a:cubicBezTo>
                  <a:lnTo>
                    <a:pt x="59403" y="112668"/>
                  </a:lnTo>
                  <a:cubicBezTo>
                    <a:pt x="60524" y="112668"/>
                    <a:pt x="60524" y="112668"/>
                    <a:pt x="60524" y="112668"/>
                  </a:cubicBezTo>
                  <a:lnTo>
                    <a:pt x="60524" y="112668"/>
                  </a:lnTo>
                  <a:lnTo>
                    <a:pt x="60524" y="112668"/>
                  </a:lnTo>
                  <a:cubicBezTo>
                    <a:pt x="60524" y="112668"/>
                    <a:pt x="60524" y="110850"/>
                    <a:pt x="61682" y="110850"/>
                  </a:cubicBezTo>
                  <a:lnTo>
                    <a:pt x="61682" y="110850"/>
                  </a:lnTo>
                  <a:lnTo>
                    <a:pt x="61682" y="110850"/>
                  </a:lnTo>
                  <a:lnTo>
                    <a:pt x="61682" y="110850"/>
                  </a:lnTo>
                  <a:lnTo>
                    <a:pt x="62767" y="110850"/>
                  </a:lnTo>
                  <a:lnTo>
                    <a:pt x="62767" y="110850"/>
                  </a:lnTo>
                  <a:lnTo>
                    <a:pt x="62767" y="110850"/>
                  </a:lnTo>
                  <a:lnTo>
                    <a:pt x="62767" y="110850"/>
                  </a:lnTo>
                  <a:cubicBezTo>
                    <a:pt x="62767" y="110850"/>
                    <a:pt x="63889" y="110850"/>
                    <a:pt x="63889" y="112668"/>
                  </a:cubicBezTo>
                  <a:lnTo>
                    <a:pt x="63889" y="112668"/>
                  </a:lnTo>
                  <a:cubicBezTo>
                    <a:pt x="63889" y="112668"/>
                    <a:pt x="63889" y="112668"/>
                    <a:pt x="65010" y="112668"/>
                  </a:cubicBezTo>
                  <a:lnTo>
                    <a:pt x="65010" y="112668"/>
                  </a:lnTo>
                  <a:lnTo>
                    <a:pt x="65010" y="112668"/>
                  </a:lnTo>
                  <a:cubicBezTo>
                    <a:pt x="66168" y="112668"/>
                    <a:pt x="66168" y="114486"/>
                    <a:pt x="66168" y="114486"/>
                  </a:cubicBezTo>
                  <a:lnTo>
                    <a:pt x="66168" y="114486"/>
                  </a:lnTo>
                  <a:lnTo>
                    <a:pt x="66168" y="114486"/>
                  </a:lnTo>
                  <a:lnTo>
                    <a:pt x="66168" y="114486"/>
                  </a:lnTo>
                  <a:cubicBezTo>
                    <a:pt x="66168" y="116363"/>
                    <a:pt x="66168" y="116363"/>
                    <a:pt x="66168" y="116363"/>
                  </a:cubicBezTo>
                  <a:lnTo>
                    <a:pt x="66168" y="116363"/>
                  </a:lnTo>
                  <a:cubicBezTo>
                    <a:pt x="66168" y="116363"/>
                    <a:pt x="67253" y="116363"/>
                    <a:pt x="67253" y="118123"/>
                  </a:cubicBezTo>
                  <a:cubicBezTo>
                    <a:pt x="68375" y="118123"/>
                    <a:pt x="68375" y="118123"/>
                    <a:pt x="68375" y="118123"/>
                  </a:cubicBezTo>
                  <a:lnTo>
                    <a:pt x="68375" y="118123"/>
                  </a:lnTo>
                  <a:cubicBezTo>
                    <a:pt x="68375" y="116363"/>
                    <a:pt x="69496" y="116363"/>
                    <a:pt x="69496" y="116363"/>
                  </a:cubicBezTo>
                  <a:cubicBezTo>
                    <a:pt x="69496" y="116363"/>
                    <a:pt x="69496" y="118123"/>
                    <a:pt x="70654" y="118123"/>
                  </a:cubicBezTo>
                  <a:lnTo>
                    <a:pt x="70654" y="118123"/>
                  </a:lnTo>
                  <a:lnTo>
                    <a:pt x="70654" y="118123"/>
                  </a:lnTo>
                  <a:lnTo>
                    <a:pt x="70654" y="118123"/>
                  </a:lnTo>
                  <a:cubicBezTo>
                    <a:pt x="71739" y="118123"/>
                    <a:pt x="71739" y="118123"/>
                    <a:pt x="71739" y="118123"/>
                  </a:cubicBezTo>
                  <a:lnTo>
                    <a:pt x="71739" y="119941"/>
                  </a:lnTo>
                  <a:cubicBezTo>
                    <a:pt x="72861" y="118123"/>
                    <a:pt x="72861" y="118123"/>
                    <a:pt x="73982" y="118123"/>
                  </a:cubicBezTo>
                  <a:lnTo>
                    <a:pt x="77347" y="116363"/>
                  </a:lnTo>
                  <a:cubicBezTo>
                    <a:pt x="77347" y="116363"/>
                    <a:pt x="78468" y="116363"/>
                    <a:pt x="78468" y="114486"/>
                  </a:cubicBezTo>
                  <a:cubicBezTo>
                    <a:pt x="78468" y="114486"/>
                    <a:pt x="78468" y="112668"/>
                    <a:pt x="79626" y="112668"/>
                  </a:cubicBezTo>
                  <a:cubicBezTo>
                    <a:pt x="79626" y="112668"/>
                    <a:pt x="79626" y="112668"/>
                    <a:pt x="80711" y="114486"/>
                  </a:cubicBezTo>
                  <a:cubicBezTo>
                    <a:pt x="80711" y="112668"/>
                    <a:pt x="81832" y="112668"/>
                    <a:pt x="81832" y="112668"/>
                  </a:cubicBezTo>
                  <a:lnTo>
                    <a:pt x="81832" y="112668"/>
                  </a:lnTo>
                  <a:cubicBezTo>
                    <a:pt x="82954" y="112668"/>
                    <a:pt x="82954" y="112668"/>
                    <a:pt x="82954" y="112668"/>
                  </a:cubicBezTo>
                  <a:lnTo>
                    <a:pt x="82954" y="112668"/>
                  </a:lnTo>
                  <a:cubicBezTo>
                    <a:pt x="84112" y="112668"/>
                    <a:pt x="84112" y="112668"/>
                    <a:pt x="84112" y="112668"/>
                  </a:cubicBezTo>
                  <a:cubicBezTo>
                    <a:pt x="84112" y="110850"/>
                    <a:pt x="84112" y="110850"/>
                    <a:pt x="85197" y="110850"/>
                  </a:cubicBezTo>
                  <a:cubicBezTo>
                    <a:pt x="85197" y="110850"/>
                    <a:pt x="85197" y="110850"/>
                    <a:pt x="85197" y="109090"/>
                  </a:cubicBezTo>
                  <a:lnTo>
                    <a:pt x="85197" y="109090"/>
                  </a:lnTo>
                  <a:cubicBezTo>
                    <a:pt x="86318" y="109090"/>
                    <a:pt x="86318" y="107214"/>
                    <a:pt x="86318" y="107214"/>
                  </a:cubicBezTo>
                  <a:cubicBezTo>
                    <a:pt x="87440" y="107214"/>
                    <a:pt x="87440" y="105395"/>
                    <a:pt x="87440" y="105395"/>
                  </a:cubicBezTo>
                  <a:lnTo>
                    <a:pt x="87440" y="105395"/>
                  </a:lnTo>
                  <a:cubicBezTo>
                    <a:pt x="88598" y="105395"/>
                    <a:pt x="88598" y="105395"/>
                    <a:pt x="88598" y="105395"/>
                  </a:cubicBezTo>
                  <a:lnTo>
                    <a:pt x="88598" y="105395"/>
                  </a:lnTo>
                  <a:lnTo>
                    <a:pt x="88598" y="105395"/>
                  </a:lnTo>
                  <a:cubicBezTo>
                    <a:pt x="88598" y="105395"/>
                    <a:pt x="89683" y="105395"/>
                    <a:pt x="89683" y="103636"/>
                  </a:cubicBezTo>
                  <a:lnTo>
                    <a:pt x="90804" y="101818"/>
                  </a:lnTo>
                  <a:cubicBezTo>
                    <a:pt x="90804" y="99941"/>
                    <a:pt x="90804" y="99941"/>
                    <a:pt x="90804" y="99941"/>
                  </a:cubicBezTo>
                  <a:cubicBezTo>
                    <a:pt x="90804" y="99941"/>
                    <a:pt x="90804" y="99941"/>
                    <a:pt x="90804" y="98123"/>
                  </a:cubicBezTo>
                  <a:cubicBezTo>
                    <a:pt x="91926" y="98123"/>
                    <a:pt x="91926" y="96363"/>
                    <a:pt x="91926" y="96363"/>
                  </a:cubicBezTo>
                  <a:cubicBezTo>
                    <a:pt x="91926" y="96363"/>
                    <a:pt x="91926" y="94545"/>
                    <a:pt x="93084" y="94545"/>
                  </a:cubicBezTo>
                  <a:lnTo>
                    <a:pt x="93084" y="94545"/>
                  </a:lnTo>
                  <a:cubicBezTo>
                    <a:pt x="93084" y="92668"/>
                    <a:pt x="94169" y="92668"/>
                    <a:pt x="94169" y="92668"/>
                  </a:cubicBezTo>
                  <a:lnTo>
                    <a:pt x="94169" y="92668"/>
                  </a:lnTo>
                  <a:lnTo>
                    <a:pt x="94169" y="92668"/>
                  </a:lnTo>
                  <a:lnTo>
                    <a:pt x="94169" y="90850"/>
                  </a:lnTo>
                  <a:lnTo>
                    <a:pt x="94169" y="90850"/>
                  </a:lnTo>
                  <a:lnTo>
                    <a:pt x="94169" y="90850"/>
                  </a:lnTo>
                  <a:cubicBezTo>
                    <a:pt x="94169" y="89090"/>
                    <a:pt x="94169" y="89090"/>
                    <a:pt x="94169" y="89090"/>
                  </a:cubicBezTo>
                  <a:lnTo>
                    <a:pt x="94169" y="89090"/>
                  </a:lnTo>
                  <a:lnTo>
                    <a:pt x="94169" y="89090"/>
                  </a:lnTo>
                  <a:cubicBezTo>
                    <a:pt x="93084" y="89090"/>
                    <a:pt x="93084" y="89090"/>
                    <a:pt x="93084" y="89090"/>
                  </a:cubicBezTo>
                  <a:cubicBezTo>
                    <a:pt x="89683" y="87272"/>
                    <a:pt x="89683" y="87272"/>
                    <a:pt x="89683" y="87272"/>
                  </a:cubicBezTo>
                  <a:cubicBezTo>
                    <a:pt x="91926" y="85395"/>
                    <a:pt x="91926" y="85395"/>
                    <a:pt x="91926" y="85395"/>
                  </a:cubicBezTo>
                  <a:cubicBezTo>
                    <a:pt x="91926" y="85395"/>
                    <a:pt x="93084" y="83577"/>
                    <a:pt x="94169" y="83577"/>
                  </a:cubicBezTo>
                  <a:cubicBezTo>
                    <a:pt x="93084" y="83577"/>
                    <a:pt x="93084" y="81818"/>
                    <a:pt x="93084" y="81818"/>
                  </a:cubicBezTo>
                  <a:cubicBezTo>
                    <a:pt x="91926" y="78123"/>
                    <a:pt x="91926" y="78123"/>
                    <a:pt x="91926" y="78123"/>
                  </a:cubicBezTo>
                  <a:cubicBezTo>
                    <a:pt x="93084" y="78123"/>
                    <a:pt x="93084" y="78123"/>
                    <a:pt x="93084" y="78123"/>
                  </a:cubicBezTo>
                  <a:lnTo>
                    <a:pt x="93084" y="78123"/>
                  </a:lnTo>
                  <a:lnTo>
                    <a:pt x="93084" y="78123"/>
                  </a:lnTo>
                  <a:cubicBezTo>
                    <a:pt x="91926" y="78123"/>
                    <a:pt x="93084" y="76304"/>
                    <a:pt x="93084" y="76304"/>
                  </a:cubicBezTo>
                  <a:cubicBezTo>
                    <a:pt x="93084" y="76304"/>
                    <a:pt x="93084" y="76304"/>
                    <a:pt x="93084" y="74545"/>
                  </a:cubicBezTo>
                  <a:lnTo>
                    <a:pt x="93084" y="74545"/>
                  </a:lnTo>
                  <a:cubicBezTo>
                    <a:pt x="93084" y="74545"/>
                    <a:pt x="91926" y="74545"/>
                    <a:pt x="91926" y="72727"/>
                  </a:cubicBezTo>
                  <a:lnTo>
                    <a:pt x="91926" y="72727"/>
                  </a:lnTo>
                  <a:lnTo>
                    <a:pt x="91926" y="72727"/>
                  </a:lnTo>
                  <a:lnTo>
                    <a:pt x="91926" y="72727"/>
                  </a:lnTo>
                  <a:cubicBezTo>
                    <a:pt x="90804" y="72727"/>
                    <a:pt x="90804" y="70850"/>
                    <a:pt x="89683" y="70850"/>
                  </a:cubicBezTo>
                  <a:cubicBezTo>
                    <a:pt x="89683" y="70850"/>
                    <a:pt x="89683" y="70850"/>
                    <a:pt x="88598" y="70850"/>
                  </a:cubicBezTo>
                  <a:cubicBezTo>
                    <a:pt x="88598" y="69032"/>
                    <a:pt x="89683" y="69032"/>
                    <a:pt x="89683" y="67272"/>
                  </a:cubicBezTo>
                  <a:lnTo>
                    <a:pt x="89683" y="67272"/>
                  </a:lnTo>
                  <a:cubicBezTo>
                    <a:pt x="89683" y="67272"/>
                    <a:pt x="89683" y="65454"/>
                    <a:pt x="90804" y="65454"/>
                  </a:cubicBezTo>
                  <a:cubicBezTo>
                    <a:pt x="90804" y="65454"/>
                    <a:pt x="90804" y="65454"/>
                    <a:pt x="90804" y="63577"/>
                  </a:cubicBezTo>
                  <a:cubicBezTo>
                    <a:pt x="91926" y="63577"/>
                    <a:pt x="91926" y="61759"/>
                    <a:pt x="91926" y="61759"/>
                  </a:cubicBezTo>
                  <a:lnTo>
                    <a:pt x="91926" y="61759"/>
                  </a:lnTo>
                  <a:cubicBezTo>
                    <a:pt x="91926" y="61759"/>
                    <a:pt x="91926" y="61759"/>
                    <a:pt x="90804" y="61759"/>
                  </a:cubicBezTo>
                  <a:cubicBezTo>
                    <a:pt x="90804" y="61759"/>
                    <a:pt x="90804" y="61759"/>
                    <a:pt x="89683" y="61759"/>
                  </a:cubicBezTo>
                  <a:lnTo>
                    <a:pt x="89683" y="61759"/>
                  </a:lnTo>
                  <a:cubicBezTo>
                    <a:pt x="89683" y="61759"/>
                    <a:pt x="88598" y="61759"/>
                    <a:pt x="88598" y="60000"/>
                  </a:cubicBezTo>
                  <a:cubicBezTo>
                    <a:pt x="88598" y="60000"/>
                    <a:pt x="88598" y="58181"/>
                    <a:pt x="89683" y="58181"/>
                  </a:cubicBezTo>
                  <a:lnTo>
                    <a:pt x="89683" y="58181"/>
                  </a:lnTo>
                  <a:lnTo>
                    <a:pt x="89683" y="58181"/>
                  </a:lnTo>
                  <a:cubicBezTo>
                    <a:pt x="89683" y="58181"/>
                    <a:pt x="89683" y="58181"/>
                    <a:pt x="88598" y="58181"/>
                  </a:cubicBezTo>
                  <a:lnTo>
                    <a:pt x="88598" y="58181"/>
                  </a:lnTo>
                  <a:cubicBezTo>
                    <a:pt x="87440" y="58181"/>
                    <a:pt x="86318" y="56304"/>
                    <a:pt x="86318" y="56304"/>
                  </a:cubicBezTo>
                  <a:cubicBezTo>
                    <a:pt x="86318" y="54486"/>
                    <a:pt x="86318" y="54486"/>
                    <a:pt x="86318" y="52727"/>
                  </a:cubicBezTo>
                  <a:cubicBezTo>
                    <a:pt x="86318" y="52727"/>
                    <a:pt x="86318" y="52727"/>
                    <a:pt x="87440" y="52727"/>
                  </a:cubicBezTo>
                  <a:lnTo>
                    <a:pt x="87440" y="52727"/>
                  </a:lnTo>
                  <a:cubicBezTo>
                    <a:pt x="87440" y="50909"/>
                    <a:pt x="87440" y="50909"/>
                    <a:pt x="87440" y="50909"/>
                  </a:cubicBezTo>
                  <a:lnTo>
                    <a:pt x="88598" y="50909"/>
                  </a:lnTo>
                  <a:lnTo>
                    <a:pt x="88598" y="50909"/>
                  </a:lnTo>
                  <a:cubicBezTo>
                    <a:pt x="88598" y="50909"/>
                    <a:pt x="88598" y="50909"/>
                    <a:pt x="89683" y="50909"/>
                  </a:cubicBezTo>
                  <a:cubicBezTo>
                    <a:pt x="89683" y="49032"/>
                    <a:pt x="89683" y="49032"/>
                    <a:pt x="90804" y="49032"/>
                  </a:cubicBezTo>
                  <a:cubicBezTo>
                    <a:pt x="90804" y="47214"/>
                    <a:pt x="91926" y="47214"/>
                    <a:pt x="91926" y="45454"/>
                  </a:cubicBezTo>
                  <a:cubicBezTo>
                    <a:pt x="93084" y="43636"/>
                    <a:pt x="94169" y="43636"/>
                    <a:pt x="94169" y="43636"/>
                  </a:cubicBezTo>
                  <a:lnTo>
                    <a:pt x="94169" y="43636"/>
                  </a:lnTo>
                  <a:cubicBezTo>
                    <a:pt x="95290" y="43636"/>
                    <a:pt x="96412" y="43636"/>
                    <a:pt x="96412" y="45454"/>
                  </a:cubicBezTo>
                  <a:cubicBezTo>
                    <a:pt x="97570" y="47214"/>
                    <a:pt x="97570" y="47214"/>
                    <a:pt x="96412" y="49032"/>
                  </a:cubicBezTo>
                  <a:cubicBezTo>
                    <a:pt x="96412" y="49032"/>
                    <a:pt x="96412" y="49032"/>
                    <a:pt x="96412" y="50909"/>
                  </a:cubicBezTo>
                  <a:cubicBezTo>
                    <a:pt x="96412" y="50909"/>
                    <a:pt x="96412" y="50909"/>
                    <a:pt x="95290" y="50909"/>
                  </a:cubicBezTo>
                  <a:lnTo>
                    <a:pt x="95290" y="50909"/>
                  </a:lnTo>
                  <a:lnTo>
                    <a:pt x="96412" y="50909"/>
                  </a:lnTo>
                  <a:cubicBezTo>
                    <a:pt x="96412" y="50909"/>
                    <a:pt x="97570" y="49032"/>
                    <a:pt x="98655" y="49032"/>
                  </a:cubicBezTo>
                  <a:cubicBezTo>
                    <a:pt x="98655" y="49032"/>
                    <a:pt x="98655" y="49032"/>
                    <a:pt x="99776" y="47214"/>
                  </a:cubicBezTo>
                  <a:cubicBezTo>
                    <a:pt x="99776" y="47214"/>
                    <a:pt x="99776" y="47214"/>
                    <a:pt x="100898" y="47214"/>
                  </a:cubicBezTo>
                  <a:lnTo>
                    <a:pt x="100898" y="47214"/>
                  </a:lnTo>
                  <a:cubicBezTo>
                    <a:pt x="100898" y="45454"/>
                    <a:pt x="100898" y="45454"/>
                    <a:pt x="102056" y="45454"/>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49" name="Shape 11849"/>
            <p:cNvSpPr/>
            <p:nvPr/>
          </p:nvSpPr>
          <p:spPr>
            <a:xfrm>
              <a:off x="6291263" y="1712913"/>
              <a:ext cx="190500" cy="157162"/>
            </a:xfrm>
            <a:custGeom>
              <a:avLst/>
              <a:gdLst/>
              <a:ahLst/>
              <a:cxnLst/>
              <a:rect l="0" t="0" r="0" b="0"/>
              <a:pathLst>
                <a:path w="120000" h="120000" extrusionOk="0">
                  <a:moveTo>
                    <a:pt x="119772" y="8532"/>
                  </a:moveTo>
                  <a:lnTo>
                    <a:pt x="119772" y="8532"/>
                  </a:lnTo>
                  <a:lnTo>
                    <a:pt x="119772" y="0"/>
                  </a:lnTo>
                  <a:lnTo>
                    <a:pt x="112727" y="0"/>
                  </a:lnTo>
                  <a:lnTo>
                    <a:pt x="112727" y="0"/>
                  </a:lnTo>
                  <a:lnTo>
                    <a:pt x="112727" y="0"/>
                  </a:lnTo>
                  <a:cubicBezTo>
                    <a:pt x="112727" y="0"/>
                    <a:pt x="112727" y="0"/>
                    <a:pt x="105681" y="0"/>
                  </a:cubicBezTo>
                  <a:lnTo>
                    <a:pt x="105681" y="0"/>
                  </a:lnTo>
                  <a:lnTo>
                    <a:pt x="105681" y="0"/>
                  </a:lnTo>
                  <a:lnTo>
                    <a:pt x="105681" y="8532"/>
                  </a:lnTo>
                  <a:lnTo>
                    <a:pt x="105681" y="8532"/>
                  </a:lnTo>
                  <a:lnTo>
                    <a:pt x="105681" y="8532"/>
                  </a:lnTo>
                  <a:cubicBezTo>
                    <a:pt x="105681" y="8532"/>
                    <a:pt x="105681" y="8532"/>
                    <a:pt x="105681" y="17339"/>
                  </a:cubicBezTo>
                  <a:cubicBezTo>
                    <a:pt x="105681" y="17339"/>
                    <a:pt x="105681" y="17339"/>
                    <a:pt x="105681" y="25871"/>
                  </a:cubicBezTo>
                  <a:lnTo>
                    <a:pt x="105681" y="25871"/>
                  </a:lnTo>
                  <a:lnTo>
                    <a:pt x="105681" y="25871"/>
                  </a:lnTo>
                  <a:cubicBezTo>
                    <a:pt x="105681" y="25871"/>
                    <a:pt x="105681" y="25871"/>
                    <a:pt x="105681" y="34128"/>
                  </a:cubicBezTo>
                  <a:lnTo>
                    <a:pt x="105681" y="34128"/>
                  </a:lnTo>
                  <a:lnTo>
                    <a:pt x="105681" y="34128"/>
                  </a:lnTo>
                  <a:cubicBezTo>
                    <a:pt x="105681" y="34128"/>
                    <a:pt x="98636" y="42660"/>
                    <a:pt x="98636" y="51467"/>
                  </a:cubicBezTo>
                  <a:lnTo>
                    <a:pt x="98636" y="51467"/>
                  </a:lnTo>
                  <a:cubicBezTo>
                    <a:pt x="91590" y="51467"/>
                    <a:pt x="91590" y="51467"/>
                    <a:pt x="91590" y="51467"/>
                  </a:cubicBezTo>
                  <a:lnTo>
                    <a:pt x="91590" y="51467"/>
                  </a:lnTo>
                  <a:cubicBezTo>
                    <a:pt x="91590" y="51467"/>
                    <a:pt x="91590" y="60000"/>
                    <a:pt x="84545" y="60000"/>
                  </a:cubicBezTo>
                  <a:lnTo>
                    <a:pt x="77500" y="68256"/>
                  </a:lnTo>
                  <a:cubicBezTo>
                    <a:pt x="77500" y="68256"/>
                    <a:pt x="70454" y="76788"/>
                    <a:pt x="63409" y="76788"/>
                  </a:cubicBezTo>
                  <a:lnTo>
                    <a:pt x="63409" y="68256"/>
                  </a:lnTo>
                  <a:lnTo>
                    <a:pt x="63409" y="68256"/>
                  </a:lnTo>
                  <a:cubicBezTo>
                    <a:pt x="63409" y="76788"/>
                    <a:pt x="63409" y="76788"/>
                    <a:pt x="56363" y="76788"/>
                  </a:cubicBezTo>
                  <a:lnTo>
                    <a:pt x="56363" y="76788"/>
                  </a:lnTo>
                  <a:lnTo>
                    <a:pt x="56363" y="76788"/>
                  </a:lnTo>
                  <a:cubicBezTo>
                    <a:pt x="56363" y="85596"/>
                    <a:pt x="56363" y="94128"/>
                    <a:pt x="49318" y="94128"/>
                  </a:cubicBezTo>
                  <a:lnTo>
                    <a:pt x="49318" y="94128"/>
                  </a:lnTo>
                  <a:cubicBezTo>
                    <a:pt x="49318" y="94128"/>
                    <a:pt x="49318" y="94128"/>
                    <a:pt x="42272" y="94128"/>
                  </a:cubicBezTo>
                  <a:lnTo>
                    <a:pt x="42272" y="94128"/>
                  </a:lnTo>
                  <a:lnTo>
                    <a:pt x="35227" y="94128"/>
                  </a:lnTo>
                  <a:lnTo>
                    <a:pt x="28181" y="94128"/>
                  </a:lnTo>
                  <a:cubicBezTo>
                    <a:pt x="21136" y="94128"/>
                    <a:pt x="21136" y="94128"/>
                    <a:pt x="21136" y="94128"/>
                  </a:cubicBezTo>
                  <a:cubicBezTo>
                    <a:pt x="14090" y="94128"/>
                    <a:pt x="14090" y="94128"/>
                    <a:pt x="14090" y="94128"/>
                  </a:cubicBezTo>
                  <a:lnTo>
                    <a:pt x="14090" y="94128"/>
                  </a:lnTo>
                  <a:cubicBezTo>
                    <a:pt x="7045" y="102385"/>
                    <a:pt x="7045" y="102385"/>
                    <a:pt x="0" y="102385"/>
                  </a:cubicBezTo>
                  <a:lnTo>
                    <a:pt x="0" y="110917"/>
                  </a:lnTo>
                  <a:lnTo>
                    <a:pt x="0" y="110917"/>
                  </a:lnTo>
                  <a:lnTo>
                    <a:pt x="0" y="110917"/>
                  </a:lnTo>
                  <a:lnTo>
                    <a:pt x="0" y="110917"/>
                  </a:lnTo>
                  <a:lnTo>
                    <a:pt x="7045" y="110917"/>
                  </a:lnTo>
                  <a:lnTo>
                    <a:pt x="7045" y="110917"/>
                  </a:lnTo>
                  <a:lnTo>
                    <a:pt x="14090" y="110917"/>
                  </a:lnTo>
                  <a:cubicBezTo>
                    <a:pt x="14090" y="102385"/>
                    <a:pt x="14090" y="102385"/>
                    <a:pt x="21136" y="102385"/>
                  </a:cubicBezTo>
                  <a:lnTo>
                    <a:pt x="21136" y="102385"/>
                  </a:lnTo>
                  <a:lnTo>
                    <a:pt x="28181" y="94128"/>
                  </a:lnTo>
                  <a:lnTo>
                    <a:pt x="35227" y="94128"/>
                  </a:lnTo>
                  <a:lnTo>
                    <a:pt x="35227" y="94128"/>
                  </a:lnTo>
                  <a:lnTo>
                    <a:pt x="35227" y="94128"/>
                  </a:lnTo>
                  <a:lnTo>
                    <a:pt x="35227" y="94128"/>
                  </a:lnTo>
                  <a:lnTo>
                    <a:pt x="42272" y="94128"/>
                  </a:lnTo>
                  <a:cubicBezTo>
                    <a:pt x="42272" y="94128"/>
                    <a:pt x="42272" y="94128"/>
                    <a:pt x="49318" y="102385"/>
                  </a:cubicBezTo>
                  <a:cubicBezTo>
                    <a:pt x="49318" y="102385"/>
                    <a:pt x="49318" y="110917"/>
                    <a:pt x="42272" y="110917"/>
                  </a:cubicBezTo>
                  <a:lnTo>
                    <a:pt x="42272" y="110917"/>
                  </a:lnTo>
                  <a:cubicBezTo>
                    <a:pt x="42272" y="119724"/>
                    <a:pt x="42272" y="119724"/>
                    <a:pt x="49318" y="119724"/>
                  </a:cubicBezTo>
                  <a:lnTo>
                    <a:pt x="49318" y="119724"/>
                  </a:lnTo>
                  <a:cubicBezTo>
                    <a:pt x="49318" y="119724"/>
                    <a:pt x="49318" y="119724"/>
                    <a:pt x="49318" y="110917"/>
                  </a:cubicBezTo>
                  <a:cubicBezTo>
                    <a:pt x="49318" y="110917"/>
                    <a:pt x="49318" y="110917"/>
                    <a:pt x="56363" y="110917"/>
                  </a:cubicBezTo>
                  <a:cubicBezTo>
                    <a:pt x="56363" y="102385"/>
                    <a:pt x="56363" y="102385"/>
                    <a:pt x="56363" y="102385"/>
                  </a:cubicBezTo>
                  <a:cubicBezTo>
                    <a:pt x="56363" y="94128"/>
                    <a:pt x="56363" y="94128"/>
                    <a:pt x="56363" y="94128"/>
                  </a:cubicBezTo>
                  <a:lnTo>
                    <a:pt x="56363" y="94128"/>
                  </a:lnTo>
                  <a:cubicBezTo>
                    <a:pt x="63409" y="94128"/>
                    <a:pt x="63409" y="94128"/>
                    <a:pt x="70454" y="102385"/>
                  </a:cubicBezTo>
                  <a:lnTo>
                    <a:pt x="70454" y="102385"/>
                  </a:lnTo>
                  <a:lnTo>
                    <a:pt x="70454" y="102385"/>
                  </a:lnTo>
                  <a:lnTo>
                    <a:pt x="70454" y="102385"/>
                  </a:lnTo>
                  <a:cubicBezTo>
                    <a:pt x="77500" y="94128"/>
                    <a:pt x="77500" y="94128"/>
                    <a:pt x="77500" y="94128"/>
                  </a:cubicBezTo>
                  <a:lnTo>
                    <a:pt x="84545" y="94128"/>
                  </a:lnTo>
                  <a:lnTo>
                    <a:pt x="84545" y="94128"/>
                  </a:lnTo>
                  <a:lnTo>
                    <a:pt x="84545" y="94128"/>
                  </a:lnTo>
                  <a:lnTo>
                    <a:pt x="91590" y="85596"/>
                  </a:lnTo>
                  <a:lnTo>
                    <a:pt x="91590" y="85596"/>
                  </a:lnTo>
                  <a:cubicBezTo>
                    <a:pt x="91590" y="85596"/>
                    <a:pt x="91590" y="85596"/>
                    <a:pt x="98636" y="85596"/>
                  </a:cubicBezTo>
                  <a:lnTo>
                    <a:pt x="98636" y="85596"/>
                  </a:lnTo>
                  <a:lnTo>
                    <a:pt x="98636" y="85596"/>
                  </a:lnTo>
                  <a:cubicBezTo>
                    <a:pt x="105681" y="85596"/>
                    <a:pt x="105681" y="85596"/>
                    <a:pt x="105681" y="85596"/>
                  </a:cubicBezTo>
                  <a:lnTo>
                    <a:pt x="105681" y="85596"/>
                  </a:lnTo>
                  <a:cubicBezTo>
                    <a:pt x="105681" y="85596"/>
                    <a:pt x="105681" y="76788"/>
                    <a:pt x="105681" y="68256"/>
                  </a:cubicBezTo>
                  <a:cubicBezTo>
                    <a:pt x="105681" y="68256"/>
                    <a:pt x="105681" y="68256"/>
                    <a:pt x="105681" y="60000"/>
                  </a:cubicBezTo>
                  <a:lnTo>
                    <a:pt x="112727" y="60000"/>
                  </a:lnTo>
                  <a:lnTo>
                    <a:pt x="105681" y="51467"/>
                  </a:lnTo>
                  <a:lnTo>
                    <a:pt x="105681" y="51467"/>
                  </a:lnTo>
                  <a:lnTo>
                    <a:pt x="105681" y="42660"/>
                  </a:lnTo>
                  <a:lnTo>
                    <a:pt x="112727" y="34128"/>
                  </a:lnTo>
                  <a:lnTo>
                    <a:pt x="112727" y="34128"/>
                  </a:lnTo>
                  <a:cubicBezTo>
                    <a:pt x="119772" y="25871"/>
                    <a:pt x="119772" y="25871"/>
                    <a:pt x="119772" y="25871"/>
                  </a:cubicBezTo>
                  <a:lnTo>
                    <a:pt x="119772" y="25871"/>
                  </a:lnTo>
                  <a:lnTo>
                    <a:pt x="119772" y="25871"/>
                  </a:lnTo>
                  <a:lnTo>
                    <a:pt x="119772" y="25871"/>
                  </a:lnTo>
                  <a:cubicBezTo>
                    <a:pt x="119772" y="17339"/>
                    <a:pt x="119772" y="17339"/>
                    <a:pt x="119772" y="17339"/>
                  </a:cubicBezTo>
                  <a:cubicBezTo>
                    <a:pt x="119772" y="8532"/>
                    <a:pt x="119772" y="8532"/>
                    <a:pt x="119772" y="8532"/>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50" name="Shape 11850"/>
            <p:cNvSpPr/>
            <p:nvPr/>
          </p:nvSpPr>
          <p:spPr>
            <a:xfrm>
              <a:off x="6246813" y="1870075"/>
              <a:ext cx="33337" cy="55563"/>
            </a:xfrm>
            <a:custGeom>
              <a:avLst/>
              <a:gdLst/>
              <a:ahLst/>
              <a:cxnLst/>
              <a:rect l="0" t="0" r="0" b="0"/>
              <a:pathLst>
                <a:path w="120000" h="120000" extrusionOk="0">
                  <a:moveTo>
                    <a:pt x="78709" y="23846"/>
                  </a:moveTo>
                  <a:lnTo>
                    <a:pt x="78709" y="23846"/>
                  </a:lnTo>
                  <a:lnTo>
                    <a:pt x="78709" y="23846"/>
                  </a:lnTo>
                  <a:lnTo>
                    <a:pt x="78709" y="0"/>
                  </a:lnTo>
                  <a:lnTo>
                    <a:pt x="78709" y="0"/>
                  </a:lnTo>
                  <a:lnTo>
                    <a:pt x="78709" y="23846"/>
                  </a:lnTo>
                  <a:cubicBezTo>
                    <a:pt x="38709" y="23846"/>
                    <a:pt x="38709" y="23846"/>
                    <a:pt x="38709" y="23846"/>
                  </a:cubicBezTo>
                  <a:cubicBezTo>
                    <a:pt x="38709" y="23846"/>
                    <a:pt x="38709" y="23846"/>
                    <a:pt x="0" y="23846"/>
                  </a:cubicBezTo>
                  <a:lnTo>
                    <a:pt x="0" y="23846"/>
                  </a:lnTo>
                  <a:cubicBezTo>
                    <a:pt x="0" y="46923"/>
                    <a:pt x="0" y="46923"/>
                    <a:pt x="0" y="46923"/>
                  </a:cubicBezTo>
                  <a:cubicBezTo>
                    <a:pt x="38709" y="46923"/>
                    <a:pt x="38709" y="46923"/>
                    <a:pt x="38709" y="70769"/>
                  </a:cubicBezTo>
                  <a:cubicBezTo>
                    <a:pt x="38709" y="70769"/>
                    <a:pt x="38709" y="70769"/>
                    <a:pt x="38709" y="95384"/>
                  </a:cubicBezTo>
                  <a:lnTo>
                    <a:pt x="78709" y="95384"/>
                  </a:lnTo>
                  <a:cubicBezTo>
                    <a:pt x="78709" y="95384"/>
                    <a:pt x="78709" y="95384"/>
                    <a:pt x="78709" y="119230"/>
                  </a:cubicBezTo>
                  <a:cubicBezTo>
                    <a:pt x="78709" y="95384"/>
                    <a:pt x="78709" y="95384"/>
                    <a:pt x="78709" y="95384"/>
                  </a:cubicBezTo>
                  <a:lnTo>
                    <a:pt x="118709" y="95384"/>
                  </a:lnTo>
                  <a:lnTo>
                    <a:pt x="118709" y="70769"/>
                  </a:lnTo>
                  <a:lnTo>
                    <a:pt x="118709" y="46923"/>
                  </a:lnTo>
                  <a:lnTo>
                    <a:pt x="118709" y="46923"/>
                  </a:lnTo>
                  <a:lnTo>
                    <a:pt x="118709" y="23846"/>
                  </a:lnTo>
                  <a:cubicBezTo>
                    <a:pt x="78709" y="23846"/>
                    <a:pt x="78709" y="23846"/>
                    <a:pt x="78709" y="23846"/>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51" name="Shape 11851"/>
            <p:cNvSpPr/>
            <p:nvPr/>
          </p:nvSpPr>
          <p:spPr>
            <a:xfrm>
              <a:off x="5419725" y="1457325"/>
              <a:ext cx="614363" cy="223838"/>
            </a:xfrm>
            <a:custGeom>
              <a:avLst/>
              <a:gdLst/>
              <a:ahLst/>
              <a:cxnLst/>
              <a:rect l="0" t="0" r="0" b="0"/>
              <a:pathLst>
                <a:path w="120000" h="120000" extrusionOk="0">
                  <a:moveTo>
                    <a:pt x="39249" y="23961"/>
                  </a:moveTo>
                  <a:lnTo>
                    <a:pt x="39249" y="23961"/>
                  </a:lnTo>
                  <a:lnTo>
                    <a:pt x="39249" y="23961"/>
                  </a:lnTo>
                  <a:lnTo>
                    <a:pt x="39249" y="23961"/>
                  </a:lnTo>
                  <a:lnTo>
                    <a:pt x="39249" y="23961"/>
                  </a:lnTo>
                  <a:cubicBezTo>
                    <a:pt x="37069" y="30144"/>
                    <a:pt x="37069" y="30144"/>
                    <a:pt x="34888" y="30144"/>
                  </a:cubicBezTo>
                  <a:lnTo>
                    <a:pt x="34888" y="30144"/>
                  </a:lnTo>
                  <a:lnTo>
                    <a:pt x="34888" y="30144"/>
                  </a:lnTo>
                  <a:lnTo>
                    <a:pt x="32778" y="30144"/>
                  </a:lnTo>
                  <a:lnTo>
                    <a:pt x="32778" y="30144"/>
                  </a:lnTo>
                  <a:cubicBezTo>
                    <a:pt x="32778" y="30144"/>
                    <a:pt x="32778" y="30144"/>
                    <a:pt x="30597" y="30144"/>
                  </a:cubicBezTo>
                  <a:lnTo>
                    <a:pt x="30597" y="30144"/>
                  </a:lnTo>
                  <a:lnTo>
                    <a:pt x="28347" y="30144"/>
                  </a:lnTo>
                  <a:lnTo>
                    <a:pt x="28347" y="30144"/>
                  </a:lnTo>
                  <a:lnTo>
                    <a:pt x="26166" y="30144"/>
                  </a:lnTo>
                  <a:lnTo>
                    <a:pt x="26166" y="30144"/>
                  </a:lnTo>
                  <a:lnTo>
                    <a:pt x="26166" y="30144"/>
                  </a:lnTo>
                  <a:cubicBezTo>
                    <a:pt x="24056" y="30144"/>
                    <a:pt x="24056" y="23961"/>
                    <a:pt x="24056" y="23961"/>
                  </a:cubicBezTo>
                  <a:lnTo>
                    <a:pt x="24056" y="23961"/>
                  </a:lnTo>
                  <a:cubicBezTo>
                    <a:pt x="21875" y="23961"/>
                    <a:pt x="21875" y="23961"/>
                    <a:pt x="21875" y="18164"/>
                  </a:cubicBezTo>
                  <a:lnTo>
                    <a:pt x="21875" y="18164"/>
                  </a:lnTo>
                  <a:lnTo>
                    <a:pt x="21875" y="18164"/>
                  </a:lnTo>
                  <a:lnTo>
                    <a:pt x="21875" y="18164"/>
                  </a:lnTo>
                  <a:cubicBezTo>
                    <a:pt x="19624" y="18164"/>
                    <a:pt x="19624" y="18164"/>
                    <a:pt x="17444" y="18164"/>
                  </a:cubicBezTo>
                  <a:lnTo>
                    <a:pt x="17444" y="18164"/>
                  </a:lnTo>
                  <a:lnTo>
                    <a:pt x="17444" y="18164"/>
                  </a:lnTo>
                  <a:lnTo>
                    <a:pt x="15334" y="18164"/>
                  </a:lnTo>
                  <a:cubicBezTo>
                    <a:pt x="15334" y="18164"/>
                    <a:pt x="15334" y="18164"/>
                    <a:pt x="13153" y="18164"/>
                  </a:cubicBezTo>
                  <a:lnTo>
                    <a:pt x="13153" y="18164"/>
                  </a:lnTo>
                  <a:cubicBezTo>
                    <a:pt x="13153" y="18164"/>
                    <a:pt x="13153" y="18164"/>
                    <a:pt x="10902" y="18164"/>
                  </a:cubicBezTo>
                  <a:lnTo>
                    <a:pt x="10902" y="23961"/>
                  </a:lnTo>
                  <a:cubicBezTo>
                    <a:pt x="8722" y="23961"/>
                    <a:pt x="8722" y="23961"/>
                    <a:pt x="6611" y="23961"/>
                  </a:cubicBezTo>
                  <a:lnTo>
                    <a:pt x="6611" y="30144"/>
                  </a:lnTo>
                  <a:lnTo>
                    <a:pt x="6611" y="30144"/>
                  </a:lnTo>
                  <a:cubicBezTo>
                    <a:pt x="4431" y="36135"/>
                    <a:pt x="4431" y="36135"/>
                    <a:pt x="4431" y="36135"/>
                  </a:cubicBezTo>
                  <a:lnTo>
                    <a:pt x="4431" y="36135"/>
                  </a:lnTo>
                  <a:lnTo>
                    <a:pt x="4431" y="36135"/>
                  </a:lnTo>
                  <a:cubicBezTo>
                    <a:pt x="2180" y="36135"/>
                    <a:pt x="2180" y="36135"/>
                    <a:pt x="2180" y="36135"/>
                  </a:cubicBezTo>
                  <a:lnTo>
                    <a:pt x="0" y="36135"/>
                  </a:lnTo>
                  <a:lnTo>
                    <a:pt x="0" y="36135"/>
                  </a:lnTo>
                  <a:lnTo>
                    <a:pt x="0" y="36135"/>
                  </a:lnTo>
                  <a:lnTo>
                    <a:pt x="0" y="36135"/>
                  </a:lnTo>
                  <a:cubicBezTo>
                    <a:pt x="2180" y="36135"/>
                    <a:pt x="2180" y="42125"/>
                    <a:pt x="2180" y="42125"/>
                  </a:cubicBezTo>
                  <a:cubicBezTo>
                    <a:pt x="4431" y="42125"/>
                    <a:pt x="4431" y="42125"/>
                    <a:pt x="4431" y="42125"/>
                  </a:cubicBezTo>
                  <a:cubicBezTo>
                    <a:pt x="6611" y="42125"/>
                    <a:pt x="6611" y="42125"/>
                    <a:pt x="6611" y="42125"/>
                  </a:cubicBezTo>
                  <a:cubicBezTo>
                    <a:pt x="6611" y="42125"/>
                    <a:pt x="6611" y="42125"/>
                    <a:pt x="8722" y="47922"/>
                  </a:cubicBezTo>
                  <a:lnTo>
                    <a:pt x="8722" y="47922"/>
                  </a:lnTo>
                  <a:lnTo>
                    <a:pt x="8722" y="47922"/>
                  </a:lnTo>
                  <a:cubicBezTo>
                    <a:pt x="8722" y="47922"/>
                    <a:pt x="8722" y="47922"/>
                    <a:pt x="8722" y="54106"/>
                  </a:cubicBezTo>
                  <a:cubicBezTo>
                    <a:pt x="8722" y="54106"/>
                    <a:pt x="8722" y="54106"/>
                    <a:pt x="10902" y="54106"/>
                  </a:cubicBezTo>
                  <a:lnTo>
                    <a:pt x="10902" y="54106"/>
                  </a:lnTo>
                  <a:lnTo>
                    <a:pt x="13153" y="60096"/>
                  </a:lnTo>
                  <a:lnTo>
                    <a:pt x="13153" y="66086"/>
                  </a:lnTo>
                  <a:lnTo>
                    <a:pt x="13153" y="66086"/>
                  </a:lnTo>
                  <a:cubicBezTo>
                    <a:pt x="13153" y="71884"/>
                    <a:pt x="10902" y="71884"/>
                    <a:pt x="10902" y="71884"/>
                  </a:cubicBezTo>
                  <a:cubicBezTo>
                    <a:pt x="10902" y="78067"/>
                    <a:pt x="10902" y="78067"/>
                    <a:pt x="10902" y="78067"/>
                  </a:cubicBezTo>
                  <a:lnTo>
                    <a:pt x="10902" y="78067"/>
                  </a:lnTo>
                  <a:cubicBezTo>
                    <a:pt x="13153" y="78067"/>
                    <a:pt x="13153" y="78067"/>
                    <a:pt x="15334" y="78067"/>
                  </a:cubicBezTo>
                  <a:lnTo>
                    <a:pt x="15334" y="78067"/>
                  </a:lnTo>
                  <a:lnTo>
                    <a:pt x="15334" y="78067"/>
                  </a:lnTo>
                  <a:cubicBezTo>
                    <a:pt x="17444" y="78067"/>
                    <a:pt x="17444" y="78067"/>
                    <a:pt x="19624" y="78067"/>
                  </a:cubicBezTo>
                  <a:lnTo>
                    <a:pt x="19624" y="78067"/>
                  </a:lnTo>
                  <a:lnTo>
                    <a:pt x="19624" y="78067"/>
                  </a:lnTo>
                  <a:lnTo>
                    <a:pt x="19624" y="78067"/>
                  </a:lnTo>
                  <a:cubicBezTo>
                    <a:pt x="21875" y="78067"/>
                    <a:pt x="21875" y="78067"/>
                    <a:pt x="21875" y="78067"/>
                  </a:cubicBezTo>
                  <a:lnTo>
                    <a:pt x="21875" y="78067"/>
                  </a:lnTo>
                  <a:cubicBezTo>
                    <a:pt x="21875" y="78067"/>
                    <a:pt x="21875" y="78067"/>
                    <a:pt x="24056" y="78067"/>
                  </a:cubicBezTo>
                  <a:lnTo>
                    <a:pt x="24056" y="78067"/>
                  </a:lnTo>
                  <a:lnTo>
                    <a:pt x="24056" y="84057"/>
                  </a:lnTo>
                  <a:lnTo>
                    <a:pt x="24056" y="84057"/>
                  </a:lnTo>
                  <a:lnTo>
                    <a:pt x="26166" y="84057"/>
                  </a:lnTo>
                  <a:lnTo>
                    <a:pt x="28347" y="84057"/>
                  </a:lnTo>
                  <a:cubicBezTo>
                    <a:pt x="28347" y="90048"/>
                    <a:pt x="30597" y="90048"/>
                    <a:pt x="30597" y="90048"/>
                  </a:cubicBezTo>
                  <a:lnTo>
                    <a:pt x="30597" y="90048"/>
                  </a:lnTo>
                  <a:lnTo>
                    <a:pt x="30597" y="95845"/>
                  </a:lnTo>
                  <a:lnTo>
                    <a:pt x="30597" y="95845"/>
                  </a:lnTo>
                  <a:lnTo>
                    <a:pt x="30597" y="95845"/>
                  </a:lnTo>
                  <a:lnTo>
                    <a:pt x="30597" y="102028"/>
                  </a:lnTo>
                  <a:cubicBezTo>
                    <a:pt x="32778" y="102028"/>
                    <a:pt x="32778" y="102028"/>
                    <a:pt x="32778" y="108019"/>
                  </a:cubicBezTo>
                  <a:lnTo>
                    <a:pt x="32778" y="108019"/>
                  </a:lnTo>
                  <a:lnTo>
                    <a:pt x="32778" y="108019"/>
                  </a:lnTo>
                  <a:cubicBezTo>
                    <a:pt x="34888" y="108019"/>
                    <a:pt x="39249" y="108019"/>
                    <a:pt x="39249" y="108019"/>
                  </a:cubicBezTo>
                  <a:cubicBezTo>
                    <a:pt x="41500" y="108019"/>
                    <a:pt x="41500" y="108019"/>
                    <a:pt x="43610" y="108019"/>
                  </a:cubicBezTo>
                  <a:lnTo>
                    <a:pt x="43610" y="108019"/>
                  </a:lnTo>
                  <a:cubicBezTo>
                    <a:pt x="45791" y="108019"/>
                    <a:pt x="45791" y="108019"/>
                    <a:pt x="45791" y="108019"/>
                  </a:cubicBezTo>
                  <a:lnTo>
                    <a:pt x="48042" y="108019"/>
                  </a:lnTo>
                  <a:cubicBezTo>
                    <a:pt x="48042" y="108019"/>
                    <a:pt x="48042" y="108019"/>
                    <a:pt x="50152" y="108019"/>
                  </a:cubicBezTo>
                  <a:lnTo>
                    <a:pt x="50152" y="108019"/>
                  </a:lnTo>
                  <a:lnTo>
                    <a:pt x="52332" y="108019"/>
                  </a:lnTo>
                  <a:cubicBezTo>
                    <a:pt x="54513" y="113816"/>
                    <a:pt x="54513" y="113816"/>
                    <a:pt x="54513" y="113816"/>
                  </a:cubicBezTo>
                  <a:lnTo>
                    <a:pt x="54513" y="113816"/>
                  </a:lnTo>
                  <a:cubicBezTo>
                    <a:pt x="56764" y="113816"/>
                    <a:pt x="56764" y="113816"/>
                    <a:pt x="56764" y="113816"/>
                  </a:cubicBezTo>
                  <a:lnTo>
                    <a:pt x="56764" y="113816"/>
                  </a:lnTo>
                  <a:cubicBezTo>
                    <a:pt x="56764" y="113816"/>
                    <a:pt x="56764" y="113816"/>
                    <a:pt x="58874" y="113816"/>
                  </a:cubicBezTo>
                  <a:lnTo>
                    <a:pt x="58874" y="119806"/>
                  </a:lnTo>
                  <a:lnTo>
                    <a:pt x="58874" y="119806"/>
                  </a:lnTo>
                  <a:cubicBezTo>
                    <a:pt x="61055" y="119806"/>
                    <a:pt x="61055" y="113816"/>
                    <a:pt x="61055" y="113816"/>
                  </a:cubicBezTo>
                  <a:lnTo>
                    <a:pt x="61055" y="113816"/>
                  </a:lnTo>
                  <a:lnTo>
                    <a:pt x="61055" y="113816"/>
                  </a:lnTo>
                  <a:lnTo>
                    <a:pt x="63235" y="113816"/>
                  </a:lnTo>
                  <a:lnTo>
                    <a:pt x="63235" y="113816"/>
                  </a:lnTo>
                  <a:cubicBezTo>
                    <a:pt x="63235" y="113816"/>
                    <a:pt x="63235" y="113816"/>
                    <a:pt x="63235" y="119806"/>
                  </a:cubicBezTo>
                  <a:cubicBezTo>
                    <a:pt x="65486" y="119806"/>
                    <a:pt x="65486" y="119806"/>
                    <a:pt x="65486" y="119806"/>
                  </a:cubicBezTo>
                  <a:cubicBezTo>
                    <a:pt x="65486" y="119806"/>
                    <a:pt x="67596" y="113816"/>
                    <a:pt x="69777" y="113816"/>
                  </a:cubicBezTo>
                  <a:cubicBezTo>
                    <a:pt x="69777" y="113816"/>
                    <a:pt x="71957" y="108019"/>
                    <a:pt x="74208" y="108019"/>
                  </a:cubicBezTo>
                  <a:lnTo>
                    <a:pt x="74208" y="108019"/>
                  </a:lnTo>
                  <a:lnTo>
                    <a:pt x="76318" y="108019"/>
                  </a:lnTo>
                  <a:cubicBezTo>
                    <a:pt x="78499" y="108019"/>
                    <a:pt x="78499" y="108019"/>
                    <a:pt x="80679" y="108019"/>
                  </a:cubicBezTo>
                  <a:lnTo>
                    <a:pt x="80679" y="108019"/>
                  </a:lnTo>
                  <a:cubicBezTo>
                    <a:pt x="82930" y="108019"/>
                    <a:pt x="82930" y="108019"/>
                    <a:pt x="85041" y="108019"/>
                  </a:cubicBezTo>
                  <a:lnTo>
                    <a:pt x="85041" y="108019"/>
                  </a:lnTo>
                  <a:lnTo>
                    <a:pt x="85041" y="108019"/>
                  </a:lnTo>
                  <a:cubicBezTo>
                    <a:pt x="85041" y="108019"/>
                    <a:pt x="85041" y="102028"/>
                    <a:pt x="87221" y="102028"/>
                  </a:cubicBezTo>
                  <a:lnTo>
                    <a:pt x="87221" y="102028"/>
                  </a:lnTo>
                  <a:cubicBezTo>
                    <a:pt x="87221" y="102028"/>
                    <a:pt x="87221" y="102028"/>
                    <a:pt x="87221" y="95845"/>
                  </a:cubicBezTo>
                  <a:cubicBezTo>
                    <a:pt x="89402" y="95845"/>
                    <a:pt x="89402" y="95845"/>
                    <a:pt x="89402" y="95845"/>
                  </a:cubicBezTo>
                  <a:lnTo>
                    <a:pt x="89402" y="95845"/>
                  </a:lnTo>
                  <a:lnTo>
                    <a:pt x="89402" y="90048"/>
                  </a:lnTo>
                  <a:lnTo>
                    <a:pt x="89402" y="90048"/>
                  </a:lnTo>
                  <a:lnTo>
                    <a:pt x="89402" y="90048"/>
                  </a:lnTo>
                  <a:cubicBezTo>
                    <a:pt x="89402" y="84057"/>
                    <a:pt x="89402" y="84057"/>
                    <a:pt x="89402" y="84057"/>
                  </a:cubicBezTo>
                  <a:cubicBezTo>
                    <a:pt x="89402" y="78067"/>
                    <a:pt x="89402" y="78067"/>
                    <a:pt x="91652" y="78067"/>
                  </a:cubicBezTo>
                  <a:lnTo>
                    <a:pt x="91652" y="78067"/>
                  </a:lnTo>
                  <a:cubicBezTo>
                    <a:pt x="93763" y="78067"/>
                    <a:pt x="95943" y="78067"/>
                    <a:pt x="95943" y="78067"/>
                  </a:cubicBezTo>
                  <a:cubicBezTo>
                    <a:pt x="95943" y="78067"/>
                    <a:pt x="95943" y="78067"/>
                    <a:pt x="98124" y="78067"/>
                  </a:cubicBezTo>
                  <a:lnTo>
                    <a:pt x="98124" y="78067"/>
                  </a:lnTo>
                  <a:lnTo>
                    <a:pt x="98124" y="78067"/>
                  </a:lnTo>
                  <a:lnTo>
                    <a:pt x="100375" y="78067"/>
                  </a:lnTo>
                  <a:lnTo>
                    <a:pt x="100375" y="78067"/>
                  </a:lnTo>
                  <a:lnTo>
                    <a:pt x="100375" y="78067"/>
                  </a:lnTo>
                  <a:lnTo>
                    <a:pt x="100375" y="78067"/>
                  </a:lnTo>
                  <a:cubicBezTo>
                    <a:pt x="100375" y="78067"/>
                    <a:pt x="102485" y="71884"/>
                    <a:pt x="104665" y="71884"/>
                  </a:cubicBezTo>
                  <a:lnTo>
                    <a:pt x="104665" y="71884"/>
                  </a:lnTo>
                  <a:lnTo>
                    <a:pt x="104665" y="71884"/>
                  </a:lnTo>
                  <a:cubicBezTo>
                    <a:pt x="106846" y="71884"/>
                    <a:pt x="106846" y="71884"/>
                    <a:pt x="106846" y="71884"/>
                  </a:cubicBezTo>
                  <a:lnTo>
                    <a:pt x="106846" y="71884"/>
                  </a:lnTo>
                  <a:lnTo>
                    <a:pt x="106846" y="71884"/>
                  </a:lnTo>
                  <a:lnTo>
                    <a:pt x="106846" y="71884"/>
                  </a:lnTo>
                  <a:lnTo>
                    <a:pt x="109097" y="71884"/>
                  </a:lnTo>
                  <a:cubicBezTo>
                    <a:pt x="109097" y="66086"/>
                    <a:pt x="109097" y="66086"/>
                    <a:pt x="109097" y="66086"/>
                  </a:cubicBezTo>
                  <a:cubicBezTo>
                    <a:pt x="109097" y="66086"/>
                    <a:pt x="109097" y="60096"/>
                    <a:pt x="111207" y="60096"/>
                  </a:cubicBezTo>
                  <a:lnTo>
                    <a:pt x="111207" y="60096"/>
                  </a:lnTo>
                  <a:cubicBezTo>
                    <a:pt x="111207" y="60096"/>
                    <a:pt x="111207" y="60096"/>
                    <a:pt x="113388" y="60096"/>
                  </a:cubicBezTo>
                  <a:lnTo>
                    <a:pt x="113388" y="60096"/>
                  </a:lnTo>
                  <a:lnTo>
                    <a:pt x="113388" y="60096"/>
                  </a:lnTo>
                  <a:cubicBezTo>
                    <a:pt x="115568" y="54106"/>
                    <a:pt x="115568" y="54106"/>
                    <a:pt x="115568" y="54106"/>
                  </a:cubicBezTo>
                  <a:lnTo>
                    <a:pt x="117819" y="54106"/>
                  </a:lnTo>
                  <a:lnTo>
                    <a:pt x="117819" y="54106"/>
                  </a:lnTo>
                  <a:lnTo>
                    <a:pt x="117819" y="54106"/>
                  </a:lnTo>
                  <a:lnTo>
                    <a:pt x="117819" y="54106"/>
                  </a:lnTo>
                  <a:lnTo>
                    <a:pt x="119929" y="54106"/>
                  </a:lnTo>
                  <a:lnTo>
                    <a:pt x="119929" y="54106"/>
                  </a:lnTo>
                  <a:lnTo>
                    <a:pt x="117819" y="54106"/>
                  </a:lnTo>
                  <a:lnTo>
                    <a:pt x="117819" y="54106"/>
                  </a:lnTo>
                  <a:lnTo>
                    <a:pt x="117819" y="54106"/>
                  </a:lnTo>
                  <a:cubicBezTo>
                    <a:pt x="115568" y="54106"/>
                    <a:pt x="115568" y="54106"/>
                    <a:pt x="115568" y="54106"/>
                  </a:cubicBezTo>
                  <a:lnTo>
                    <a:pt x="115568" y="54106"/>
                  </a:lnTo>
                  <a:lnTo>
                    <a:pt x="113388" y="54106"/>
                  </a:lnTo>
                  <a:lnTo>
                    <a:pt x="113388" y="54106"/>
                  </a:lnTo>
                  <a:cubicBezTo>
                    <a:pt x="113388" y="54106"/>
                    <a:pt x="113388" y="54106"/>
                    <a:pt x="111207" y="54106"/>
                  </a:cubicBezTo>
                  <a:lnTo>
                    <a:pt x="111207" y="54106"/>
                  </a:lnTo>
                  <a:lnTo>
                    <a:pt x="111207" y="54106"/>
                  </a:lnTo>
                  <a:cubicBezTo>
                    <a:pt x="111207" y="54106"/>
                    <a:pt x="111207" y="54106"/>
                    <a:pt x="109097" y="54106"/>
                  </a:cubicBezTo>
                  <a:lnTo>
                    <a:pt x="109097" y="54106"/>
                  </a:lnTo>
                  <a:lnTo>
                    <a:pt x="109097" y="54106"/>
                  </a:lnTo>
                  <a:lnTo>
                    <a:pt x="109097" y="54106"/>
                  </a:lnTo>
                  <a:lnTo>
                    <a:pt x="109097" y="54106"/>
                  </a:lnTo>
                  <a:lnTo>
                    <a:pt x="109097" y="54106"/>
                  </a:lnTo>
                  <a:cubicBezTo>
                    <a:pt x="106846" y="54106"/>
                    <a:pt x="104665" y="54106"/>
                    <a:pt x="104665" y="47922"/>
                  </a:cubicBezTo>
                  <a:lnTo>
                    <a:pt x="104665" y="47922"/>
                  </a:lnTo>
                  <a:lnTo>
                    <a:pt x="104665" y="47922"/>
                  </a:lnTo>
                  <a:cubicBezTo>
                    <a:pt x="104665" y="42125"/>
                    <a:pt x="104665" y="42125"/>
                    <a:pt x="104665" y="42125"/>
                  </a:cubicBezTo>
                  <a:lnTo>
                    <a:pt x="104665" y="42125"/>
                  </a:lnTo>
                  <a:cubicBezTo>
                    <a:pt x="104665" y="36135"/>
                    <a:pt x="104665" y="36135"/>
                    <a:pt x="104665" y="36135"/>
                  </a:cubicBezTo>
                  <a:lnTo>
                    <a:pt x="106846" y="36135"/>
                  </a:lnTo>
                  <a:lnTo>
                    <a:pt x="106846" y="30144"/>
                  </a:lnTo>
                  <a:lnTo>
                    <a:pt x="106846" y="30144"/>
                  </a:lnTo>
                  <a:lnTo>
                    <a:pt x="106846" y="30144"/>
                  </a:lnTo>
                  <a:cubicBezTo>
                    <a:pt x="104665" y="30144"/>
                    <a:pt x="104665" y="23961"/>
                    <a:pt x="104665" y="23961"/>
                  </a:cubicBezTo>
                  <a:cubicBezTo>
                    <a:pt x="104665" y="23961"/>
                    <a:pt x="104665" y="23961"/>
                    <a:pt x="102485" y="23961"/>
                  </a:cubicBezTo>
                  <a:lnTo>
                    <a:pt x="102485" y="23961"/>
                  </a:lnTo>
                  <a:lnTo>
                    <a:pt x="100375" y="23961"/>
                  </a:lnTo>
                  <a:lnTo>
                    <a:pt x="98124" y="23961"/>
                  </a:lnTo>
                  <a:cubicBezTo>
                    <a:pt x="98124" y="30144"/>
                    <a:pt x="98124" y="30144"/>
                    <a:pt x="95943" y="30144"/>
                  </a:cubicBezTo>
                  <a:cubicBezTo>
                    <a:pt x="95943" y="36135"/>
                    <a:pt x="95943" y="36135"/>
                    <a:pt x="93763" y="36135"/>
                  </a:cubicBezTo>
                  <a:cubicBezTo>
                    <a:pt x="93763" y="36135"/>
                    <a:pt x="93763" y="36135"/>
                    <a:pt x="91652" y="36135"/>
                  </a:cubicBezTo>
                  <a:lnTo>
                    <a:pt x="91652" y="36135"/>
                  </a:lnTo>
                  <a:lnTo>
                    <a:pt x="89402" y="36135"/>
                  </a:lnTo>
                  <a:lnTo>
                    <a:pt x="87221" y="36135"/>
                  </a:lnTo>
                  <a:lnTo>
                    <a:pt x="87221" y="36135"/>
                  </a:lnTo>
                  <a:lnTo>
                    <a:pt x="85041" y="36135"/>
                  </a:lnTo>
                  <a:lnTo>
                    <a:pt x="85041" y="36135"/>
                  </a:lnTo>
                  <a:cubicBezTo>
                    <a:pt x="82930" y="36135"/>
                    <a:pt x="82930" y="36135"/>
                    <a:pt x="82930" y="36135"/>
                  </a:cubicBezTo>
                  <a:cubicBezTo>
                    <a:pt x="80679" y="36135"/>
                    <a:pt x="80679" y="36135"/>
                    <a:pt x="80679" y="36135"/>
                  </a:cubicBezTo>
                  <a:cubicBezTo>
                    <a:pt x="78499" y="36135"/>
                    <a:pt x="76318" y="30144"/>
                    <a:pt x="76318" y="30144"/>
                  </a:cubicBezTo>
                  <a:lnTo>
                    <a:pt x="76318" y="30144"/>
                  </a:lnTo>
                  <a:cubicBezTo>
                    <a:pt x="74208" y="30144"/>
                    <a:pt x="74208" y="30144"/>
                    <a:pt x="74208" y="23961"/>
                  </a:cubicBezTo>
                  <a:cubicBezTo>
                    <a:pt x="71957" y="23961"/>
                    <a:pt x="69777" y="23961"/>
                    <a:pt x="67596" y="23961"/>
                  </a:cubicBezTo>
                  <a:lnTo>
                    <a:pt x="67596" y="23961"/>
                  </a:lnTo>
                  <a:lnTo>
                    <a:pt x="67596" y="23961"/>
                  </a:lnTo>
                  <a:lnTo>
                    <a:pt x="65486" y="23961"/>
                  </a:lnTo>
                  <a:lnTo>
                    <a:pt x="63235" y="23961"/>
                  </a:lnTo>
                  <a:lnTo>
                    <a:pt x="61055" y="23961"/>
                  </a:lnTo>
                  <a:lnTo>
                    <a:pt x="61055" y="23961"/>
                  </a:lnTo>
                  <a:lnTo>
                    <a:pt x="58874" y="23961"/>
                  </a:lnTo>
                  <a:lnTo>
                    <a:pt x="58874" y="23961"/>
                  </a:lnTo>
                  <a:cubicBezTo>
                    <a:pt x="56764" y="23961"/>
                    <a:pt x="56764" y="23961"/>
                    <a:pt x="56764" y="23961"/>
                  </a:cubicBezTo>
                  <a:cubicBezTo>
                    <a:pt x="54513" y="23961"/>
                    <a:pt x="54513" y="23961"/>
                    <a:pt x="54513" y="23961"/>
                  </a:cubicBezTo>
                  <a:lnTo>
                    <a:pt x="54513" y="18164"/>
                  </a:lnTo>
                  <a:lnTo>
                    <a:pt x="52332" y="18164"/>
                  </a:lnTo>
                  <a:lnTo>
                    <a:pt x="52332" y="18164"/>
                  </a:lnTo>
                  <a:lnTo>
                    <a:pt x="52332" y="12173"/>
                  </a:lnTo>
                  <a:lnTo>
                    <a:pt x="52332" y="12173"/>
                  </a:lnTo>
                  <a:lnTo>
                    <a:pt x="50152" y="6183"/>
                  </a:lnTo>
                  <a:cubicBezTo>
                    <a:pt x="48042" y="6183"/>
                    <a:pt x="48042" y="6183"/>
                    <a:pt x="45791" y="6183"/>
                  </a:cubicBezTo>
                  <a:lnTo>
                    <a:pt x="45791" y="6183"/>
                  </a:lnTo>
                  <a:cubicBezTo>
                    <a:pt x="43610" y="6183"/>
                    <a:pt x="43610" y="6183"/>
                    <a:pt x="41500" y="0"/>
                  </a:cubicBezTo>
                  <a:cubicBezTo>
                    <a:pt x="41500" y="6183"/>
                    <a:pt x="41500" y="6183"/>
                    <a:pt x="39249" y="6183"/>
                  </a:cubicBezTo>
                  <a:cubicBezTo>
                    <a:pt x="39249" y="6183"/>
                    <a:pt x="39249" y="6183"/>
                    <a:pt x="39249" y="12173"/>
                  </a:cubicBezTo>
                  <a:lnTo>
                    <a:pt x="39249" y="12173"/>
                  </a:lnTo>
                  <a:lnTo>
                    <a:pt x="39249" y="12173"/>
                  </a:lnTo>
                  <a:lnTo>
                    <a:pt x="39249" y="12173"/>
                  </a:lnTo>
                  <a:lnTo>
                    <a:pt x="39249" y="12173"/>
                  </a:lnTo>
                  <a:cubicBezTo>
                    <a:pt x="39249" y="12173"/>
                    <a:pt x="41500" y="12173"/>
                    <a:pt x="41500" y="18164"/>
                  </a:cubicBezTo>
                  <a:lnTo>
                    <a:pt x="41500" y="18164"/>
                  </a:lnTo>
                  <a:lnTo>
                    <a:pt x="41500" y="18164"/>
                  </a:lnTo>
                  <a:cubicBezTo>
                    <a:pt x="41500" y="18164"/>
                    <a:pt x="41500" y="18164"/>
                    <a:pt x="39249" y="23961"/>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52" name="Shape 11852"/>
            <p:cNvSpPr/>
            <p:nvPr/>
          </p:nvSpPr>
          <p:spPr>
            <a:xfrm>
              <a:off x="4114800" y="798513"/>
              <a:ext cx="33338" cy="11112"/>
            </a:xfrm>
            <a:custGeom>
              <a:avLst/>
              <a:gdLst/>
              <a:ahLst/>
              <a:cxnLst/>
              <a:rect l="0" t="0" r="0" b="0"/>
              <a:pathLst>
                <a:path w="120000" h="120000" extrusionOk="0">
                  <a:moveTo>
                    <a:pt x="40000" y="116250"/>
                  </a:moveTo>
                  <a:lnTo>
                    <a:pt x="40000" y="116250"/>
                  </a:lnTo>
                  <a:lnTo>
                    <a:pt x="80000" y="116250"/>
                  </a:lnTo>
                  <a:cubicBezTo>
                    <a:pt x="80000" y="116250"/>
                    <a:pt x="118709" y="116250"/>
                    <a:pt x="118709" y="0"/>
                  </a:cubicBezTo>
                  <a:lnTo>
                    <a:pt x="118709" y="0"/>
                  </a:lnTo>
                  <a:cubicBezTo>
                    <a:pt x="80000" y="116250"/>
                    <a:pt x="80000" y="116250"/>
                    <a:pt x="80000" y="116250"/>
                  </a:cubicBezTo>
                  <a:lnTo>
                    <a:pt x="40000" y="116250"/>
                  </a:lnTo>
                  <a:lnTo>
                    <a:pt x="40000" y="116250"/>
                  </a:lnTo>
                  <a:lnTo>
                    <a:pt x="0" y="116250"/>
                  </a:lnTo>
                  <a:lnTo>
                    <a:pt x="0" y="116250"/>
                  </a:lnTo>
                  <a:lnTo>
                    <a:pt x="0" y="116250"/>
                  </a:lnTo>
                  <a:cubicBezTo>
                    <a:pt x="40000" y="116250"/>
                    <a:pt x="40000" y="116250"/>
                    <a:pt x="40000" y="11625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53" name="Shape 11853"/>
            <p:cNvSpPr/>
            <p:nvPr/>
          </p:nvSpPr>
          <p:spPr>
            <a:xfrm>
              <a:off x="3779838" y="1189038"/>
              <a:ext cx="122237" cy="112712"/>
            </a:xfrm>
            <a:custGeom>
              <a:avLst/>
              <a:gdLst/>
              <a:ahLst/>
              <a:cxnLst/>
              <a:rect l="0" t="0" r="0" b="0"/>
              <a:pathLst>
                <a:path w="120000" h="120000" extrusionOk="0">
                  <a:moveTo>
                    <a:pt x="119648" y="71923"/>
                  </a:moveTo>
                  <a:lnTo>
                    <a:pt x="119648" y="71923"/>
                  </a:lnTo>
                  <a:lnTo>
                    <a:pt x="119648" y="71923"/>
                  </a:lnTo>
                  <a:lnTo>
                    <a:pt x="119648" y="71923"/>
                  </a:lnTo>
                  <a:lnTo>
                    <a:pt x="119648" y="71923"/>
                  </a:lnTo>
                  <a:lnTo>
                    <a:pt x="119648" y="71923"/>
                  </a:lnTo>
                  <a:cubicBezTo>
                    <a:pt x="119648" y="71923"/>
                    <a:pt x="108739" y="71923"/>
                    <a:pt x="108739" y="60000"/>
                  </a:cubicBezTo>
                  <a:lnTo>
                    <a:pt x="108739" y="60000"/>
                  </a:lnTo>
                  <a:lnTo>
                    <a:pt x="108739" y="60000"/>
                  </a:lnTo>
                  <a:lnTo>
                    <a:pt x="108739" y="60000"/>
                  </a:lnTo>
                  <a:cubicBezTo>
                    <a:pt x="119648" y="47692"/>
                    <a:pt x="119648" y="47692"/>
                    <a:pt x="119648" y="47692"/>
                  </a:cubicBezTo>
                  <a:cubicBezTo>
                    <a:pt x="119648" y="47692"/>
                    <a:pt x="108739" y="47692"/>
                    <a:pt x="119648" y="36153"/>
                  </a:cubicBezTo>
                  <a:lnTo>
                    <a:pt x="119648" y="36153"/>
                  </a:lnTo>
                  <a:lnTo>
                    <a:pt x="119648" y="36153"/>
                  </a:lnTo>
                  <a:cubicBezTo>
                    <a:pt x="108739" y="24230"/>
                    <a:pt x="108739" y="24230"/>
                    <a:pt x="108739" y="24230"/>
                  </a:cubicBezTo>
                  <a:lnTo>
                    <a:pt x="108739" y="24230"/>
                  </a:lnTo>
                  <a:lnTo>
                    <a:pt x="108739" y="24230"/>
                  </a:lnTo>
                  <a:cubicBezTo>
                    <a:pt x="108739" y="12307"/>
                    <a:pt x="108739" y="12307"/>
                    <a:pt x="108739" y="12307"/>
                  </a:cubicBezTo>
                  <a:lnTo>
                    <a:pt x="108739" y="12307"/>
                  </a:lnTo>
                  <a:lnTo>
                    <a:pt x="108739" y="0"/>
                  </a:lnTo>
                  <a:lnTo>
                    <a:pt x="108739" y="0"/>
                  </a:lnTo>
                  <a:lnTo>
                    <a:pt x="108739" y="0"/>
                  </a:lnTo>
                  <a:cubicBezTo>
                    <a:pt x="108739" y="0"/>
                    <a:pt x="108739" y="0"/>
                    <a:pt x="98533" y="12307"/>
                  </a:cubicBezTo>
                  <a:lnTo>
                    <a:pt x="87272" y="12307"/>
                  </a:lnTo>
                  <a:cubicBezTo>
                    <a:pt x="87272" y="12307"/>
                    <a:pt x="76363" y="12307"/>
                    <a:pt x="76363" y="0"/>
                  </a:cubicBezTo>
                  <a:lnTo>
                    <a:pt x="76363" y="0"/>
                  </a:lnTo>
                  <a:cubicBezTo>
                    <a:pt x="65454" y="0"/>
                    <a:pt x="65454" y="0"/>
                    <a:pt x="65454" y="0"/>
                  </a:cubicBezTo>
                  <a:cubicBezTo>
                    <a:pt x="65454" y="0"/>
                    <a:pt x="65454" y="12307"/>
                    <a:pt x="54897" y="12307"/>
                  </a:cubicBezTo>
                  <a:lnTo>
                    <a:pt x="54897" y="12307"/>
                  </a:lnTo>
                  <a:lnTo>
                    <a:pt x="43636" y="12307"/>
                  </a:lnTo>
                  <a:lnTo>
                    <a:pt x="43636" y="12307"/>
                  </a:lnTo>
                  <a:cubicBezTo>
                    <a:pt x="43636" y="12307"/>
                    <a:pt x="43636" y="24230"/>
                    <a:pt x="32727" y="24230"/>
                  </a:cubicBezTo>
                  <a:lnTo>
                    <a:pt x="21818" y="24230"/>
                  </a:lnTo>
                  <a:lnTo>
                    <a:pt x="21818" y="24230"/>
                  </a:lnTo>
                  <a:cubicBezTo>
                    <a:pt x="21818" y="36153"/>
                    <a:pt x="11260" y="36153"/>
                    <a:pt x="11260" y="36153"/>
                  </a:cubicBezTo>
                  <a:lnTo>
                    <a:pt x="11260" y="36153"/>
                  </a:lnTo>
                  <a:cubicBezTo>
                    <a:pt x="21818" y="36153"/>
                    <a:pt x="21818" y="36153"/>
                    <a:pt x="21818" y="36153"/>
                  </a:cubicBezTo>
                  <a:lnTo>
                    <a:pt x="21818" y="36153"/>
                  </a:lnTo>
                  <a:lnTo>
                    <a:pt x="21818" y="36153"/>
                  </a:lnTo>
                  <a:lnTo>
                    <a:pt x="32727" y="36153"/>
                  </a:lnTo>
                  <a:cubicBezTo>
                    <a:pt x="32727" y="36153"/>
                    <a:pt x="32727" y="36153"/>
                    <a:pt x="32727" y="47692"/>
                  </a:cubicBezTo>
                  <a:cubicBezTo>
                    <a:pt x="43636" y="47692"/>
                    <a:pt x="32727" y="60000"/>
                    <a:pt x="32727" y="60000"/>
                  </a:cubicBezTo>
                  <a:cubicBezTo>
                    <a:pt x="32727" y="60000"/>
                    <a:pt x="32727" y="60000"/>
                    <a:pt x="21818" y="60000"/>
                  </a:cubicBezTo>
                  <a:cubicBezTo>
                    <a:pt x="43636" y="60000"/>
                    <a:pt x="43636" y="60000"/>
                    <a:pt x="43636" y="60000"/>
                  </a:cubicBezTo>
                  <a:cubicBezTo>
                    <a:pt x="21818" y="83846"/>
                    <a:pt x="21818" y="83846"/>
                    <a:pt x="21818" y="83846"/>
                  </a:cubicBezTo>
                  <a:cubicBezTo>
                    <a:pt x="21818" y="83846"/>
                    <a:pt x="21818" y="83846"/>
                    <a:pt x="11260" y="95384"/>
                  </a:cubicBezTo>
                  <a:lnTo>
                    <a:pt x="0" y="95384"/>
                  </a:lnTo>
                  <a:lnTo>
                    <a:pt x="0" y="95384"/>
                  </a:lnTo>
                  <a:lnTo>
                    <a:pt x="0" y="107692"/>
                  </a:lnTo>
                  <a:lnTo>
                    <a:pt x="0" y="107692"/>
                  </a:lnTo>
                  <a:cubicBezTo>
                    <a:pt x="0" y="107692"/>
                    <a:pt x="11260" y="107692"/>
                    <a:pt x="11260" y="119615"/>
                  </a:cubicBezTo>
                  <a:cubicBezTo>
                    <a:pt x="11260" y="119615"/>
                    <a:pt x="11260" y="119615"/>
                    <a:pt x="21818" y="119615"/>
                  </a:cubicBezTo>
                  <a:lnTo>
                    <a:pt x="21818" y="119615"/>
                  </a:lnTo>
                  <a:lnTo>
                    <a:pt x="32727" y="119615"/>
                  </a:lnTo>
                  <a:cubicBezTo>
                    <a:pt x="43636" y="119615"/>
                    <a:pt x="43636" y="119615"/>
                    <a:pt x="54897" y="107692"/>
                  </a:cubicBezTo>
                  <a:lnTo>
                    <a:pt x="54897" y="107692"/>
                  </a:lnTo>
                  <a:cubicBezTo>
                    <a:pt x="65454" y="95384"/>
                    <a:pt x="65454" y="95384"/>
                    <a:pt x="76363" y="95384"/>
                  </a:cubicBezTo>
                  <a:lnTo>
                    <a:pt x="76363" y="95384"/>
                  </a:lnTo>
                  <a:lnTo>
                    <a:pt x="76363" y="95384"/>
                  </a:lnTo>
                  <a:cubicBezTo>
                    <a:pt x="76363" y="95384"/>
                    <a:pt x="76363" y="83846"/>
                    <a:pt x="87272" y="83846"/>
                  </a:cubicBezTo>
                  <a:cubicBezTo>
                    <a:pt x="87272" y="71923"/>
                    <a:pt x="87272" y="71923"/>
                    <a:pt x="87272" y="71923"/>
                  </a:cubicBezTo>
                  <a:cubicBezTo>
                    <a:pt x="98533" y="71923"/>
                    <a:pt x="98533" y="71923"/>
                    <a:pt x="98533" y="83846"/>
                  </a:cubicBezTo>
                  <a:cubicBezTo>
                    <a:pt x="108739" y="83846"/>
                    <a:pt x="108739" y="83846"/>
                    <a:pt x="108739" y="83846"/>
                  </a:cubicBezTo>
                  <a:lnTo>
                    <a:pt x="108739" y="83846"/>
                  </a:lnTo>
                  <a:cubicBezTo>
                    <a:pt x="108739" y="71923"/>
                    <a:pt x="108739" y="71923"/>
                    <a:pt x="119648" y="71923"/>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54" name="Shape 11854"/>
            <p:cNvSpPr/>
            <p:nvPr/>
          </p:nvSpPr>
          <p:spPr>
            <a:xfrm>
              <a:off x="4092575" y="1033463"/>
              <a:ext cx="77788" cy="22225"/>
            </a:xfrm>
            <a:custGeom>
              <a:avLst/>
              <a:gdLst/>
              <a:ahLst/>
              <a:cxnLst/>
              <a:rect l="0" t="0" r="0" b="0"/>
              <a:pathLst>
                <a:path w="120000" h="120000" extrusionOk="0">
                  <a:moveTo>
                    <a:pt x="17064" y="59047"/>
                  </a:moveTo>
                  <a:lnTo>
                    <a:pt x="17064" y="59047"/>
                  </a:lnTo>
                  <a:lnTo>
                    <a:pt x="34128" y="118095"/>
                  </a:lnTo>
                  <a:lnTo>
                    <a:pt x="51192" y="118095"/>
                  </a:lnTo>
                  <a:cubicBezTo>
                    <a:pt x="51192" y="118095"/>
                    <a:pt x="51192" y="118095"/>
                    <a:pt x="68256" y="118095"/>
                  </a:cubicBezTo>
                  <a:lnTo>
                    <a:pt x="68256" y="118095"/>
                  </a:lnTo>
                  <a:cubicBezTo>
                    <a:pt x="84770" y="118095"/>
                    <a:pt x="84770" y="118095"/>
                    <a:pt x="102385" y="118095"/>
                  </a:cubicBezTo>
                  <a:lnTo>
                    <a:pt x="102385" y="118095"/>
                  </a:lnTo>
                  <a:lnTo>
                    <a:pt x="102385" y="118095"/>
                  </a:lnTo>
                  <a:lnTo>
                    <a:pt x="102385" y="118095"/>
                  </a:lnTo>
                  <a:cubicBezTo>
                    <a:pt x="102385" y="118095"/>
                    <a:pt x="102385" y="118095"/>
                    <a:pt x="119449" y="118095"/>
                  </a:cubicBezTo>
                  <a:lnTo>
                    <a:pt x="119449" y="118095"/>
                  </a:lnTo>
                  <a:cubicBezTo>
                    <a:pt x="119449" y="59047"/>
                    <a:pt x="119449" y="59047"/>
                    <a:pt x="119449" y="59047"/>
                  </a:cubicBezTo>
                  <a:lnTo>
                    <a:pt x="119449" y="0"/>
                  </a:lnTo>
                  <a:lnTo>
                    <a:pt x="119449" y="0"/>
                  </a:lnTo>
                  <a:lnTo>
                    <a:pt x="119449" y="59047"/>
                  </a:lnTo>
                  <a:cubicBezTo>
                    <a:pt x="102385" y="59047"/>
                    <a:pt x="102385" y="0"/>
                    <a:pt x="102385" y="0"/>
                  </a:cubicBezTo>
                  <a:lnTo>
                    <a:pt x="102385" y="0"/>
                  </a:lnTo>
                  <a:cubicBezTo>
                    <a:pt x="84770" y="0"/>
                    <a:pt x="84770" y="0"/>
                    <a:pt x="68256" y="0"/>
                  </a:cubicBezTo>
                  <a:lnTo>
                    <a:pt x="68256" y="0"/>
                  </a:lnTo>
                  <a:lnTo>
                    <a:pt x="51192" y="0"/>
                  </a:lnTo>
                  <a:lnTo>
                    <a:pt x="51192" y="0"/>
                  </a:lnTo>
                  <a:lnTo>
                    <a:pt x="34128" y="0"/>
                  </a:lnTo>
                  <a:cubicBezTo>
                    <a:pt x="17064" y="0"/>
                    <a:pt x="17064" y="0"/>
                    <a:pt x="17064" y="0"/>
                  </a:cubicBezTo>
                  <a:lnTo>
                    <a:pt x="0" y="0"/>
                  </a:lnTo>
                  <a:cubicBezTo>
                    <a:pt x="0" y="0"/>
                    <a:pt x="0" y="0"/>
                    <a:pt x="0" y="59047"/>
                  </a:cubicBezTo>
                  <a:lnTo>
                    <a:pt x="0" y="59047"/>
                  </a:lnTo>
                  <a:lnTo>
                    <a:pt x="0" y="59047"/>
                  </a:lnTo>
                  <a:lnTo>
                    <a:pt x="17064" y="59047"/>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55" name="Shape 11855"/>
            <p:cNvSpPr/>
            <p:nvPr/>
          </p:nvSpPr>
          <p:spPr>
            <a:xfrm>
              <a:off x="4192588" y="1022350"/>
              <a:ext cx="77787" cy="22225"/>
            </a:xfrm>
            <a:custGeom>
              <a:avLst/>
              <a:gdLst/>
              <a:ahLst/>
              <a:cxnLst/>
              <a:rect l="0" t="0" r="0" b="0"/>
              <a:pathLst>
                <a:path w="120000" h="120000" extrusionOk="0">
                  <a:moveTo>
                    <a:pt x="17064" y="59047"/>
                  </a:moveTo>
                  <a:lnTo>
                    <a:pt x="17064" y="59047"/>
                  </a:lnTo>
                  <a:lnTo>
                    <a:pt x="17064" y="59047"/>
                  </a:lnTo>
                  <a:lnTo>
                    <a:pt x="34128" y="0"/>
                  </a:lnTo>
                  <a:lnTo>
                    <a:pt x="34128" y="0"/>
                  </a:lnTo>
                  <a:cubicBezTo>
                    <a:pt x="34128" y="0"/>
                    <a:pt x="34128" y="0"/>
                    <a:pt x="51192" y="0"/>
                  </a:cubicBezTo>
                  <a:cubicBezTo>
                    <a:pt x="51192" y="0"/>
                    <a:pt x="68256" y="0"/>
                    <a:pt x="68256" y="59047"/>
                  </a:cubicBezTo>
                  <a:cubicBezTo>
                    <a:pt x="68256" y="59047"/>
                    <a:pt x="68256" y="59047"/>
                    <a:pt x="85321" y="59047"/>
                  </a:cubicBezTo>
                  <a:lnTo>
                    <a:pt x="85321" y="59047"/>
                  </a:lnTo>
                  <a:cubicBezTo>
                    <a:pt x="85321" y="59047"/>
                    <a:pt x="85321" y="59047"/>
                    <a:pt x="85321" y="118095"/>
                  </a:cubicBezTo>
                  <a:cubicBezTo>
                    <a:pt x="85321" y="59047"/>
                    <a:pt x="102385" y="59047"/>
                    <a:pt x="102385" y="59047"/>
                  </a:cubicBezTo>
                  <a:lnTo>
                    <a:pt x="102385" y="59047"/>
                  </a:lnTo>
                  <a:cubicBezTo>
                    <a:pt x="119449" y="59047"/>
                    <a:pt x="119449" y="59047"/>
                    <a:pt x="119449" y="59047"/>
                  </a:cubicBezTo>
                  <a:lnTo>
                    <a:pt x="119449" y="59047"/>
                  </a:lnTo>
                  <a:lnTo>
                    <a:pt x="119449" y="59047"/>
                  </a:lnTo>
                  <a:lnTo>
                    <a:pt x="119449" y="59047"/>
                  </a:lnTo>
                  <a:cubicBezTo>
                    <a:pt x="119449" y="59047"/>
                    <a:pt x="119449" y="59047"/>
                    <a:pt x="102385" y="59047"/>
                  </a:cubicBezTo>
                  <a:lnTo>
                    <a:pt x="85321" y="0"/>
                  </a:lnTo>
                  <a:cubicBezTo>
                    <a:pt x="68256" y="0"/>
                    <a:pt x="51192" y="0"/>
                    <a:pt x="34128" y="0"/>
                  </a:cubicBezTo>
                  <a:lnTo>
                    <a:pt x="34128" y="0"/>
                  </a:lnTo>
                  <a:cubicBezTo>
                    <a:pt x="17064" y="0"/>
                    <a:pt x="17064" y="0"/>
                    <a:pt x="17064" y="0"/>
                  </a:cubicBezTo>
                  <a:lnTo>
                    <a:pt x="0" y="0"/>
                  </a:lnTo>
                  <a:lnTo>
                    <a:pt x="17064" y="0"/>
                  </a:lnTo>
                  <a:cubicBezTo>
                    <a:pt x="17064" y="0"/>
                    <a:pt x="17064" y="0"/>
                    <a:pt x="17064" y="59047"/>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56" name="Shape 11856"/>
            <p:cNvSpPr/>
            <p:nvPr/>
          </p:nvSpPr>
          <p:spPr>
            <a:xfrm>
              <a:off x="3890963" y="1111250"/>
              <a:ext cx="77787" cy="66675"/>
            </a:xfrm>
            <a:custGeom>
              <a:avLst/>
              <a:gdLst/>
              <a:ahLst/>
              <a:cxnLst/>
              <a:rect l="0" t="0" r="0" b="0"/>
              <a:pathLst>
                <a:path w="120000" h="120000" extrusionOk="0">
                  <a:moveTo>
                    <a:pt x="17064" y="119358"/>
                  </a:moveTo>
                  <a:lnTo>
                    <a:pt x="17064" y="119358"/>
                  </a:lnTo>
                  <a:cubicBezTo>
                    <a:pt x="17064" y="99465"/>
                    <a:pt x="34128" y="99465"/>
                    <a:pt x="34128" y="99465"/>
                  </a:cubicBezTo>
                  <a:lnTo>
                    <a:pt x="34128" y="99465"/>
                  </a:lnTo>
                  <a:lnTo>
                    <a:pt x="34128" y="99465"/>
                  </a:lnTo>
                  <a:cubicBezTo>
                    <a:pt x="51192" y="99465"/>
                    <a:pt x="51192" y="99465"/>
                    <a:pt x="51192" y="99465"/>
                  </a:cubicBezTo>
                  <a:lnTo>
                    <a:pt x="51192" y="99465"/>
                  </a:lnTo>
                  <a:lnTo>
                    <a:pt x="51192" y="99465"/>
                  </a:lnTo>
                  <a:cubicBezTo>
                    <a:pt x="51192" y="79572"/>
                    <a:pt x="51192" y="79572"/>
                    <a:pt x="51192" y="79572"/>
                  </a:cubicBezTo>
                  <a:lnTo>
                    <a:pt x="51192" y="79572"/>
                  </a:lnTo>
                  <a:lnTo>
                    <a:pt x="68256" y="59679"/>
                  </a:lnTo>
                  <a:lnTo>
                    <a:pt x="68256" y="59679"/>
                  </a:lnTo>
                  <a:lnTo>
                    <a:pt x="68256" y="59679"/>
                  </a:lnTo>
                  <a:lnTo>
                    <a:pt x="68256" y="59679"/>
                  </a:lnTo>
                  <a:lnTo>
                    <a:pt x="68256" y="59679"/>
                  </a:lnTo>
                  <a:lnTo>
                    <a:pt x="85321" y="39786"/>
                  </a:lnTo>
                  <a:lnTo>
                    <a:pt x="85321" y="39786"/>
                  </a:lnTo>
                  <a:lnTo>
                    <a:pt x="85321" y="19893"/>
                  </a:lnTo>
                  <a:cubicBezTo>
                    <a:pt x="85321" y="19893"/>
                    <a:pt x="85321" y="0"/>
                    <a:pt x="102385" y="0"/>
                  </a:cubicBezTo>
                  <a:lnTo>
                    <a:pt x="102385" y="0"/>
                  </a:lnTo>
                  <a:lnTo>
                    <a:pt x="102385" y="0"/>
                  </a:lnTo>
                  <a:lnTo>
                    <a:pt x="102385" y="0"/>
                  </a:lnTo>
                  <a:lnTo>
                    <a:pt x="102385" y="0"/>
                  </a:lnTo>
                  <a:lnTo>
                    <a:pt x="119449" y="0"/>
                  </a:lnTo>
                  <a:lnTo>
                    <a:pt x="119449" y="0"/>
                  </a:lnTo>
                  <a:lnTo>
                    <a:pt x="119449" y="0"/>
                  </a:lnTo>
                  <a:lnTo>
                    <a:pt x="102385" y="0"/>
                  </a:lnTo>
                  <a:lnTo>
                    <a:pt x="102385" y="0"/>
                  </a:lnTo>
                  <a:lnTo>
                    <a:pt x="102385" y="0"/>
                  </a:lnTo>
                  <a:cubicBezTo>
                    <a:pt x="85321" y="0"/>
                    <a:pt x="85321" y="0"/>
                    <a:pt x="85321" y="0"/>
                  </a:cubicBezTo>
                  <a:lnTo>
                    <a:pt x="85321" y="0"/>
                  </a:lnTo>
                  <a:lnTo>
                    <a:pt x="85321" y="0"/>
                  </a:lnTo>
                  <a:cubicBezTo>
                    <a:pt x="68256" y="0"/>
                    <a:pt x="68256" y="0"/>
                    <a:pt x="68256" y="0"/>
                  </a:cubicBezTo>
                  <a:lnTo>
                    <a:pt x="68256" y="19893"/>
                  </a:lnTo>
                  <a:cubicBezTo>
                    <a:pt x="68256" y="39786"/>
                    <a:pt x="51192" y="59679"/>
                    <a:pt x="51192" y="59679"/>
                  </a:cubicBezTo>
                  <a:cubicBezTo>
                    <a:pt x="51192" y="59679"/>
                    <a:pt x="51192" y="59679"/>
                    <a:pt x="34128" y="59679"/>
                  </a:cubicBezTo>
                  <a:lnTo>
                    <a:pt x="34128" y="59679"/>
                  </a:lnTo>
                  <a:lnTo>
                    <a:pt x="34128" y="59679"/>
                  </a:lnTo>
                  <a:cubicBezTo>
                    <a:pt x="34128" y="79572"/>
                    <a:pt x="34128" y="79572"/>
                    <a:pt x="17064" y="79572"/>
                  </a:cubicBezTo>
                  <a:cubicBezTo>
                    <a:pt x="17064" y="99465"/>
                    <a:pt x="17064" y="99465"/>
                    <a:pt x="0" y="99465"/>
                  </a:cubicBezTo>
                  <a:cubicBezTo>
                    <a:pt x="0" y="99465"/>
                    <a:pt x="17064" y="99465"/>
                    <a:pt x="17064" y="119358"/>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57" name="Shape 11857"/>
            <p:cNvSpPr/>
            <p:nvPr/>
          </p:nvSpPr>
          <p:spPr>
            <a:xfrm>
              <a:off x="4025900" y="1033463"/>
              <a:ext cx="44450" cy="33337"/>
            </a:xfrm>
            <a:custGeom>
              <a:avLst/>
              <a:gdLst/>
              <a:ahLst/>
              <a:cxnLst/>
              <a:rect l="0" t="0" r="0" b="0"/>
              <a:pathLst>
                <a:path w="120000" h="120000" extrusionOk="0">
                  <a:moveTo>
                    <a:pt x="29760" y="79148"/>
                  </a:moveTo>
                  <a:lnTo>
                    <a:pt x="29760" y="79148"/>
                  </a:lnTo>
                  <a:cubicBezTo>
                    <a:pt x="29760" y="79148"/>
                    <a:pt x="29760" y="79148"/>
                    <a:pt x="59520" y="79148"/>
                  </a:cubicBezTo>
                  <a:cubicBezTo>
                    <a:pt x="59520" y="79148"/>
                    <a:pt x="59520" y="118723"/>
                    <a:pt x="89280" y="118723"/>
                  </a:cubicBezTo>
                  <a:lnTo>
                    <a:pt x="89280" y="118723"/>
                  </a:lnTo>
                  <a:lnTo>
                    <a:pt x="89280" y="118723"/>
                  </a:lnTo>
                  <a:lnTo>
                    <a:pt x="89280" y="118723"/>
                  </a:lnTo>
                  <a:cubicBezTo>
                    <a:pt x="119040" y="79148"/>
                    <a:pt x="119040" y="79148"/>
                    <a:pt x="119040" y="79148"/>
                  </a:cubicBezTo>
                  <a:lnTo>
                    <a:pt x="119040" y="79148"/>
                  </a:lnTo>
                  <a:cubicBezTo>
                    <a:pt x="89280" y="79148"/>
                    <a:pt x="89280" y="79148"/>
                    <a:pt x="89280" y="39574"/>
                  </a:cubicBezTo>
                  <a:lnTo>
                    <a:pt x="89280" y="39574"/>
                  </a:lnTo>
                  <a:lnTo>
                    <a:pt x="89280" y="39574"/>
                  </a:lnTo>
                  <a:cubicBezTo>
                    <a:pt x="89280" y="0"/>
                    <a:pt x="89280" y="0"/>
                    <a:pt x="89280" y="0"/>
                  </a:cubicBezTo>
                  <a:lnTo>
                    <a:pt x="89280" y="0"/>
                  </a:lnTo>
                  <a:cubicBezTo>
                    <a:pt x="59520" y="39574"/>
                    <a:pt x="59520" y="39574"/>
                    <a:pt x="59520" y="39574"/>
                  </a:cubicBezTo>
                  <a:lnTo>
                    <a:pt x="59520" y="39574"/>
                  </a:lnTo>
                  <a:cubicBezTo>
                    <a:pt x="59520" y="39574"/>
                    <a:pt x="59520" y="39574"/>
                    <a:pt x="29760" y="79148"/>
                  </a:cubicBezTo>
                  <a:cubicBezTo>
                    <a:pt x="29760" y="79148"/>
                    <a:pt x="29760" y="79148"/>
                    <a:pt x="0" y="79148"/>
                  </a:cubicBezTo>
                  <a:lnTo>
                    <a:pt x="0" y="79148"/>
                  </a:lnTo>
                  <a:lnTo>
                    <a:pt x="0" y="79148"/>
                  </a:lnTo>
                  <a:lnTo>
                    <a:pt x="0" y="79148"/>
                  </a:lnTo>
                  <a:lnTo>
                    <a:pt x="29760" y="79148"/>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58" name="Shape 11858"/>
            <p:cNvSpPr/>
            <p:nvPr/>
          </p:nvSpPr>
          <p:spPr>
            <a:xfrm>
              <a:off x="5521325" y="787400"/>
              <a:ext cx="112713" cy="44450"/>
            </a:xfrm>
            <a:custGeom>
              <a:avLst/>
              <a:gdLst/>
              <a:ahLst/>
              <a:cxnLst/>
              <a:rect l="0" t="0" r="0" b="0"/>
              <a:pathLst>
                <a:path w="120000" h="120000" extrusionOk="0">
                  <a:moveTo>
                    <a:pt x="107307" y="59520"/>
                  </a:moveTo>
                  <a:lnTo>
                    <a:pt x="107307" y="59520"/>
                  </a:lnTo>
                  <a:lnTo>
                    <a:pt x="107307" y="59520"/>
                  </a:lnTo>
                  <a:cubicBezTo>
                    <a:pt x="107307" y="59520"/>
                    <a:pt x="107307" y="59520"/>
                    <a:pt x="107307" y="89280"/>
                  </a:cubicBezTo>
                  <a:cubicBezTo>
                    <a:pt x="95384" y="89280"/>
                    <a:pt x="95384" y="89280"/>
                    <a:pt x="95384" y="89280"/>
                  </a:cubicBezTo>
                  <a:lnTo>
                    <a:pt x="83461" y="59520"/>
                  </a:lnTo>
                  <a:lnTo>
                    <a:pt x="83461" y="29760"/>
                  </a:lnTo>
                  <a:lnTo>
                    <a:pt x="83461" y="0"/>
                  </a:lnTo>
                  <a:lnTo>
                    <a:pt x="83461" y="0"/>
                  </a:lnTo>
                  <a:cubicBezTo>
                    <a:pt x="71923" y="0"/>
                    <a:pt x="71923" y="0"/>
                    <a:pt x="60000" y="0"/>
                  </a:cubicBezTo>
                  <a:cubicBezTo>
                    <a:pt x="60000" y="0"/>
                    <a:pt x="60000" y="0"/>
                    <a:pt x="47692" y="0"/>
                  </a:cubicBezTo>
                  <a:lnTo>
                    <a:pt x="47692" y="0"/>
                  </a:lnTo>
                  <a:cubicBezTo>
                    <a:pt x="47692" y="0"/>
                    <a:pt x="47692" y="0"/>
                    <a:pt x="35769" y="0"/>
                  </a:cubicBezTo>
                  <a:lnTo>
                    <a:pt x="35769" y="0"/>
                  </a:lnTo>
                  <a:cubicBezTo>
                    <a:pt x="35769" y="0"/>
                    <a:pt x="24230" y="0"/>
                    <a:pt x="12307" y="0"/>
                  </a:cubicBezTo>
                  <a:lnTo>
                    <a:pt x="12307" y="0"/>
                  </a:lnTo>
                  <a:lnTo>
                    <a:pt x="0" y="0"/>
                  </a:lnTo>
                  <a:lnTo>
                    <a:pt x="0" y="0"/>
                  </a:lnTo>
                  <a:lnTo>
                    <a:pt x="0" y="29760"/>
                  </a:lnTo>
                  <a:lnTo>
                    <a:pt x="0" y="29760"/>
                  </a:lnTo>
                  <a:cubicBezTo>
                    <a:pt x="12307" y="29760"/>
                    <a:pt x="12307" y="29760"/>
                    <a:pt x="12307" y="29760"/>
                  </a:cubicBezTo>
                  <a:lnTo>
                    <a:pt x="12307" y="29760"/>
                  </a:lnTo>
                  <a:lnTo>
                    <a:pt x="12307" y="29760"/>
                  </a:lnTo>
                  <a:lnTo>
                    <a:pt x="24230" y="29760"/>
                  </a:lnTo>
                  <a:cubicBezTo>
                    <a:pt x="24230" y="0"/>
                    <a:pt x="24230" y="0"/>
                    <a:pt x="35769" y="0"/>
                  </a:cubicBezTo>
                  <a:lnTo>
                    <a:pt x="35769" y="0"/>
                  </a:lnTo>
                  <a:lnTo>
                    <a:pt x="47692" y="29760"/>
                  </a:lnTo>
                  <a:cubicBezTo>
                    <a:pt x="47692" y="59520"/>
                    <a:pt x="35769" y="59520"/>
                    <a:pt x="35769" y="89280"/>
                  </a:cubicBezTo>
                  <a:cubicBezTo>
                    <a:pt x="35769" y="89280"/>
                    <a:pt x="47692" y="89280"/>
                    <a:pt x="60000" y="89280"/>
                  </a:cubicBezTo>
                  <a:lnTo>
                    <a:pt x="60000" y="89280"/>
                  </a:lnTo>
                  <a:lnTo>
                    <a:pt x="60000" y="89280"/>
                  </a:lnTo>
                  <a:cubicBezTo>
                    <a:pt x="71923" y="89280"/>
                    <a:pt x="83461" y="89280"/>
                    <a:pt x="83461" y="89280"/>
                  </a:cubicBezTo>
                  <a:lnTo>
                    <a:pt x="95384" y="89280"/>
                  </a:lnTo>
                  <a:lnTo>
                    <a:pt x="95384" y="89280"/>
                  </a:lnTo>
                  <a:lnTo>
                    <a:pt x="95384" y="89280"/>
                  </a:lnTo>
                  <a:cubicBezTo>
                    <a:pt x="107307" y="89280"/>
                    <a:pt x="107307" y="89280"/>
                    <a:pt x="107307" y="89280"/>
                  </a:cubicBezTo>
                  <a:lnTo>
                    <a:pt x="107307" y="89280"/>
                  </a:lnTo>
                  <a:lnTo>
                    <a:pt x="107307" y="119040"/>
                  </a:lnTo>
                  <a:cubicBezTo>
                    <a:pt x="107307" y="89280"/>
                    <a:pt x="107307" y="89280"/>
                    <a:pt x="119615" y="89280"/>
                  </a:cubicBezTo>
                  <a:lnTo>
                    <a:pt x="119615" y="89280"/>
                  </a:lnTo>
                  <a:lnTo>
                    <a:pt x="107307" y="5952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59" name="Shape 11859"/>
            <p:cNvSpPr/>
            <p:nvPr/>
          </p:nvSpPr>
          <p:spPr>
            <a:xfrm>
              <a:off x="6402388" y="898525"/>
              <a:ext cx="134937" cy="22225"/>
            </a:xfrm>
            <a:custGeom>
              <a:avLst/>
              <a:gdLst/>
              <a:ahLst/>
              <a:cxnLst/>
              <a:rect l="0" t="0" r="0" b="0"/>
              <a:pathLst>
                <a:path w="120000" h="120000" extrusionOk="0">
                  <a:moveTo>
                    <a:pt x="69812" y="59047"/>
                  </a:moveTo>
                  <a:lnTo>
                    <a:pt x="69812" y="59047"/>
                  </a:lnTo>
                  <a:lnTo>
                    <a:pt x="69812" y="59047"/>
                  </a:lnTo>
                  <a:cubicBezTo>
                    <a:pt x="79785" y="59047"/>
                    <a:pt x="79785" y="59047"/>
                    <a:pt x="79785" y="59047"/>
                  </a:cubicBezTo>
                  <a:lnTo>
                    <a:pt x="79785" y="59047"/>
                  </a:lnTo>
                  <a:lnTo>
                    <a:pt x="89758" y="59047"/>
                  </a:lnTo>
                  <a:lnTo>
                    <a:pt x="89758" y="59047"/>
                  </a:lnTo>
                  <a:cubicBezTo>
                    <a:pt x="99731" y="59047"/>
                    <a:pt x="99731" y="59047"/>
                    <a:pt x="99731" y="59047"/>
                  </a:cubicBezTo>
                  <a:cubicBezTo>
                    <a:pt x="109705" y="59047"/>
                    <a:pt x="109705" y="59047"/>
                    <a:pt x="119678" y="59047"/>
                  </a:cubicBezTo>
                  <a:lnTo>
                    <a:pt x="119678" y="59047"/>
                  </a:lnTo>
                  <a:cubicBezTo>
                    <a:pt x="109705" y="59047"/>
                    <a:pt x="109705" y="59047"/>
                    <a:pt x="109705" y="59047"/>
                  </a:cubicBezTo>
                  <a:lnTo>
                    <a:pt x="99731" y="59047"/>
                  </a:lnTo>
                  <a:lnTo>
                    <a:pt x="99731" y="59047"/>
                  </a:lnTo>
                  <a:lnTo>
                    <a:pt x="89758" y="59047"/>
                  </a:lnTo>
                  <a:lnTo>
                    <a:pt x="79785" y="59047"/>
                  </a:lnTo>
                  <a:lnTo>
                    <a:pt x="69812" y="0"/>
                  </a:lnTo>
                  <a:lnTo>
                    <a:pt x="69812" y="0"/>
                  </a:lnTo>
                  <a:lnTo>
                    <a:pt x="69812" y="59047"/>
                  </a:lnTo>
                  <a:cubicBezTo>
                    <a:pt x="59839" y="59047"/>
                    <a:pt x="59839" y="59047"/>
                    <a:pt x="49865" y="59047"/>
                  </a:cubicBezTo>
                  <a:cubicBezTo>
                    <a:pt x="49865" y="59047"/>
                    <a:pt x="49865" y="59047"/>
                    <a:pt x="39892" y="59047"/>
                  </a:cubicBezTo>
                  <a:cubicBezTo>
                    <a:pt x="39892" y="59047"/>
                    <a:pt x="39892" y="59047"/>
                    <a:pt x="29919" y="59047"/>
                  </a:cubicBezTo>
                  <a:cubicBezTo>
                    <a:pt x="29919" y="0"/>
                    <a:pt x="29919" y="0"/>
                    <a:pt x="29919" y="0"/>
                  </a:cubicBezTo>
                  <a:lnTo>
                    <a:pt x="19946" y="0"/>
                  </a:lnTo>
                  <a:cubicBezTo>
                    <a:pt x="19946" y="0"/>
                    <a:pt x="19946" y="0"/>
                    <a:pt x="9973" y="0"/>
                  </a:cubicBezTo>
                  <a:cubicBezTo>
                    <a:pt x="9973" y="0"/>
                    <a:pt x="9973" y="0"/>
                    <a:pt x="0" y="59047"/>
                  </a:cubicBezTo>
                  <a:lnTo>
                    <a:pt x="0" y="59047"/>
                  </a:lnTo>
                  <a:lnTo>
                    <a:pt x="0" y="59047"/>
                  </a:lnTo>
                  <a:cubicBezTo>
                    <a:pt x="0" y="59047"/>
                    <a:pt x="9973" y="59047"/>
                    <a:pt x="9973" y="118095"/>
                  </a:cubicBezTo>
                  <a:lnTo>
                    <a:pt x="9973" y="59047"/>
                  </a:lnTo>
                  <a:cubicBezTo>
                    <a:pt x="9973" y="59047"/>
                    <a:pt x="9973" y="59047"/>
                    <a:pt x="19946" y="59047"/>
                  </a:cubicBezTo>
                  <a:lnTo>
                    <a:pt x="19946" y="59047"/>
                  </a:lnTo>
                  <a:lnTo>
                    <a:pt x="19946" y="59047"/>
                  </a:lnTo>
                  <a:lnTo>
                    <a:pt x="19946" y="59047"/>
                  </a:lnTo>
                  <a:cubicBezTo>
                    <a:pt x="29919" y="59047"/>
                    <a:pt x="29919" y="59047"/>
                    <a:pt x="29919" y="59047"/>
                  </a:cubicBezTo>
                  <a:lnTo>
                    <a:pt x="39892" y="59047"/>
                  </a:lnTo>
                  <a:lnTo>
                    <a:pt x="39892" y="59047"/>
                  </a:lnTo>
                  <a:cubicBezTo>
                    <a:pt x="49865" y="59047"/>
                    <a:pt x="59839" y="59047"/>
                    <a:pt x="59839" y="59047"/>
                  </a:cubicBezTo>
                  <a:cubicBezTo>
                    <a:pt x="59839" y="59047"/>
                    <a:pt x="59839" y="59047"/>
                    <a:pt x="69812" y="59047"/>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60" name="Shape 11860"/>
            <p:cNvSpPr/>
            <p:nvPr/>
          </p:nvSpPr>
          <p:spPr>
            <a:xfrm>
              <a:off x="4795838" y="909638"/>
              <a:ext cx="66675" cy="33337"/>
            </a:xfrm>
            <a:custGeom>
              <a:avLst/>
              <a:gdLst/>
              <a:ahLst/>
              <a:cxnLst/>
              <a:rect l="0" t="0" r="0" b="0"/>
              <a:pathLst>
                <a:path w="120000" h="120000" extrusionOk="0">
                  <a:moveTo>
                    <a:pt x="19251" y="118723"/>
                  </a:moveTo>
                  <a:lnTo>
                    <a:pt x="19251" y="118723"/>
                  </a:lnTo>
                  <a:lnTo>
                    <a:pt x="19251" y="118723"/>
                  </a:lnTo>
                  <a:cubicBezTo>
                    <a:pt x="19251" y="79148"/>
                    <a:pt x="19251" y="79148"/>
                    <a:pt x="39786" y="79148"/>
                  </a:cubicBezTo>
                  <a:lnTo>
                    <a:pt x="39786" y="79148"/>
                  </a:lnTo>
                  <a:cubicBezTo>
                    <a:pt x="39786" y="79148"/>
                    <a:pt x="39786" y="39574"/>
                    <a:pt x="59679" y="39574"/>
                  </a:cubicBezTo>
                  <a:lnTo>
                    <a:pt x="59679" y="39574"/>
                  </a:lnTo>
                  <a:lnTo>
                    <a:pt x="59679" y="39574"/>
                  </a:lnTo>
                  <a:cubicBezTo>
                    <a:pt x="59679" y="39574"/>
                    <a:pt x="59679" y="39574"/>
                    <a:pt x="79572" y="39574"/>
                  </a:cubicBezTo>
                  <a:cubicBezTo>
                    <a:pt x="79572" y="0"/>
                    <a:pt x="98823" y="39574"/>
                    <a:pt x="98823" y="39574"/>
                  </a:cubicBezTo>
                  <a:lnTo>
                    <a:pt x="98823" y="39574"/>
                  </a:lnTo>
                  <a:cubicBezTo>
                    <a:pt x="98823" y="39574"/>
                    <a:pt x="98823" y="0"/>
                    <a:pt x="119358" y="0"/>
                  </a:cubicBezTo>
                  <a:lnTo>
                    <a:pt x="119358" y="0"/>
                  </a:lnTo>
                  <a:cubicBezTo>
                    <a:pt x="98823" y="0"/>
                    <a:pt x="98823" y="0"/>
                    <a:pt x="98823" y="0"/>
                  </a:cubicBezTo>
                  <a:lnTo>
                    <a:pt x="98823" y="0"/>
                  </a:lnTo>
                  <a:lnTo>
                    <a:pt x="98823" y="0"/>
                  </a:lnTo>
                  <a:lnTo>
                    <a:pt x="79572" y="0"/>
                  </a:lnTo>
                  <a:lnTo>
                    <a:pt x="79572" y="0"/>
                  </a:lnTo>
                  <a:cubicBezTo>
                    <a:pt x="79572" y="0"/>
                    <a:pt x="79572" y="0"/>
                    <a:pt x="59679" y="0"/>
                  </a:cubicBezTo>
                  <a:lnTo>
                    <a:pt x="59679" y="0"/>
                  </a:lnTo>
                  <a:lnTo>
                    <a:pt x="39786" y="0"/>
                  </a:lnTo>
                  <a:lnTo>
                    <a:pt x="39786" y="0"/>
                  </a:lnTo>
                  <a:cubicBezTo>
                    <a:pt x="39786" y="39574"/>
                    <a:pt x="39786" y="39574"/>
                    <a:pt x="19251" y="39574"/>
                  </a:cubicBezTo>
                  <a:lnTo>
                    <a:pt x="19251" y="39574"/>
                  </a:lnTo>
                  <a:lnTo>
                    <a:pt x="0" y="79148"/>
                  </a:lnTo>
                  <a:lnTo>
                    <a:pt x="0" y="79148"/>
                  </a:lnTo>
                  <a:lnTo>
                    <a:pt x="0" y="79148"/>
                  </a:lnTo>
                  <a:lnTo>
                    <a:pt x="0" y="79148"/>
                  </a:lnTo>
                  <a:lnTo>
                    <a:pt x="19251" y="118723"/>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61" name="Shape 11861"/>
            <p:cNvSpPr/>
            <p:nvPr/>
          </p:nvSpPr>
          <p:spPr>
            <a:xfrm>
              <a:off x="4716463" y="965200"/>
              <a:ext cx="57150" cy="44450"/>
            </a:xfrm>
            <a:custGeom>
              <a:avLst/>
              <a:gdLst/>
              <a:ahLst/>
              <a:cxnLst/>
              <a:rect l="0" t="0" r="0" b="0"/>
              <a:pathLst>
                <a:path w="120000" h="120000" extrusionOk="0">
                  <a:moveTo>
                    <a:pt x="48152" y="89280"/>
                  </a:moveTo>
                  <a:lnTo>
                    <a:pt x="48152" y="89280"/>
                  </a:lnTo>
                  <a:lnTo>
                    <a:pt x="48152" y="119040"/>
                  </a:lnTo>
                  <a:lnTo>
                    <a:pt x="48152" y="119040"/>
                  </a:lnTo>
                  <a:lnTo>
                    <a:pt x="48152" y="119040"/>
                  </a:lnTo>
                  <a:lnTo>
                    <a:pt x="48152" y="119040"/>
                  </a:lnTo>
                  <a:cubicBezTo>
                    <a:pt x="71847" y="119040"/>
                    <a:pt x="71847" y="119040"/>
                    <a:pt x="71847" y="119040"/>
                  </a:cubicBezTo>
                  <a:cubicBezTo>
                    <a:pt x="94777" y="119040"/>
                    <a:pt x="94777" y="119040"/>
                    <a:pt x="119235" y="119040"/>
                  </a:cubicBezTo>
                  <a:lnTo>
                    <a:pt x="119235" y="119040"/>
                  </a:lnTo>
                  <a:lnTo>
                    <a:pt x="119235" y="119040"/>
                  </a:lnTo>
                  <a:lnTo>
                    <a:pt x="119235" y="119040"/>
                  </a:lnTo>
                  <a:cubicBezTo>
                    <a:pt x="94777" y="119040"/>
                    <a:pt x="94777" y="89280"/>
                    <a:pt x="71847" y="59520"/>
                  </a:cubicBezTo>
                  <a:lnTo>
                    <a:pt x="71847" y="29760"/>
                  </a:lnTo>
                  <a:lnTo>
                    <a:pt x="71847" y="29760"/>
                  </a:lnTo>
                  <a:lnTo>
                    <a:pt x="71847" y="0"/>
                  </a:lnTo>
                  <a:lnTo>
                    <a:pt x="71847" y="0"/>
                  </a:lnTo>
                  <a:cubicBezTo>
                    <a:pt x="71847" y="0"/>
                    <a:pt x="71847" y="0"/>
                    <a:pt x="48152" y="0"/>
                  </a:cubicBezTo>
                  <a:lnTo>
                    <a:pt x="48152" y="0"/>
                  </a:lnTo>
                  <a:lnTo>
                    <a:pt x="48152" y="0"/>
                  </a:lnTo>
                  <a:lnTo>
                    <a:pt x="24458" y="29760"/>
                  </a:lnTo>
                  <a:cubicBezTo>
                    <a:pt x="24458" y="29760"/>
                    <a:pt x="24458" y="59520"/>
                    <a:pt x="0" y="59520"/>
                  </a:cubicBezTo>
                  <a:lnTo>
                    <a:pt x="0" y="59520"/>
                  </a:lnTo>
                  <a:cubicBezTo>
                    <a:pt x="24458" y="59520"/>
                    <a:pt x="24458" y="59520"/>
                    <a:pt x="48152" y="8928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62" name="Shape 11862"/>
            <p:cNvSpPr/>
            <p:nvPr/>
          </p:nvSpPr>
          <p:spPr>
            <a:xfrm>
              <a:off x="6178550" y="1781175"/>
              <a:ext cx="55563" cy="66675"/>
            </a:xfrm>
            <a:custGeom>
              <a:avLst/>
              <a:gdLst/>
              <a:ahLst/>
              <a:cxnLst/>
              <a:rect l="0" t="0" r="0" b="0"/>
              <a:pathLst>
                <a:path w="120000" h="120000" extrusionOk="0">
                  <a:moveTo>
                    <a:pt x="71538" y="0"/>
                  </a:moveTo>
                  <a:lnTo>
                    <a:pt x="71538" y="0"/>
                  </a:lnTo>
                  <a:lnTo>
                    <a:pt x="71538" y="0"/>
                  </a:lnTo>
                  <a:lnTo>
                    <a:pt x="71538" y="0"/>
                  </a:lnTo>
                  <a:cubicBezTo>
                    <a:pt x="71538" y="0"/>
                    <a:pt x="71538" y="0"/>
                    <a:pt x="47692" y="0"/>
                  </a:cubicBezTo>
                  <a:lnTo>
                    <a:pt x="47692" y="0"/>
                  </a:lnTo>
                  <a:lnTo>
                    <a:pt x="47692" y="0"/>
                  </a:lnTo>
                  <a:lnTo>
                    <a:pt x="47692" y="0"/>
                  </a:lnTo>
                  <a:lnTo>
                    <a:pt x="23846" y="0"/>
                  </a:lnTo>
                  <a:cubicBezTo>
                    <a:pt x="47692" y="0"/>
                    <a:pt x="47692" y="20000"/>
                    <a:pt x="47692" y="20000"/>
                  </a:cubicBezTo>
                  <a:cubicBezTo>
                    <a:pt x="47692" y="39354"/>
                    <a:pt x="47692" y="39354"/>
                    <a:pt x="47692" y="59354"/>
                  </a:cubicBezTo>
                  <a:cubicBezTo>
                    <a:pt x="23846" y="59354"/>
                    <a:pt x="23846" y="59354"/>
                    <a:pt x="23846" y="59354"/>
                  </a:cubicBezTo>
                  <a:cubicBezTo>
                    <a:pt x="23846" y="80000"/>
                    <a:pt x="23846" y="80000"/>
                    <a:pt x="23846" y="100000"/>
                  </a:cubicBezTo>
                  <a:cubicBezTo>
                    <a:pt x="23846" y="100000"/>
                    <a:pt x="23846" y="119354"/>
                    <a:pt x="0" y="119354"/>
                  </a:cubicBezTo>
                  <a:cubicBezTo>
                    <a:pt x="23846" y="119354"/>
                    <a:pt x="23846" y="119354"/>
                    <a:pt x="23846" y="119354"/>
                  </a:cubicBezTo>
                  <a:cubicBezTo>
                    <a:pt x="47692" y="100000"/>
                    <a:pt x="47692" y="100000"/>
                    <a:pt x="47692" y="100000"/>
                  </a:cubicBezTo>
                  <a:lnTo>
                    <a:pt x="47692" y="100000"/>
                  </a:lnTo>
                  <a:lnTo>
                    <a:pt x="71538" y="80000"/>
                  </a:lnTo>
                  <a:lnTo>
                    <a:pt x="71538" y="80000"/>
                  </a:lnTo>
                  <a:cubicBezTo>
                    <a:pt x="95384" y="80000"/>
                    <a:pt x="95384" y="80000"/>
                    <a:pt x="95384" y="80000"/>
                  </a:cubicBezTo>
                  <a:cubicBezTo>
                    <a:pt x="95384" y="80000"/>
                    <a:pt x="95384" y="80000"/>
                    <a:pt x="119230" y="80000"/>
                  </a:cubicBezTo>
                  <a:lnTo>
                    <a:pt x="119230" y="80000"/>
                  </a:lnTo>
                  <a:cubicBezTo>
                    <a:pt x="119230" y="80000"/>
                    <a:pt x="119230" y="59354"/>
                    <a:pt x="119230" y="39354"/>
                  </a:cubicBezTo>
                  <a:cubicBezTo>
                    <a:pt x="119230" y="20000"/>
                    <a:pt x="95384" y="20000"/>
                    <a:pt x="95384" y="0"/>
                  </a:cubicBezTo>
                  <a:cubicBezTo>
                    <a:pt x="95384" y="0"/>
                    <a:pt x="95384" y="0"/>
                    <a:pt x="71538"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63" name="Shape 11863"/>
            <p:cNvSpPr/>
            <p:nvPr/>
          </p:nvSpPr>
          <p:spPr>
            <a:xfrm>
              <a:off x="6134100" y="2438400"/>
              <a:ext cx="33338" cy="66675"/>
            </a:xfrm>
            <a:custGeom>
              <a:avLst/>
              <a:gdLst/>
              <a:ahLst/>
              <a:cxnLst/>
              <a:rect l="0" t="0" r="0" b="0"/>
              <a:pathLst>
                <a:path w="120000" h="120000" extrusionOk="0">
                  <a:moveTo>
                    <a:pt x="118723" y="20534"/>
                  </a:moveTo>
                  <a:lnTo>
                    <a:pt x="118723" y="20534"/>
                  </a:lnTo>
                  <a:cubicBezTo>
                    <a:pt x="80425" y="20534"/>
                    <a:pt x="80425" y="20534"/>
                    <a:pt x="80425" y="20534"/>
                  </a:cubicBezTo>
                  <a:cubicBezTo>
                    <a:pt x="80425" y="20534"/>
                    <a:pt x="80425" y="20534"/>
                    <a:pt x="39574" y="39786"/>
                  </a:cubicBezTo>
                  <a:lnTo>
                    <a:pt x="39574" y="39786"/>
                  </a:lnTo>
                  <a:cubicBezTo>
                    <a:pt x="39574" y="59679"/>
                    <a:pt x="0" y="59679"/>
                    <a:pt x="0" y="59679"/>
                  </a:cubicBezTo>
                  <a:lnTo>
                    <a:pt x="0" y="59679"/>
                  </a:lnTo>
                  <a:lnTo>
                    <a:pt x="0" y="59679"/>
                  </a:lnTo>
                  <a:cubicBezTo>
                    <a:pt x="39574" y="79572"/>
                    <a:pt x="39574" y="79572"/>
                    <a:pt x="0" y="100106"/>
                  </a:cubicBezTo>
                  <a:lnTo>
                    <a:pt x="0" y="100106"/>
                  </a:lnTo>
                  <a:lnTo>
                    <a:pt x="0" y="100106"/>
                  </a:lnTo>
                  <a:lnTo>
                    <a:pt x="0" y="119358"/>
                  </a:lnTo>
                  <a:lnTo>
                    <a:pt x="0" y="119358"/>
                  </a:lnTo>
                  <a:lnTo>
                    <a:pt x="0" y="119358"/>
                  </a:lnTo>
                  <a:lnTo>
                    <a:pt x="39574" y="119358"/>
                  </a:lnTo>
                  <a:lnTo>
                    <a:pt x="80425" y="119358"/>
                  </a:lnTo>
                  <a:lnTo>
                    <a:pt x="80425" y="119358"/>
                  </a:lnTo>
                  <a:cubicBezTo>
                    <a:pt x="39574" y="119358"/>
                    <a:pt x="39574" y="100106"/>
                    <a:pt x="39574" y="100106"/>
                  </a:cubicBezTo>
                  <a:cubicBezTo>
                    <a:pt x="80425" y="79572"/>
                    <a:pt x="80425" y="79572"/>
                    <a:pt x="80425" y="79572"/>
                  </a:cubicBezTo>
                  <a:cubicBezTo>
                    <a:pt x="80425" y="79572"/>
                    <a:pt x="80425" y="79572"/>
                    <a:pt x="118723" y="79572"/>
                  </a:cubicBezTo>
                  <a:lnTo>
                    <a:pt x="118723" y="79572"/>
                  </a:lnTo>
                  <a:lnTo>
                    <a:pt x="118723" y="79572"/>
                  </a:lnTo>
                  <a:lnTo>
                    <a:pt x="118723" y="79572"/>
                  </a:lnTo>
                  <a:lnTo>
                    <a:pt x="118723" y="79572"/>
                  </a:lnTo>
                  <a:cubicBezTo>
                    <a:pt x="118723" y="59679"/>
                    <a:pt x="118723" y="59679"/>
                    <a:pt x="118723" y="59679"/>
                  </a:cubicBezTo>
                  <a:lnTo>
                    <a:pt x="118723" y="39786"/>
                  </a:lnTo>
                  <a:cubicBezTo>
                    <a:pt x="118723" y="39786"/>
                    <a:pt x="118723" y="39786"/>
                    <a:pt x="118723" y="20534"/>
                  </a:cubicBezTo>
                  <a:lnTo>
                    <a:pt x="118723" y="20534"/>
                  </a:lnTo>
                  <a:lnTo>
                    <a:pt x="118723" y="20534"/>
                  </a:lnTo>
                  <a:lnTo>
                    <a:pt x="118723" y="20534"/>
                  </a:lnTo>
                  <a:lnTo>
                    <a:pt x="118723" y="20534"/>
                  </a:lnTo>
                  <a:lnTo>
                    <a:pt x="118723" y="0"/>
                  </a:lnTo>
                  <a:lnTo>
                    <a:pt x="118723" y="20534"/>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64" name="Shape 11864"/>
            <p:cNvSpPr/>
            <p:nvPr/>
          </p:nvSpPr>
          <p:spPr>
            <a:xfrm>
              <a:off x="6034088" y="2684463"/>
              <a:ext cx="34925" cy="55562"/>
            </a:xfrm>
            <a:custGeom>
              <a:avLst/>
              <a:gdLst/>
              <a:ahLst/>
              <a:cxnLst/>
              <a:rect l="0" t="0" r="0" b="0"/>
              <a:pathLst>
                <a:path w="120000" h="120000" extrusionOk="0">
                  <a:moveTo>
                    <a:pt x="78315" y="0"/>
                  </a:moveTo>
                  <a:lnTo>
                    <a:pt x="78315" y="0"/>
                  </a:lnTo>
                  <a:cubicBezTo>
                    <a:pt x="39157" y="0"/>
                    <a:pt x="39157" y="0"/>
                    <a:pt x="39157" y="0"/>
                  </a:cubicBezTo>
                  <a:lnTo>
                    <a:pt x="39157" y="0"/>
                  </a:lnTo>
                  <a:lnTo>
                    <a:pt x="39157" y="0"/>
                  </a:lnTo>
                  <a:lnTo>
                    <a:pt x="39157" y="23846"/>
                  </a:lnTo>
                  <a:lnTo>
                    <a:pt x="39157" y="23846"/>
                  </a:lnTo>
                  <a:cubicBezTo>
                    <a:pt x="39157" y="47692"/>
                    <a:pt x="39157" y="47692"/>
                    <a:pt x="39157" y="47692"/>
                  </a:cubicBezTo>
                  <a:cubicBezTo>
                    <a:pt x="39157" y="47692"/>
                    <a:pt x="39157" y="47692"/>
                    <a:pt x="39157" y="71538"/>
                  </a:cubicBezTo>
                  <a:lnTo>
                    <a:pt x="0" y="71538"/>
                  </a:lnTo>
                  <a:lnTo>
                    <a:pt x="0" y="71538"/>
                  </a:lnTo>
                  <a:lnTo>
                    <a:pt x="0" y="71538"/>
                  </a:lnTo>
                  <a:cubicBezTo>
                    <a:pt x="39157" y="71538"/>
                    <a:pt x="39157" y="95384"/>
                    <a:pt x="39157" y="95384"/>
                  </a:cubicBezTo>
                  <a:cubicBezTo>
                    <a:pt x="39157" y="95384"/>
                    <a:pt x="39157" y="95384"/>
                    <a:pt x="39157" y="119230"/>
                  </a:cubicBezTo>
                  <a:lnTo>
                    <a:pt x="39157" y="119230"/>
                  </a:lnTo>
                  <a:lnTo>
                    <a:pt x="39157" y="119230"/>
                  </a:lnTo>
                  <a:lnTo>
                    <a:pt x="39157" y="119230"/>
                  </a:lnTo>
                  <a:cubicBezTo>
                    <a:pt x="39157" y="119230"/>
                    <a:pt x="39157" y="119230"/>
                    <a:pt x="39157" y="95384"/>
                  </a:cubicBezTo>
                  <a:lnTo>
                    <a:pt x="39157" y="95384"/>
                  </a:lnTo>
                  <a:cubicBezTo>
                    <a:pt x="39157" y="95384"/>
                    <a:pt x="39157" y="95384"/>
                    <a:pt x="39157" y="71538"/>
                  </a:cubicBezTo>
                  <a:lnTo>
                    <a:pt x="78315" y="47692"/>
                  </a:lnTo>
                  <a:lnTo>
                    <a:pt x="78315" y="47692"/>
                  </a:lnTo>
                  <a:lnTo>
                    <a:pt x="118736" y="47692"/>
                  </a:lnTo>
                  <a:lnTo>
                    <a:pt x="118736" y="47692"/>
                  </a:lnTo>
                  <a:cubicBezTo>
                    <a:pt x="118736" y="23846"/>
                    <a:pt x="118736" y="23846"/>
                    <a:pt x="118736" y="23846"/>
                  </a:cubicBezTo>
                  <a:lnTo>
                    <a:pt x="118736" y="23846"/>
                  </a:lnTo>
                  <a:lnTo>
                    <a:pt x="118736" y="23846"/>
                  </a:lnTo>
                  <a:cubicBezTo>
                    <a:pt x="78315" y="23846"/>
                    <a:pt x="78315" y="23846"/>
                    <a:pt x="78315"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65" name="Shape 11865"/>
            <p:cNvSpPr/>
            <p:nvPr/>
          </p:nvSpPr>
          <p:spPr>
            <a:xfrm>
              <a:off x="6280150" y="2673350"/>
              <a:ext cx="44450" cy="22225"/>
            </a:xfrm>
            <a:custGeom>
              <a:avLst/>
              <a:gdLst/>
              <a:ahLst/>
              <a:cxnLst/>
              <a:rect l="0" t="0" r="0" b="0"/>
              <a:pathLst>
                <a:path w="120000" h="120000" extrusionOk="0">
                  <a:moveTo>
                    <a:pt x="29760" y="118095"/>
                  </a:moveTo>
                  <a:lnTo>
                    <a:pt x="29760" y="118095"/>
                  </a:lnTo>
                  <a:lnTo>
                    <a:pt x="29760" y="118095"/>
                  </a:lnTo>
                  <a:lnTo>
                    <a:pt x="29760" y="118095"/>
                  </a:lnTo>
                  <a:lnTo>
                    <a:pt x="59520" y="118095"/>
                  </a:lnTo>
                  <a:lnTo>
                    <a:pt x="59520" y="118095"/>
                  </a:lnTo>
                  <a:lnTo>
                    <a:pt x="59520" y="118095"/>
                  </a:lnTo>
                  <a:cubicBezTo>
                    <a:pt x="89280" y="118095"/>
                    <a:pt x="89280" y="118095"/>
                    <a:pt x="119040" y="118095"/>
                  </a:cubicBezTo>
                  <a:lnTo>
                    <a:pt x="119040" y="118095"/>
                  </a:lnTo>
                  <a:cubicBezTo>
                    <a:pt x="119040" y="118095"/>
                    <a:pt x="119040" y="118095"/>
                    <a:pt x="119040" y="59047"/>
                  </a:cubicBezTo>
                  <a:lnTo>
                    <a:pt x="119040" y="59047"/>
                  </a:lnTo>
                  <a:lnTo>
                    <a:pt x="119040" y="59047"/>
                  </a:lnTo>
                  <a:lnTo>
                    <a:pt x="119040" y="0"/>
                  </a:lnTo>
                  <a:lnTo>
                    <a:pt x="119040" y="0"/>
                  </a:lnTo>
                  <a:lnTo>
                    <a:pt x="119040" y="0"/>
                  </a:lnTo>
                  <a:cubicBezTo>
                    <a:pt x="89280" y="0"/>
                    <a:pt x="89280" y="0"/>
                    <a:pt x="59520" y="0"/>
                  </a:cubicBezTo>
                  <a:lnTo>
                    <a:pt x="59520" y="0"/>
                  </a:lnTo>
                  <a:lnTo>
                    <a:pt x="59520" y="0"/>
                  </a:lnTo>
                  <a:lnTo>
                    <a:pt x="59520" y="0"/>
                  </a:lnTo>
                  <a:cubicBezTo>
                    <a:pt x="29760" y="0"/>
                    <a:pt x="29760" y="0"/>
                    <a:pt x="29760" y="0"/>
                  </a:cubicBezTo>
                  <a:lnTo>
                    <a:pt x="0" y="0"/>
                  </a:lnTo>
                  <a:lnTo>
                    <a:pt x="0" y="0"/>
                  </a:lnTo>
                  <a:cubicBezTo>
                    <a:pt x="29760" y="59047"/>
                    <a:pt x="29760" y="59047"/>
                    <a:pt x="29760" y="118095"/>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66" name="Shape 11866"/>
            <p:cNvSpPr/>
            <p:nvPr/>
          </p:nvSpPr>
          <p:spPr>
            <a:xfrm>
              <a:off x="6313488" y="2695575"/>
              <a:ext cx="146050" cy="146050"/>
            </a:xfrm>
            <a:custGeom>
              <a:avLst/>
              <a:gdLst/>
              <a:ahLst/>
              <a:cxnLst/>
              <a:rect l="0" t="0" r="0" b="0"/>
              <a:pathLst>
                <a:path w="120000" h="120000" extrusionOk="0">
                  <a:moveTo>
                    <a:pt x="9207" y="18415"/>
                  </a:moveTo>
                  <a:lnTo>
                    <a:pt x="9207" y="18415"/>
                  </a:lnTo>
                  <a:cubicBezTo>
                    <a:pt x="0" y="18415"/>
                    <a:pt x="0" y="18415"/>
                    <a:pt x="0" y="18415"/>
                  </a:cubicBezTo>
                  <a:lnTo>
                    <a:pt x="0" y="18415"/>
                  </a:lnTo>
                  <a:cubicBezTo>
                    <a:pt x="0" y="18415"/>
                    <a:pt x="0" y="18415"/>
                    <a:pt x="0" y="27623"/>
                  </a:cubicBezTo>
                  <a:cubicBezTo>
                    <a:pt x="0" y="27623"/>
                    <a:pt x="0" y="27623"/>
                    <a:pt x="0" y="36831"/>
                  </a:cubicBezTo>
                  <a:lnTo>
                    <a:pt x="0" y="36831"/>
                  </a:lnTo>
                  <a:cubicBezTo>
                    <a:pt x="0" y="27623"/>
                    <a:pt x="9207" y="27623"/>
                    <a:pt x="9207" y="27623"/>
                  </a:cubicBezTo>
                  <a:lnTo>
                    <a:pt x="9207" y="27623"/>
                  </a:lnTo>
                  <a:cubicBezTo>
                    <a:pt x="9207" y="27623"/>
                    <a:pt x="18415" y="27623"/>
                    <a:pt x="18415" y="36831"/>
                  </a:cubicBezTo>
                  <a:lnTo>
                    <a:pt x="18415" y="36831"/>
                  </a:lnTo>
                  <a:lnTo>
                    <a:pt x="18415" y="36831"/>
                  </a:lnTo>
                  <a:lnTo>
                    <a:pt x="18415" y="36831"/>
                  </a:lnTo>
                  <a:cubicBezTo>
                    <a:pt x="27623" y="36831"/>
                    <a:pt x="27623" y="36831"/>
                    <a:pt x="27623" y="36831"/>
                  </a:cubicBezTo>
                  <a:lnTo>
                    <a:pt x="36831" y="36831"/>
                  </a:lnTo>
                  <a:cubicBezTo>
                    <a:pt x="36831" y="46039"/>
                    <a:pt x="36831" y="46039"/>
                    <a:pt x="36831" y="46039"/>
                  </a:cubicBezTo>
                  <a:lnTo>
                    <a:pt x="36831" y="46039"/>
                  </a:lnTo>
                  <a:cubicBezTo>
                    <a:pt x="36831" y="46039"/>
                    <a:pt x="36831" y="46039"/>
                    <a:pt x="46039" y="46039"/>
                  </a:cubicBezTo>
                  <a:lnTo>
                    <a:pt x="55247" y="46039"/>
                  </a:lnTo>
                  <a:lnTo>
                    <a:pt x="55247" y="46039"/>
                  </a:lnTo>
                  <a:cubicBezTo>
                    <a:pt x="55247" y="46039"/>
                    <a:pt x="55247" y="46039"/>
                    <a:pt x="64455" y="46039"/>
                  </a:cubicBezTo>
                  <a:cubicBezTo>
                    <a:pt x="64455" y="46039"/>
                    <a:pt x="64455" y="46039"/>
                    <a:pt x="73663" y="55247"/>
                  </a:cubicBezTo>
                  <a:cubicBezTo>
                    <a:pt x="73663" y="64455"/>
                    <a:pt x="73663" y="64455"/>
                    <a:pt x="73663" y="64455"/>
                  </a:cubicBezTo>
                  <a:cubicBezTo>
                    <a:pt x="82871" y="64455"/>
                    <a:pt x="82871" y="64455"/>
                    <a:pt x="82871" y="64455"/>
                  </a:cubicBezTo>
                  <a:cubicBezTo>
                    <a:pt x="82871" y="73663"/>
                    <a:pt x="82871" y="73663"/>
                    <a:pt x="82871" y="73663"/>
                  </a:cubicBezTo>
                  <a:lnTo>
                    <a:pt x="82871" y="73663"/>
                  </a:lnTo>
                  <a:cubicBezTo>
                    <a:pt x="92079" y="73663"/>
                    <a:pt x="92079" y="73663"/>
                    <a:pt x="92079" y="82871"/>
                  </a:cubicBezTo>
                  <a:cubicBezTo>
                    <a:pt x="92079" y="82871"/>
                    <a:pt x="92079" y="82871"/>
                    <a:pt x="92079" y="92079"/>
                  </a:cubicBezTo>
                  <a:lnTo>
                    <a:pt x="92079" y="92079"/>
                  </a:lnTo>
                  <a:cubicBezTo>
                    <a:pt x="101287" y="101287"/>
                    <a:pt x="101287" y="101287"/>
                    <a:pt x="92079" y="101287"/>
                  </a:cubicBezTo>
                  <a:cubicBezTo>
                    <a:pt x="92079" y="110495"/>
                    <a:pt x="92079" y="110495"/>
                    <a:pt x="82871" y="110495"/>
                  </a:cubicBezTo>
                  <a:lnTo>
                    <a:pt x="82871" y="110495"/>
                  </a:lnTo>
                  <a:cubicBezTo>
                    <a:pt x="82871" y="119702"/>
                    <a:pt x="82871" y="119702"/>
                    <a:pt x="82871" y="119702"/>
                  </a:cubicBezTo>
                  <a:lnTo>
                    <a:pt x="82871" y="119702"/>
                  </a:lnTo>
                  <a:cubicBezTo>
                    <a:pt x="82871" y="119702"/>
                    <a:pt x="82871" y="119702"/>
                    <a:pt x="92079" y="119702"/>
                  </a:cubicBezTo>
                  <a:lnTo>
                    <a:pt x="92079" y="119702"/>
                  </a:lnTo>
                  <a:lnTo>
                    <a:pt x="92079" y="119702"/>
                  </a:lnTo>
                  <a:lnTo>
                    <a:pt x="92079" y="119702"/>
                  </a:lnTo>
                  <a:cubicBezTo>
                    <a:pt x="92079" y="110495"/>
                    <a:pt x="92079" y="110495"/>
                    <a:pt x="101287" y="110495"/>
                  </a:cubicBezTo>
                  <a:lnTo>
                    <a:pt x="101287" y="110495"/>
                  </a:lnTo>
                  <a:lnTo>
                    <a:pt x="110495" y="110495"/>
                  </a:lnTo>
                  <a:cubicBezTo>
                    <a:pt x="110495" y="110495"/>
                    <a:pt x="119702" y="110495"/>
                    <a:pt x="119702" y="119702"/>
                  </a:cubicBezTo>
                  <a:lnTo>
                    <a:pt x="119702" y="119702"/>
                  </a:lnTo>
                  <a:cubicBezTo>
                    <a:pt x="119702" y="101287"/>
                    <a:pt x="119702" y="101287"/>
                    <a:pt x="119702" y="101287"/>
                  </a:cubicBezTo>
                  <a:lnTo>
                    <a:pt x="119702" y="101287"/>
                  </a:lnTo>
                  <a:cubicBezTo>
                    <a:pt x="119702" y="101287"/>
                    <a:pt x="119702" y="101287"/>
                    <a:pt x="119702" y="92079"/>
                  </a:cubicBezTo>
                  <a:lnTo>
                    <a:pt x="119702" y="92079"/>
                  </a:lnTo>
                  <a:lnTo>
                    <a:pt x="119702" y="92079"/>
                  </a:lnTo>
                  <a:lnTo>
                    <a:pt x="119702" y="82871"/>
                  </a:lnTo>
                  <a:lnTo>
                    <a:pt x="119702" y="82871"/>
                  </a:lnTo>
                  <a:lnTo>
                    <a:pt x="119702" y="82871"/>
                  </a:lnTo>
                  <a:lnTo>
                    <a:pt x="119702" y="82871"/>
                  </a:lnTo>
                  <a:cubicBezTo>
                    <a:pt x="119702" y="18415"/>
                    <a:pt x="119702" y="18415"/>
                    <a:pt x="119702" y="18415"/>
                  </a:cubicBezTo>
                  <a:cubicBezTo>
                    <a:pt x="119702" y="18415"/>
                    <a:pt x="119702" y="18415"/>
                    <a:pt x="110495" y="18415"/>
                  </a:cubicBezTo>
                  <a:lnTo>
                    <a:pt x="110495" y="18415"/>
                  </a:lnTo>
                  <a:lnTo>
                    <a:pt x="110495" y="18415"/>
                  </a:lnTo>
                  <a:cubicBezTo>
                    <a:pt x="101287" y="18415"/>
                    <a:pt x="101287" y="18415"/>
                    <a:pt x="101287" y="18415"/>
                  </a:cubicBezTo>
                  <a:lnTo>
                    <a:pt x="101287" y="18415"/>
                  </a:lnTo>
                  <a:cubicBezTo>
                    <a:pt x="92079" y="18415"/>
                    <a:pt x="92079" y="9207"/>
                    <a:pt x="92079" y="9207"/>
                  </a:cubicBezTo>
                  <a:lnTo>
                    <a:pt x="92079" y="9207"/>
                  </a:lnTo>
                  <a:cubicBezTo>
                    <a:pt x="82871" y="0"/>
                    <a:pt x="82871" y="0"/>
                    <a:pt x="82871" y="0"/>
                  </a:cubicBezTo>
                  <a:lnTo>
                    <a:pt x="73663" y="0"/>
                  </a:lnTo>
                  <a:lnTo>
                    <a:pt x="73663" y="0"/>
                  </a:lnTo>
                  <a:cubicBezTo>
                    <a:pt x="73663" y="9207"/>
                    <a:pt x="64455" y="18415"/>
                    <a:pt x="64455" y="18415"/>
                  </a:cubicBezTo>
                  <a:lnTo>
                    <a:pt x="55247" y="18415"/>
                  </a:lnTo>
                  <a:lnTo>
                    <a:pt x="55247" y="18415"/>
                  </a:lnTo>
                  <a:lnTo>
                    <a:pt x="55247" y="18415"/>
                  </a:lnTo>
                  <a:cubicBezTo>
                    <a:pt x="55247" y="18415"/>
                    <a:pt x="55247" y="18415"/>
                    <a:pt x="55247" y="27623"/>
                  </a:cubicBezTo>
                  <a:cubicBezTo>
                    <a:pt x="46039" y="27623"/>
                    <a:pt x="36831" y="36831"/>
                    <a:pt x="36831" y="36831"/>
                  </a:cubicBezTo>
                  <a:lnTo>
                    <a:pt x="27623" y="36831"/>
                  </a:lnTo>
                  <a:lnTo>
                    <a:pt x="18415" y="27623"/>
                  </a:lnTo>
                  <a:lnTo>
                    <a:pt x="18415" y="27623"/>
                  </a:lnTo>
                  <a:lnTo>
                    <a:pt x="9207" y="18415"/>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67" name="Shape 11867"/>
            <p:cNvSpPr/>
            <p:nvPr/>
          </p:nvSpPr>
          <p:spPr>
            <a:xfrm>
              <a:off x="5610225" y="2192338"/>
              <a:ext cx="146050" cy="168275"/>
            </a:xfrm>
            <a:custGeom>
              <a:avLst/>
              <a:gdLst/>
              <a:ahLst/>
              <a:cxnLst/>
              <a:rect l="0" t="0" r="0" b="0"/>
              <a:pathLst>
                <a:path w="120000" h="120000" extrusionOk="0">
                  <a:moveTo>
                    <a:pt x="91851" y="79570"/>
                  </a:moveTo>
                  <a:lnTo>
                    <a:pt x="91851" y="79570"/>
                  </a:lnTo>
                  <a:lnTo>
                    <a:pt x="101037" y="79570"/>
                  </a:lnTo>
                  <a:cubicBezTo>
                    <a:pt x="101037" y="87811"/>
                    <a:pt x="101037" y="87811"/>
                    <a:pt x="101037" y="87811"/>
                  </a:cubicBezTo>
                  <a:cubicBezTo>
                    <a:pt x="110222" y="79570"/>
                    <a:pt x="110222" y="79570"/>
                    <a:pt x="110222" y="79570"/>
                  </a:cubicBezTo>
                  <a:cubicBezTo>
                    <a:pt x="110222" y="79570"/>
                    <a:pt x="119703" y="79570"/>
                    <a:pt x="119703" y="87811"/>
                  </a:cubicBezTo>
                  <a:cubicBezTo>
                    <a:pt x="119703" y="79570"/>
                    <a:pt x="119703" y="79570"/>
                    <a:pt x="119703" y="79570"/>
                  </a:cubicBezTo>
                  <a:lnTo>
                    <a:pt x="119703" y="79570"/>
                  </a:lnTo>
                  <a:lnTo>
                    <a:pt x="119703" y="71845"/>
                  </a:lnTo>
                  <a:lnTo>
                    <a:pt x="119703" y="71845"/>
                  </a:lnTo>
                  <a:cubicBezTo>
                    <a:pt x="119703" y="71845"/>
                    <a:pt x="119703" y="71845"/>
                    <a:pt x="119703" y="63862"/>
                  </a:cubicBezTo>
                  <a:lnTo>
                    <a:pt x="119703" y="63862"/>
                  </a:lnTo>
                  <a:lnTo>
                    <a:pt x="119703" y="63862"/>
                  </a:lnTo>
                  <a:cubicBezTo>
                    <a:pt x="110222" y="63862"/>
                    <a:pt x="110222" y="56137"/>
                    <a:pt x="110222" y="56137"/>
                  </a:cubicBezTo>
                  <a:lnTo>
                    <a:pt x="110222" y="47896"/>
                  </a:lnTo>
                  <a:lnTo>
                    <a:pt x="110222" y="47896"/>
                  </a:lnTo>
                  <a:lnTo>
                    <a:pt x="110222" y="39914"/>
                  </a:lnTo>
                  <a:lnTo>
                    <a:pt x="101037" y="39914"/>
                  </a:lnTo>
                  <a:lnTo>
                    <a:pt x="101037" y="31931"/>
                  </a:lnTo>
                  <a:cubicBezTo>
                    <a:pt x="101037" y="31931"/>
                    <a:pt x="101037" y="31931"/>
                    <a:pt x="91851" y="31931"/>
                  </a:cubicBezTo>
                  <a:lnTo>
                    <a:pt x="91851" y="31931"/>
                  </a:lnTo>
                  <a:lnTo>
                    <a:pt x="91851" y="31931"/>
                  </a:lnTo>
                  <a:lnTo>
                    <a:pt x="91851" y="31931"/>
                  </a:lnTo>
                  <a:lnTo>
                    <a:pt x="82962" y="39914"/>
                  </a:lnTo>
                  <a:lnTo>
                    <a:pt x="82962" y="39914"/>
                  </a:lnTo>
                  <a:lnTo>
                    <a:pt x="82962" y="39914"/>
                  </a:lnTo>
                  <a:lnTo>
                    <a:pt x="82962" y="39914"/>
                  </a:lnTo>
                  <a:cubicBezTo>
                    <a:pt x="73481" y="39914"/>
                    <a:pt x="73481" y="39914"/>
                    <a:pt x="73481" y="31931"/>
                  </a:cubicBezTo>
                  <a:cubicBezTo>
                    <a:pt x="73481" y="31931"/>
                    <a:pt x="73481" y="31931"/>
                    <a:pt x="64296" y="31931"/>
                  </a:cubicBezTo>
                  <a:lnTo>
                    <a:pt x="64296" y="39914"/>
                  </a:lnTo>
                  <a:lnTo>
                    <a:pt x="64296" y="39914"/>
                  </a:lnTo>
                  <a:cubicBezTo>
                    <a:pt x="64296" y="39914"/>
                    <a:pt x="64296" y="47896"/>
                    <a:pt x="55111" y="47896"/>
                  </a:cubicBezTo>
                  <a:lnTo>
                    <a:pt x="55111" y="47896"/>
                  </a:lnTo>
                  <a:lnTo>
                    <a:pt x="55111" y="47896"/>
                  </a:lnTo>
                  <a:lnTo>
                    <a:pt x="55111" y="47896"/>
                  </a:lnTo>
                  <a:cubicBezTo>
                    <a:pt x="46222" y="47896"/>
                    <a:pt x="46222" y="39914"/>
                    <a:pt x="46222" y="39914"/>
                  </a:cubicBezTo>
                  <a:cubicBezTo>
                    <a:pt x="46222" y="31931"/>
                    <a:pt x="46222" y="31931"/>
                    <a:pt x="46222" y="31931"/>
                  </a:cubicBezTo>
                  <a:cubicBezTo>
                    <a:pt x="46222" y="31931"/>
                    <a:pt x="46222" y="31931"/>
                    <a:pt x="46222" y="24206"/>
                  </a:cubicBezTo>
                  <a:lnTo>
                    <a:pt x="46222" y="24206"/>
                  </a:lnTo>
                  <a:lnTo>
                    <a:pt x="46222" y="24206"/>
                  </a:lnTo>
                  <a:cubicBezTo>
                    <a:pt x="46222" y="24206"/>
                    <a:pt x="46222" y="24206"/>
                    <a:pt x="46222" y="15965"/>
                  </a:cubicBezTo>
                  <a:lnTo>
                    <a:pt x="46222" y="15965"/>
                  </a:lnTo>
                  <a:lnTo>
                    <a:pt x="46222" y="15965"/>
                  </a:lnTo>
                  <a:lnTo>
                    <a:pt x="46222" y="15965"/>
                  </a:lnTo>
                  <a:lnTo>
                    <a:pt x="46222" y="15965"/>
                  </a:lnTo>
                  <a:cubicBezTo>
                    <a:pt x="46222" y="15965"/>
                    <a:pt x="46222" y="15965"/>
                    <a:pt x="46222" y="7982"/>
                  </a:cubicBezTo>
                  <a:cubicBezTo>
                    <a:pt x="36740" y="7982"/>
                    <a:pt x="36740" y="7982"/>
                    <a:pt x="36740" y="7982"/>
                  </a:cubicBezTo>
                  <a:cubicBezTo>
                    <a:pt x="36740" y="0"/>
                    <a:pt x="36740" y="0"/>
                    <a:pt x="36740" y="0"/>
                  </a:cubicBezTo>
                  <a:lnTo>
                    <a:pt x="36740" y="0"/>
                  </a:lnTo>
                  <a:lnTo>
                    <a:pt x="36740" y="0"/>
                  </a:lnTo>
                  <a:lnTo>
                    <a:pt x="36740" y="0"/>
                  </a:lnTo>
                  <a:lnTo>
                    <a:pt x="36740" y="0"/>
                  </a:lnTo>
                  <a:cubicBezTo>
                    <a:pt x="27555" y="0"/>
                    <a:pt x="27555" y="0"/>
                    <a:pt x="27555" y="0"/>
                  </a:cubicBezTo>
                  <a:lnTo>
                    <a:pt x="27555" y="0"/>
                  </a:lnTo>
                  <a:cubicBezTo>
                    <a:pt x="27555" y="7982"/>
                    <a:pt x="18666" y="7982"/>
                    <a:pt x="18666" y="7982"/>
                  </a:cubicBezTo>
                  <a:cubicBezTo>
                    <a:pt x="18666" y="7982"/>
                    <a:pt x="18666" y="7982"/>
                    <a:pt x="9185" y="7982"/>
                  </a:cubicBezTo>
                  <a:lnTo>
                    <a:pt x="9185" y="7982"/>
                  </a:lnTo>
                  <a:lnTo>
                    <a:pt x="9185" y="7982"/>
                  </a:lnTo>
                  <a:lnTo>
                    <a:pt x="9185" y="7982"/>
                  </a:lnTo>
                  <a:lnTo>
                    <a:pt x="9185" y="7982"/>
                  </a:lnTo>
                  <a:cubicBezTo>
                    <a:pt x="9185" y="15965"/>
                    <a:pt x="9185" y="15965"/>
                    <a:pt x="9185" y="15965"/>
                  </a:cubicBezTo>
                  <a:lnTo>
                    <a:pt x="9185" y="15965"/>
                  </a:lnTo>
                  <a:cubicBezTo>
                    <a:pt x="9185" y="24206"/>
                    <a:pt x="9185" y="24206"/>
                    <a:pt x="0" y="24206"/>
                  </a:cubicBezTo>
                  <a:cubicBezTo>
                    <a:pt x="0" y="24206"/>
                    <a:pt x="0" y="24206"/>
                    <a:pt x="0" y="31931"/>
                  </a:cubicBezTo>
                  <a:lnTo>
                    <a:pt x="0" y="31931"/>
                  </a:lnTo>
                  <a:cubicBezTo>
                    <a:pt x="9185" y="31931"/>
                    <a:pt x="9185" y="31931"/>
                    <a:pt x="9185" y="31931"/>
                  </a:cubicBezTo>
                  <a:lnTo>
                    <a:pt x="9185" y="31931"/>
                  </a:lnTo>
                  <a:cubicBezTo>
                    <a:pt x="9185" y="31931"/>
                    <a:pt x="9185" y="31931"/>
                    <a:pt x="9185" y="39914"/>
                  </a:cubicBezTo>
                  <a:cubicBezTo>
                    <a:pt x="18666" y="39914"/>
                    <a:pt x="18666" y="47896"/>
                    <a:pt x="18666" y="47896"/>
                  </a:cubicBezTo>
                  <a:lnTo>
                    <a:pt x="18666" y="47896"/>
                  </a:lnTo>
                  <a:lnTo>
                    <a:pt x="18666" y="56137"/>
                  </a:lnTo>
                  <a:cubicBezTo>
                    <a:pt x="18666" y="56137"/>
                    <a:pt x="27555" y="56137"/>
                    <a:pt x="27555" y="63862"/>
                  </a:cubicBezTo>
                  <a:lnTo>
                    <a:pt x="27555" y="63862"/>
                  </a:lnTo>
                  <a:cubicBezTo>
                    <a:pt x="27555" y="63862"/>
                    <a:pt x="27555" y="63862"/>
                    <a:pt x="18666" y="63862"/>
                  </a:cubicBezTo>
                  <a:cubicBezTo>
                    <a:pt x="18666" y="71845"/>
                    <a:pt x="18666" y="71845"/>
                    <a:pt x="18666" y="71845"/>
                  </a:cubicBezTo>
                  <a:lnTo>
                    <a:pt x="18666" y="79570"/>
                  </a:lnTo>
                  <a:lnTo>
                    <a:pt x="18666" y="87811"/>
                  </a:lnTo>
                  <a:lnTo>
                    <a:pt x="18666" y="87811"/>
                  </a:lnTo>
                  <a:cubicBezTo>
                    <a:pt x="27555" y="87811"/>
                    <a:pt x="27555" y="103519"/>
                    <a:pt x="27555" y="111502"/>
                  </a:cubicBezTo>
                  <a:lnTo>
                    <a:pt x="27555" y="111502"/>
                  </a:lnTo>
                  <a:lnTo>
                    <a:pt x="27555" y="111502"/>
                  </a:lnTo>
                  <a:lnTo>
                    <a:pt x="27555" y="111502"/>
                  </a:lnTo>
                  <a:cubicBezTo>
                    <a:pt x="27555" y="119742"/>
                    <a:pt x="27555" y="119742"/>
                    <a:pt x="27555" y="119742"/>
                  </a:cubicBezTo>
                  <a:cubicBezTo>
                    <a:pt x="27555" y="119742"/>
                    <a:pt x="27555" y="119742"/>
                    <a:pt x="36740" y="119742"/>
                  </a:cubicBezTo>
                  <a:cubicBezTo>
                    <a:pt x="36740" y="119742"/>
                    <a:pt x="27555" y="119742"/>
                    <a:pt x="27555" y="111502"/>
                  </a:cubicBezTo>
                  <a:lnTo>
                    <a:pt x="27555" y="111502"/>
                  </a:lnTo>
                  <a:cubicBezTo>
                    <a:pt x="27555" y="111502"/>
                    <a:pt x="36740" y="95536"/>
                    <a:pt x="46222" y="95536"/>
                  </a:cubicBezTo>
                  <a:cubicBezTo>
                    <a:pt x="46222" y="95536"/>
                    <a:pt x="55111" y="95536"/>
                    <a:pt x="55111" y="103519"/>
                  </a:cubicBezTo>
                  <a:lnTo>
                    <a:pt x="55111" y="103519"/>
                  </a:lnTo>
                  <a:cubicBezTo>
                    <a:pt x="64296" y="103519"/>
                    <a:pt x="55111" y="111502"/>
                    <a:pt x="55111" y="111502"/>
                  </a:cubicBezTo>
                  <a:cubicBezTo>
                    <a:pt x="64296" y="111502"/>
                    <a:pt x="64296" y="111502"/>
                    <a:pt x="64296" y="111502"/>
                  </a:cubicBezTo>
                  <a:cubicBezTo>
                    <a:pt x="64296" y="111502"/>
                    <a:pt x="64296" y="111502"/>
                    <a:pt x="73481" y="111502"/>
                  </a:cubicBezTo>
                  <a:cubicBezTo>
                    <a:pt x="73481" y="111502"/>
                    <a:pt x="73481" y="111502"/>
                    <a:pt x="73481" y="103519"/>
                  </a:cubicBezTo>
                  <a:lnTo>
                    <a:pt x="73481" y="103519"/>
                  </a:lnTo>
                  <a:cubicBezTo>
                    <a:pt x="73481" y="95536"/>
                    <a:pt x="73481" y="95536"/>
                    <a:pt x="82962" y="87811"/>
                  </a:cubicBezTo>
                  <a:lnTo>
                    <a:pt x="91851" y="7957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68" name="Shape 11868"/>
            <p:cNvSpPr/>
            <p:nvPr/>
          </p:nvSpPr>
          <p:spPr>
            <a:xfrm>
              <a:off x="5665788" y="2527300"/>
              <a:ext cx="55562" cy="77788"/>
            </a:xfrm>
            <a:custGeom>
              <a:avLst/>
              <a:gdLst/>
              <a:ahLst/>
              <a:cxnLst/>
              <a:rect l="0" t="0" r="0" b="0"/>
              <a:pathLst>
                <a:path w="120000" h="120000" extrusionOk="0">
                  <a:moveTo>
                    <a:pt x="47225" y="0"/>
                  </a:moveTo>
                  <a:lnTo>
                    <a:pt x="47225" y="0"/>
                  </a:lnTo>
                  <a:lnTo>
                    <a:pt x="47225" y="0"/>
                  </a:lnTo>
                  <a:lnTo>
                    <a:pt x="47225" y="0"/>
                  </a:lnTo>
                  <a:lnTo>
                    <a:pt x="47225" y="0"/>
                  </a:lnTo>
                  <a:lnTo>
                    <a:pt x="47225" y="0"/>
                  </a:lnTo>
                  <a:cubicBezTo>
                    <a:pt x="47225" y="17064"/>
                    <a:pt x="23225" y="17064"/>
                    <a:pt x="23225" y="17064"/>
                  </a:cubicBezTo>
                  <a:lnTo>
                    <a:pt x="23225" y="17064"/>
                  </a:lnTo>
                  <a:lnTo>
                    <a:pt x="23225" y="17064"/>
                  </a:lnTo>
                  <a:cubicBezTo>
                    <a:pt x="23225" y="17064"/>
                    <a:pt x="23225" y="17064"/>
                    <a:pt x="0" y="0"/>
                  </a:cubicBezTo>
                  <a:cubicBezTo>
                    <a:pt x="23225" y="17064"/>
                    <a:pt x="23225" y="17064"/>
                    <a:pt x="23225" y="34128"/>
                  </a:cubicBezTo>
                  <a:lnTo>
                    <a:pt x="23225" y="34128"/>
                  </a:lnTo>
                  <a:lnTo>
                    <a:pt x="23225" y="34128"/>
                  </a:lnTo>
                  <a:cubicBezTo>
                    <a:pt x="23225" y="34128"/>
                    <a:pt x="23225" y="51192"/>
                    <a:pt x="47225" y="51192"/>
                  </a:cubicBezTo>
                  <a:cubicBezTo>
                    <a:pt x="47225" y="51192"/>
                    <a:pt x="47225" y="68256"/>
                    <a:pt x="47225" y="85321"/>
                  </a:cubicBezTo>
                  <a:lnTo>
                    <a:pt x="47225" y="85321"/>
                  </a:lnTo>
                  <a:cubicBezTo>
                    <a:pt x="47225" y="85321"/>
                    <a:pt x="47225" y="85321"/>
                    <a:pt x="71225" y="85321"/>
                  </a:cubicBezTo>
                  <a:cubicBezTo>
                    <a:pt x="71225" y="102385"/>
                    <a:pt x="71225" y="102385"/>
                    <a:pt x="71225" y="102385"/>
                  </a:cubicBezTo>
                  <a:cubicBezTo>
                    <a:pt x="96000" y="102385"/>
                    <a:pt x="96000" y="102385"/>
                    <a:pt x="96000" y="119449"/>
                  </a:cubicBezTo>
                  <a:cubicBezTo>
                    <a:pt x="119225" y="119449"/>
                    <a:pt x="119225" y="119449"/>
                    <a:pt x="119225" y="119449"/>
                  </a:cubicBezTo>
                  <a:lnTo>
                    <a:pt x="119225" y="119449"/>
                  </a:lnTo>
                  <a:cubicBezTo>
                    <a:pt x="119225" y="102385"/>
                    <a:pt x="119225" y="102385"/>
                    <a:pt x="119225" y="102385"/>
                  </a:cubicBezTo>
                  <a:lnTo>
                    <a:pt x="119225" y="102385"/>
                  </a:lnTo>
                  <a:cubicBezTo>
                    <a:pt x="119225" y="102385"/>
                    <a:pt x="119225" y="102385"/>
                    <a:pt x="96000" y="85321"/>
                  </a:cubicBezTo>
                  <a:cubicBezTo>
                    <a:pt x="96000" y="85321"/>
                    <a:pt x="96000" y="68256"/>
                    <a:pt x="96000" y="51192"/>
                  </a:cubicBezTo>
                  <a:cubicBezTo>
                    <a:pt x="96000" y="34128"/>
                    <a:pt x="96000" y="34128"/>
                    <a:pt x="96000" y="17064"/>
                  </a:cubicBezTo>
                  <a:cubicBezTo>
                    <a:pt x="96000" y="17064"/>
                    <a:pt x="96000" y="0"/>
                    <a:pt x="71225" y="0"/>
                  </a:cubicBezTo>
                  <a:lnTo>
                    <a:pt x="71225" y="0"/>
                  </a:lnTo>
                  <a:cubicBezTo>
                    <a:pt x="71225" y="0"/>
                    <a:pt x="71225" y="0"/>
                    <a:pt x="47225"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69" name="Shape 11869"/>
            <p:cNvSpPr/>
            <p:nvPr/>
          </p:nvSpPr>
          <p:spPr>
            <a:xfrm>
              <a:off x="5754688" y="2238375"/>
              <a:ext cx="44450" cy="66675"/>
            </a:xfrm>
            <a:custGeom>
              <a:avLst/>
              <a:gdLst/>
              <a:ahLst/>
              <a:cxnLst/>
              <a:rect l="0" t="0" r="0" b="0"/>
              <a:pathLst>
                <a:path w="120000" h="120000" extrusionOk="0">
                  <a:moveTo>
                    <a:pt x="0" y="40000"/>
                  </a:moveTo>
                  <a:lnTo>
                    <a:pt x="0" y="40000"/>
                  </a:lnTo>
                  <a:cubicBezTo>
                    <a:pt x="0" y="40000"/>
                    <a:pt x="0" y="40000"/>
                    <a:pt x="0" y="60645"/>
                  </a:cubicBezTo>
                  <a:lnTo>
                    <a:pt x="0" y="60645"/>
                  </a:lnTo>
                  <a:cubicBezTo>
                    <a:pt x="28800" y="60645"/>
                    <a:pt x="28800" y="60645"/>
                    <a:pt x="28800" y="60645"/>
                  </a:cubicBezTo>
                  <a:lnTo>
                    <a:pt x="28800" y="60645"/>
                  </a:lnTo>
                  <a:cubicBezTo>
                    <a:pt x="28800" y="60645"/>
                    <a:pt x="58560" y="60645"/>
                    <a:pt x="58560" y="80000"/>
                  </a:cubicBezTo>
                  <a:lnTo>
                    <a:pt x="58560" y="80000"/>
                  </a:lnTo>
                  <a:cubicBezTo>
                    <a:pt x="58560" y="80000"/>
                    <a:pt x="58560" y="80000"/>
                    <a:pt x="58560" y="100000"/>
                  </a:cubicBezTo>
                  <a:cubicBezTo>
                    <a:pt x="58560" y="100000"/>
                    <a:pt x="58560" y="100000"/>
                    <a:pt x="58560" y="119354"/>
                  </a:cubicBezTo>
                  <a:lnTo>
                    <a:pt x="58560" y="119354"/>
                  </a:lnTo>
                  <a:lnTo>
                    <a:pt x="58560" y="119354"/>
                  </a:lnTo>
                  <a:lnTo>
                    <a:pt x="58560" y="119354"/>
                  </a:lnTo>
                  <a:cubicBezTo>
                    <a:pt x="88320" y="119354"/>
                    <a:pt x="88320" y="119354"/>
                    <a:pt x="88320" y="119354"/>
                  </a:cubicBezTo>
                  <a:lnTo>
                    <a:pt x="88320" y="119354"/>
                  </a:lnTo>
                  <a:lnTo>
                    <a:pt x="88320" y="119354"/>
                  </a:lnTo>
                  <a:lnTo>
                    <a:pt x="88320" y="119354"/>
                  </a:lnTo>
                  <a:cubicBezTo>
                    <a:pt x="88320" y="119354"/>
                    <a:pt x="88320" y="119354"/>
                    <a:pt x="119040" y="119354"/>
                  </a:cubicBezTo>
                  <a:lnTo>
                    <a:pt x="119040" y="119354"/>
                  </a:lnTo>
                  <a:lnTo>
                    <a:pt x="119040" y="119354"/>
                  </a:lnTo>
                  <a:lnTo>
                    <a:pt x="88320" y="100000"/>
                  </a:lnTo>
                  <a:lnTo>
                    <a:pt x="88320" y="100000"/>
                  </a:lnTo>
                  <a:lnTo>
                    <a:pt x="88320" y="80000"/>
                  </a:lnTo>
                  <a:lnTo>
                    <a:pt x="88320" y="80000"/>
                  </a:lnTo>
                  <a:cubicBezTo>
                    <a:pt x="88320" y="80000"/>
                    <a:pt x="58560" y="80000"/>
                    <a:pt x="58560" y="60645"/>
                  </a:cubicBezTo>
                  <a:lnTo>
                    <a:pt x="28800" y="40000"/>
                  </a:lnTo>
                  <a:cubicBezTo>
                    <a:pt x="28800" y="20000"/>
                    <a:pt x="0" y="20000"/>
                    <a:pt x="0" y="0"/>
                  </a:cubicBezTo>
                  <a:lnTo>
                    <a:pt x="0" y="0"/>
                  </a:lnTo>
                  <a:lnTo>
                    <a:pt x="0" y="0"/>
                  </a:lnTo>
                  <a:lnTo>
                    <a:pt x="0" y="0"/>
                  </a:lnTo>
                  <a:lnTo>
                    <a:pt x="0" y="0"/>
                  </a:lnTo>
                  <a:lnTo>
                    <a:pt x="0" y="0"/>
                  </a:lnTo>
                  <a:lnTo>
                    <a:pt x="0" y="0"/>
                  </a:lnTo>
                  <a:lnTo>
                    <a:pt x="0" y="4000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70" name="Shape 11870"/>
            <p:cNvSpPr/>
            <p:nvPr/>
          </p:nvSpPr>
          <p:spPr>
            <a:xfrm>
              <a:off x="5676900" y="2147888"/>
              <a:ext cx="66675" cy="79375"/>
            </a:xfrm>
            <a:custGeom>
              <a:avLst/>
              <a:gdLst/>
              <a:ahLst/>
              <a:cxnLst/>
              <a:rect l="0" t="0" r="0" b="0"/>
              <a:pathLst>
                <a:path w="120000" h="120000" extrusionOk="0">
                  <a:moveTo>
                    <a:pt x="19893" y="33972"/>
                  </a:moveTo>
                  <a:lnTo>
                    <a:pt x="19893" y="33972"/>
                  </a:lnTo>
                  <a:lnTo>
                    <a:pt x="19893" y="33972"/>
                  </a:lnTo>
                  <a:lnTo>
                    <a:pt x="0" y="33972"/>
                  </a:lnTo>
                  <a:lnTo>
                    <a:pt x="0" y="33972"/>
                  </a:lnTo>
                  <a:lnTo>
                    <a:pt x="0" y="33972"/>
                  </a:lnTo>
                  <a:lnTo>
                    <a:pt x="0" y="33972"/>
                  </a:lnTo>
                  <a:lnTo>
                    <a:pt x="0" y="33972"/>
                  </a:lnTo>
                  <a:lnTo>
                    <a:pt x="0" y="33972"/>
                  </a:lnTo>
                  <a:cubicBezTo>
                    <a:pt x="0" y="51506"/>
                    <a:pt x="0" y="51506"/>
                    <a:pt x="0" y="51506"/>
                  </a:cubicBezTo>
                  <a:lnTo>
                    <a:pt x="0" y="51506"/>
                  </a:lnTo>
                  <a:lnTo>
                    <a:pt x="0" y="51506"/>
                  </a:lnTo>
                  <a:lnTo>
                    <a:pt x="0" y="51506"/>
                  </a:lnTo>
                  <a:cubicBezTo>
                    <a:pt x="19893" y="67945"/>
                    <a:pt x="19893" y="67945"/>
                    <a:pt x="19893" y="67945"/>
                  </a:cubicBezTo>
                  <a:lnTo>
                    <a:pt x="19893" y="67945"/>
                  </a:lnTo>
                  <a:cubicBezTo>
                    <a:pt x="19893" y="84931"/>
                    <a:pt x="19893" y="84931"/>
                    <a:pt x="19893" y="84931"/>
                  </a:cubicBezTo>
                  <a:lnTo>
                    <a:pt x="19893" y="84931"/>
                  </a:lnTo>
                  <a:lnTo>
                    <a:pt x="19893" y="84931"/>
                  </a:lnTo>
                  <a:lnTo>
                    <a:pt x="19893" y="84931"/>
                  </a:lnTo>
                  <a:lnTo>
                    <a:pt x="19893" y="101917"/>
                  </a:lnTo>
                  <a:lnTo>
                    <a:pt x="19893" y="101917"/>
                  </a:lnTo>
                  <a:lnTo>
                    <a:pt x="19893" y="101917"/>
                  </a:lnTo>
                  <a:lnTo>
                    <a:pt x="19893" y="101917"/>
                  </a:lnTo>
                  <a:cubicBezTo>
                    <a:pt x="19893" y="101917"/>
                    <a:pt x="19893" y="101917"/>
                    <a:pt x="19893" y="119452"/>
                  </a:cubicBezTo>
                  <a:cubicBezTo>
                    <a:pt x="19893" y="101917"/>
                    <a:pt x="39786" y="101917"/>
                    <a:pt x="39786" y="101917"/>
                  </a:cubicBezTo>
                  <a:cubicBezTo>
                    <a:pt x="39786" y="101917"/>
                    <a:pt x="39786" y="101917"/>
                    <a:pt x="60320" y="119452"/>
                  </a:cubicBezTo>
                  <a:lnTo>
                    <a:pt x="60320" y="119452"/>
                  </a:lnTo>
                  <a:lnTo>
                    <a:pt x="60320" y="119452"/>
                  </a:lnTo>
                  <a:lnTo>
                    <a:pt x="60320" y="119452"/>
                  </a:lnTo>
                  <a:cubicBezTo>
                    <a:pt x="60320" y="101917"/>
                    <a:pt x="60320" y="101917"/>
                    <a:pt x="60320" y="101917"/>
                  </a:cubicBezTo>
                  <a:lnTo>
                    <a:pt x="60320" y="101917"/>
                  </a:lnTo>
                  <a:cubicBezTo>
                    <a:pt x="79572" y="101917"/>
                    <a:pt x="79572" y="101917"/>
                    <a:pt x="79572" y="101917"/>
                  </a:cubicBezTo>
                  <a:lnTo>
                    <a:pt x="99465" y="101917"/>
                  </a:lnTo>
                  <a:cubicBezTo>
                    <a:pt x="79572" y="84931"/>
                    <a:pt x="79572" y="84931"/>
                    <a:pt x="79572" y="84931"/>
                  </a:cubicBezTo>
                  <a:lnTo>
                    <a:pt x="79572" y="67945"/>
                  </a:lnTo>
                  <a:lnTo>
                    <a:pt x="99465" y="67945"/>
                  </a:lnTo>
                  <a:cubicBezTo>
                    <a:pt x="99465" y="51506"/>
                    <a:pt x="99465" y="51506"/>
                    <a:pt x="99465" y="51506"/>
                  </a:cubicBezTo>
                  <a:lnTo>
                    <a:pt x="99465" y="51506"/>
                  </a:lnTo>
                  <a:cubicBezTo>
                    <a:pt x="99465" y="51506"/>
                    <a:pt x="99465" y="51506"/>
                    <a:pt x="119358" y="51506"/>
                  </a:cubicBezTo>
                  <a:lnTo>
                    <a:pt x="119358" y="51506"/>
                  </a:lnTo>
                  <a:lnTo>
                    <a:pt x="119358" y="51506"/>
                  </a:lnTo>
                  <a:lnTo>
                    <a:pt x="119358" y="51506"/>
                  </a:lnTo>
                  <a:lnTo>
                    <a:pt x="119358" y="51506"/>
                  </a:lnTo>
                  <a:lnTo>
                    <a:pt x="119358" y="51506"/>
                  </a:lnTo>
                  <a:lnTo>
                    <a:pt x="99465" y="51506"/>
                  </a:lnTo>
                  <a:lnTo>
                    <a:pt x="99465" y="51506"/>
                  </a:lnTo>
                  <a:lnTo>
                    <a:pt x="99465" y="51506"/>
                  </a:lnTo>
                  <a:lnTo>
                    <a:pt x="79572" y="51506"/>
                  </a:lnTo>
                  <a:lnTo>
                    <a:pt x="79572" y="51506"/>
                  </a:lnTo>
                  <a:lnTo>
                    <a:pt x="79572" y="51506"/>
                  </a:lnTo>
                  <a:lnTo>
                    <a:pt x="79572" y="51506"/>
                  </a:lnTo>
                  <a:cubicBezTo>
                    <a:pt x="60320" y="51506"/>
                    <a:pt x="60320" y="33972"/>
                    <a:pt x="39786" y="33972"/>
                  </a:cubicBezTo>
                  <a:lnTo>
                    <a:pt x="39786" y="16986"/>
                  </a:lnTo>
                  <a:lnTo>
                    <a:pt x="39786" y="16986"/>
                  </a:lnTo>
                  <a:lnTo>
                    <a:pt x="39786" y="16986"/>
                  </a:lnTo>
                  <a:lnTo>
                    <a:pt x="39786" y="16986"/>
                  </a:lnTo>
                  <a:lnTo>
                    <a:pt x="39786" y="16986"/>
                  </a:lnTo>
                  <a:cubicBezTo>
                    <a:pt x="39786" y="16986"/>
                    <a:pt x="39786" y="16986"/>
                    <a:pt x="39786" y="0"/>
                  </a:cubicBezTo>
                  <a:cubicBezTo>
                    <a:pt x="39786" y="16986"/>
                    <a:pt x="39786" y="16986"/>
                    <a:pt x="39786" y="16986"/>
                  </a:cubicBezTo>
                  <a:cubicBezTo>
                    <a:pt x="39786" y="16986"/>
                    <a:pt x="39786" y="33972"/>
                    <a:pt x="19893" y="33972"/>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71" name="Shape 11871"/>
            <p:cNvSpPr/>
            <p:nvPr/>
          </p:nvSpPr>
          <p:spPr>
            <a:xfrm>
              <a:off x="5967413" y="2505075"/>
              <a:ext cx="57150" cy="44450"/>
            </a:xfrm>
            <a:custGeom>
              <a:avLst/>
              <a:gdLst/>
              <a:ahLst/>
              <a:cxnLst/>
              <a:rect l="0" t="0" r="0" b="0"/>
              <a:pathLst>
                <a:path w="120000" h="120000" extrusionOk="0">
                  <a:moveTo>
                    <a:pt x="0" y="89280"/>
                  </a:moveTo>
                  <a:lnTo>
                    <a:pt x="0" y="89280"/>
                  </a:lnTo>
                  <a:lnTo>
                    <a:pt x="0" y="89280"/>
                  </a:lnTo>
                  <a:cubicBezTo>
                    <a:pt x="24458" y="89280"/>
                    <a:pt x="47388" y="89280"/>
                    <a:pt x="71082" y="119040"/>
                  </a:cubicBezTo>
                  <a:cubicBezTo>
                    <a:pt x="71082" y="89280"/>
                    <a:pt x="71082" y="89280"/>
                    <a:pt x="71082" y="89280"/>
                  </a:cubicBezTo>
                  <a:cubicBezTo>
                    <a:pt x="71082" y="89280"/>
                    <a:pt x="71082" y="89280"/>
                    <a:pt x="94777" y="89280"/>
                  </a:cubicBezTo>
                  <a:lnTo>
                    <a:pt x="94777" y="89280"/>
                  </a:lnTo>
                  <a:cubicBezTo>
                    <a:pt x="94777" y="89280"/>
                    <a:pt x="94777" y="59520"/>
                    <a:pt x="119235" y="59520"/>
                  </a:cubicBezTo>
                  <a:lnTo>
                    <a:pt x="119235" y="59520"/>
                  </a:lnTo>
                  <a:cubicBezTo>
                    <a:pt x="94777" y="59520"/>
                    <a:pt x="94777" y="59520"/>
                    <a:pt x="94777" y="59520"/>
                  </a:cubicBezTo>
                  <a:cubicBezTo>
                    <a:pt x="94777" y="59520"/>
                    <a:pt x="94777" y="59520"/>
                    <a:pt x="94777" y="29760"/>
                  </a:cubicBezTo>
                  <a:lnTo>
                    <a:pt x="94777" y="29760"/>
                  </a:lnTo>
                  <a:cubicBezTo>
                    <a:pt x="94777" y="59520"/>
                    <a:pt x="94777" y="59520"/>
                    <a:pt x="94777" y="59520"/>
                  </a:cubicBezTo>
                  <a:cubicBezTo>
                    <a:pt x="71082" y="59520"/>
                    <a:pt x="71082" y="29760"/>
                    <a:pt x="71082" y="29760"/>
                  </a:cubicBezTo>
                  <a:cubicBezTo>
                    <a:pt x="71082" y="29760"/>
                    <a:pt x="71082" y="29760"/>
                    <a:pt x="71082" y="0"/>
                  </a:cubicBezTo>
                  <a:lnTo>
                    <a:pt x="71082" y="0"/>
                  </a:lnTo>
                  <a:cubicBezTo>
                    <a:pt x="47388" y="0"/>
                    <a:pt x="47388" y="0"/>
                    <a:pt x="47388" y="0"/>
                  </a:cubicBezTo>
                  <a:lnTo>
                    <a:pt x="47388" y="0"/>
                  </a:lnTo>
                  <a:lnTo>
                    <a:pt x="47388" y="0"/>
                  </a:lnTo>
                  <a:cubicBezTo>
                    <a:pt x="24458" y="29760"/>
                    <a:pt x="24458" y="59520"/>
                    <a:pt x="0" y="59520"/>
                  </a:cubicBezTo>
                  <a:lnTo>
                    <a:pt x="0" y="8928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72" name="Shape 11872"/>
            <p:cNvSpPr/>
            <p:nvPr/>
          </p:nvSpPr>
          <p:spPr>
            <a:xfrm>
              <a:off x="5878513" y="2560638"/>
              <a:ext cx="77787" cy="55562"/>
            </a:xfrm>
            <a:custGeom>
              <a:avLst/>
              <a:gdLst/>
              <a:ahLst/>
              <a:cxnLst/>
              <a:rect l="0" t="0" r="0" b="0"/>
              <a:pathLst>
                <a:path w="120000" h="120000" extrusionOk="0">
                  <a:moveTo>
                    <a:pt x="0" y="119230"/>
                  </a:moveTo>
                  <a:lnTo>
                    <a:pt x="0" y="119230"/>
                  </a:lnTo>
                  <a:lnTo>
                    <a:pt x="0" y="119230"/>
                  </a:lnTo>
                  <a:cubicBezTo>
                    <a:pt x="17614" y="119230"/>
                    <a:pt x="17614" y="95384"/>
                    <a:pt x="34128" y="95384"/>
                  </a:cubicBezTo>
                  <a:lnTo>
                    <a:pt x="34128" y="95384"/>
                  </a:lnTo>
                  <a:lnTo>
                    <a:pt x="34128" y="95384"/>
                  </a:lnTo>
                  <a:lnTo>
                    <a:pt x="34128" y="95384"/>
                  </a:lnTo>
                  <a:cubicBezTo>
                    <a:pt x="34128" y="95384"/>
                    <a:pt x="51192" y="95384"/>
                    <a:pt x="51192" y="119230"/>
                  </a:cubicBezTo>
                  <a:cubicBezTo>
                    <a:pt x="68256" y="119230"/>
                    <a:pt x="68256" y="119230"/>
                    <a:pt x="68256" y="119230"/>
                  </a:cubicBezTo>
                  <a:lnTo>
                    <a:pt x="68256" y="119230"/>
                  </a:lnTo>
                  <a:lnTo>
                    <a:pt x="68256" y="119230"/>
                  </a:lnTo>
                  <a:lnTo>
                    <a:pt x="68256" y="119230"/>
                  </a:lnTo>
                  <a:cubicBezTo>
                    <a:pt x="68256" y="119230"/>
                    <a:pt x="68256" y="95384"/>
                    <a:pt x="85871" y="95384"/>
                  </a:cubicBezTo>
                  <a:lnTo>
                    <a:pt x="85871" y="95384"/>
                  </a:lnTo>
                  <a:cubicBezTo>
                    <a:pt x="85871" y="95384"/>
                    <a:pt x="85871" y="95384"/>
                    <a:pt x="85871" y="71538"/>
                  </a:cubicBezTo>
                  <a:cubicBezTo>
                    <a:pt x="102385" y="71538"/>
                    <a:pt x="102385" y="71538"/>
                    <a:pt x="102385" y="71538"/>
                  </a:cubicBezTo>
                  <a:cubicBezTo>
                    <a:pt x="102385" y="71538"/>
                    <a:pt x="102385" y="71538"/>
                    <a:pt x="102385" y="47692"/>
                  </a:cubicBezTo>
                  <a:lnTo>
                    <a:pt x="102385" y="23846"/>
                  </a:lnTo>
                  <a:lnTo>
                    <a:pt x="102385" y="23846"/>
                  </a:lnTo>
                  <a:lnTo>
                    <a:pt x="102385" y="23846"/>
                  </a:lnTo>
                  <a:cubicBezTo>
                    <a:pt x="102385" y="23846"/>
                    <a:pt x="102385" y="0"/>
                    <a:pt x="119449" y="0"/>
                  </a:cubicBezTo>
                  <a:lnTo>
                    <a:pt x="119449" y="0"/>
                  </a:lnTo>
                  <a:cubicBezTo>
                    <a:pt x="102385" y="23846"/>
                    <a:pt x="102385" y="23846"/>
                    <a:pt x="102385" y="23846"/>
                  </a:cubicBezTo>
                  <a:lnTo>
                    <a:pt x="85871" y="23846"/>
                  </a:lnTo>
                  <a:lnTo>
                    <a:pt x="85871" y="23846"/>
                  </a:lnTo>
                  <a:lnTo>
                    <a:pt x="85871" y="0"/>
                  </a:lnTo>
                  <a:cubicBezTo>
                    <a:pt x="85871" y="23846"/>
                    <a:pt x="68256" y="23846"/>
                    <a:pt x="68256" y="23846"/>
                  </a:cubicBezTo>
                  <a:lnTo>
                    <a:pt x="68256" y="23846"/>
                  </a:lnTo>
                  <a:cubicBezTo>
                    <a:pt x="68256" y="47692"/>
                    <a:pt x="68256" y="47692"/>
                    <a:pt x="51192" y="47692"/>
                  </a:cubicBezTo>
                  <a:lnTo>
                    <a:pt x="51192" y="71538"/>
                  </a:lnTo>
                  <a:cubicBezTo>
                    <a:pt x="34128" y="71538"/>
                    <a:pt x="17614" y="71538"/>
                    <a:pt x="17614" y="71538"/>
                  </a:cubicBezTo>
                  <a:lnTo>
                    <a:pt x="17614" y="71538"/>
                  </a:lnTo>
                  <a:cubicBezTo>
                    <a:pt x="17614" y="95384"/>
                    <a:pt x="0" y="95384"/>
                    <a:pt x="0" y="11923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73" name="Shape 11873"/>
            <p:cNvSpPr/>
            <p:nvPr/>
          </p:nvSpPr>
          <p:spPr>
            <a:xfrm>
              <a:off x="5710238" y="2125663"/>
              <a:ext cx="88900" cy="77787"/>
            </a:xfrm>
            <a:custGeom>
              <a:avLst/>
              <a:gdLst/>
              <a:ahLst/>
              <a:cxnLst/>
              <a:rect l="0" t="0" r="0" b="0"/>
              <a:pathLst>
                <a:path w="120000" h="120000" extrusionOk="0">
                  <a:moveTo>
                    <a:pt x="104096" y="51192"/>
                  </a:moveTo>
                  <a:lnTo>
                    <a:pt x="104096" y="51192"/>
                  </a:lnTo>
                  <a:lnTo>
                    <a:pt x="104096" y="51192"/>
                  </a:lnTo>
                  <a:cubicBezTo>
                    <a:pt x="89156" y="34128"/>
                    <a:pt x="89156" y="34128"/>
                    <a:pt x="89156" y="34128"/>
                  </a:cubicBezTo>
                  <a:lnTo>
                    <a:pt x="89156" y="17614"/>
                  </a:lnTo>
                  <a:lnTo>
                    <a:pt x="89156" y="17614"/>
                  </a:lnTo>
                  <a:lnTo>
                    <a:pt x="89156" y="17614"/>
                  </a:lnTo>
                  <a:lnTo>
                    <a:pt x="89156" y="17614"/>
                  </a:lnTo>
                  <a:lnTo>
                    <a:pt x="89156" y="17614"/>
                  </a:lnTo>
                  <a:lnTo>
                    <a:pt x="74216" y="17614"/>
                  </a:lnTo>
                  <a:lnTo>
                    <a:pt x="74216" y="17614"/>
                  </a:lnTo>
                  <a:cubicBezTo>
                    <a:pt x="74216" y="17614"/>
                    <a:pt x="74216" y="0"/>
                    <a:pt x="59759" y="0"/>
                  </a:cubicBezTo>
                  <a:lnTo>
                    <a:pt x="59759" y="0"/>
                  </a:lnTo>
                  <a:lnTo>
                    <a:pt x="59759" y="0"/>
                  </a:lnTo>
                  <a:lnTo>
                    <a:pt x="59759" y="0"/>
                  </a:lnTo>
                  <a:lnTo>
                    <a:pt x="59759" y="0"/>
                  </a:lnTo>
                  <a:lnTo>
                    <a:pt x="59759" y="0"/>
                  </a:lnTo>
                  <a:lnTo>
                    <a:pt x="59759" y="0"/>
                  </a:lnTo>
                  <a:cubicBezTo>
                    <a:pt x="59759" y="0"/>
                    <a:pt x="59759" y="0"/>
                    <a:pt x="59759" y="17614"/>
                  </a:cubicBezTo>
                  <a:lnTo>
                    <a:pt x="59759" y="17614"/>
                  </a:lnTo>
                  <a:lnTo>
                    <a:pt x="44337" y="17614"/>
                  </a:lnTo>
                  <a:lnTo>
                    <a:pt x="44337" y="17614"/>
                  </a:lnTo>
                  <a:lnTo>
                    <a:pt x="44337" y="17614"/>
                  </a:lnTo>
                  <a:cubicBezTo>
                    <a:pt x="44337" y="17614"/>
                    <a:pt x="44337" y="17614"/>
                    <a:pt x="29397" y="17614"/>
                  </a:cubicBezTo>
                  <a:cubicBezTo>
                    <a:pt x="29397" y="17614"/>
                    <a:pt x="29397" y="17614"/>
                    <a:pt x="14457" y="17614"/>
                  </a:cubicBezTo>
                  <a:lnTo>
                    <a:pt x="14457" y="17614"/>
                  </a:lnTo>
                  <a:lnTo>
                    <a:pt x="14457" y="17614"/>
                  </a:lnTo>
                  <a:lnTo>
                    <a:pt x="14457" y="17614"/>
                  </a:lnTo>
                  <a:lnTo>
                    <a:pt x="14457" y="17614"/>
                  </a:lnTo>
                  <a:cubicBezTo>
                    <a:pt x="14457" y="17614"/>
                    <a:pt x="14457" y="17614"/>
                    <a:pt x="0" y="17614"/>
                  </a:cubicBezTo>
                  <a:cubicBezTo>
                    <a:pt x="0" y="17614"/>
                    <a:pt x="0" y="17614"/>
                    <a:pt x="14457" y="17614"/>
                  </a:cubicBezTo>
                  <a:lnTo>
                    <a:pt x="14457" y="17614"/>
                  </a:lnTo>
                  <a:cubicBezTo>
                    <a:pt x="14457" y="34128"/>
                    <a:pt x="14457" y="34128"/>
                    <a:pt x="14457" y="51192"/>
                  </a:cubicBezTo>
                  <a:lnTo>
                    <a:pt x="14457" y="51192"/>
                  </a:lnTo>
                  <a:lnTo>
                    <a:pt x="14457" y="51192"/>
                  </a:lnTo>
                  <a:cubicBezTo>
                    <a:pt x="14457" y="51192"/>
                    <a:pt x="14457" y="51192"/>
                    <a:pt x="29397" y="51192"/>
                  </a:cubicBezTo>
                  <a:lnTo>
                    <a:pt x="29397" y="34128"/>
                  </a:lnTo>
                  <a:lnTo>
                    <a:pt x="29397" y="34128"/>
                  </a:lnTo>
                  <a:cubicBezTo>
                    <a:pt x="44337" y="51192"/>
                    <a:pt x="44337" y="51192"/>
                    <a:pt x="44337" y="51192"/>
                  </a:cubicBezTo>
                  <a:lnTo>
                    <a:pt x="44337" y="51192"/>
                  </a:lnTo>
                  <a:lnTo>
                    <a:pt x="44337" y="51192"/>
                  </a:lnTo>
                  <a:lnTo>
                    <a:pt x="59759" y="51192"/>
                  </a:lnTo>
                  <a:cubicBezTo>
                    <a:pt x="59759" y="68256"/>
                    <a:pt x="59759" y="68256"/>
                    <a:pt x="59759" y="85871"/>
                  </a:cubicBezTo>
                  <a:lnTo>
                    <a:pt x="59759" y="85871"/>
                  </a:lnTo>
                  <a:lnTo>
                    <a:pt x="59759" y="85871"/>
                  </a:lnTo>
                  <a:cubicBezTo>
                    <a:pt x="74216" y="85871"/>
                    <a:pt x="74216" y="85871"/>
                    <a:pt x="74216" y="102385"/>
                  </a:cubicBezTo>
                  <a:lnTo>
                    <a:pt x="74216" y="102385"/>
                  </a:lnTo>
                  <a:lnTo>
                    <a:pt x="74216" y="102385"/>
                  </a:lnTo>
                  <a:lnTo>
                    <a:pt x="59759" y="102385"/>
                  </a:lnTo>
                  <a:lnTo>
                    <a:pt x="59759" y="102385"/>
                  </a:lnTo>
                  <a:lnTo>
                    <a:pt x="59759" y="119449"/>
                  </a:lnTo>
                  <a:lnTo>
                    <a:pt x="59759" y="119449"/>
                  </a:lnTo>
                  <a:lnTo>
                    <a:pt x="59759" y="119449"/>
                  </a:lnTo>
                  <a:lnTo>
                    <a:pt x="59759" y="119449"/>
                  </a:lnTo>
                  <a:lnTo>
                    <a:pt x="59759" y="119449"/>
                  </a:lnTo>
                  <a:lnTo>
                    <a:pt x="74216" y="102385"/>
                  </a:lnTo>
                  <a:lnTo>
                    <a:pt x="74216" y="102385"/>
                  </a:lnTo>
                  <a:cubicBezTo>
                    <a:pt x="74216" y="85871"/>
                    <a:pt x="89156" y="85871"/>
                    <a:pt x="89156" y="85871"/>
                  </a:cubicBezTo>
                  <a:cubicBezTo>
                    <a:pt x="89156" y="85871"/>
                    <a:pt x="89156" y="85871"/>
                    <a:pt x="104096" y="85871"/>
                  </a:cubicBezTo>
                  <a:cubicBezTo>
                    <a:pt x="104096" y="68256"/>
                    <a:pt x="104096" y="68256"/>
                    <a:pt x="104096" y="68256"/>
                  </a:cubicBezTo>
                  <a:lnTo>
                    <a:pt x="104096" y="68256"/>
                  </a:lnTo>
                  <a:cubicBezTo>
                    <a:pt x="104096" y="51192"/>
                    <a:pt x="104096" y="51192"/>
                    <a:pt x="119518" y="51192"/>
                  </a:cubicBezTo>
                  <a:cubicBezTo>
                    <a:pt x="119518" y="51192"/>
                    <a:pt x="119518" y="51192"/>
                    <a:pt x="104096" y="51192"/>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74" name="Shape 11874"/>
            <p:cNvSpPr/>
            <p:nvPr/>
          </p:nvSpPr>
          <p:spPr>
            <a:xfrm>
              <a:off x="5776913" y="2282825"/>
              <a:ext cx="55562" cy="133350"/>
            </a:xfrm>
            <a:custGeom>
              <a:avLst/>
              <a:gdLst/>
              <a:ahLst/>
              <a:cxnLst/>
              <a:rect l="0" t="0" r="0" b="0"/>
              <a:pathLst>
                <a:path w="120000" h="120000" extrusionOk="0">
                  <a:moveTo>
                    <a:pt x="48461" y="89677"/>
                  </a:moveTo>
                  <a:lnTo>
                    <a:pt x="48461" y="89677"/>
                  </a:lnTo>
                  <a:lnTo>
                    <a:pt x="48461" y="89677"/>
                  </a:lnTo>
                  <a:lnTo>
                    <a:pt x="48461" y="89677"/>
                  </a:lnTo>
                  <a:cubicBezTo>
                    <a:pt x="23846" y="89677"/>
                    <a:pt x="23846" y="99677"/>
                    <a:pt x="23846" y="99677"/>
                  </a:cubicBezTo>
                  <a:lnTo>
                    <a:pt x="23846" y="99677"/>
                  </a:lnTo>
                  <a:lnTo>
                    <a:pt x="23846" y="99677"/>
                  </a:lnTo>
                  <a:lnTo>
                    <a:pt x="23846" y="99677"/>
                  </a:lnTo>
                  <a:lnTo>
                    <a:pt x="23846" y="99677"/>
                  </a:lnTo>
                  <a:cubicBezTo>
                    <a:pt x="23846" y="110000"/>
                    <a:pt x="23846" y="110000"/>
                    <a:pt x="0" y="110000"/>
                  </a:cubicBezTo>
                  <a:lnTo>
                    <a:pt x="0" y="110000"/>
                  </a:lnTo>
                  <a:lnTo>
                    <a:pt x="0" y="110000"/>
                  </a:lnTo>
                  <a:lnTo>
                    <a:pt x="0" y="110000"/>
                  </a:lnTo>
                  <a:lnTo>
                    <a:pt x="23846" y="119677"/>
                  </a:lnTo>
                  <a:lnTo>
                    <a:pt x="23846" y="119677"/>
                  </a:lnTo>
                  <a:cubicBezTo>
                    <a:pt x="23846" y="110000"/>
                    <a:pt x="48461" y="110000"/>
                    <a:pt x="71538" y="110000"/>
                  </a:cubicBezTo>
                  <a:lnTo>
                    <a:pt x="71538" y="110000"/>
                  </a:lnTo>
                  <a:cubicBezTo>
                    <a:pt x="71538" y="99677"/>
                    <a:pt x="71538" y="99677"/>
                    <a:pt x="71538" y="99677"/>
                  </a:cubicBezTo>
                  <a:lnTo>
                    <a:pt x="71538" y="99677"/>
                  </a:lnTo>
                  <a:cubicBezTo>
                    <a:pt x="71538" y="99677"/>
                    <a:pt x="95384" y="89677"/>
                    <a:pt x="119230" y="79677"/>
                  </a:cubicBezTo>
                  <a:lnTo>
                    <a:pt x="119230" y="79677"/>
                  </a:lnTo>
                  <a:lnTo>
                    <a:pt x="119230" y="70000"/>
                  </a:lnTo>
                  <a:cubicBezTo>
                    <a:pt x="119230" y="59677"/>
                    <a:pt x="119230" y="59677"/>
                    <a:pt x="119230" y="59677"/>
                  </a:cubicBezTo>
                  <a:cubicBezTo>
                    <a:pt x="119230" y="59677"/>
                    <a:pt x="119230" y="59677"/>
                    <a:pt x="119230" y="49677"/>
                  </a:cubicBezTo>
                  <a:lnTo>
                    <a:pt x="119230" y="49677"/>
                  </a:lnTo>
                  <a:lnTo>
                    <a:pt x="119230" y="39677"/>
                  </a:lnTo>
                  <a:lnTo>
                    <a:pt x="119230" y="39677"/>
                  </a:lnTo>
                  <a:cubicBezTo>
                    <a:pt x="95384" y="30000"/>
                    <a:pt x="95384" y="19677"/>
                    <a:pt x="95384" y="10000"/>
                  </a:cubicBezTo>
                  <a:lnTo>
                    <a:pt x="95384" y="10000"/>
                  </a:lnTo>
                  <a:cubicBezTo>
                    <a:pt x="95384" y="10000"/>
                    <a:pt x="95384" y="10000"/>
                    <a:pt x="71538" y="10000"/>
                  </a:cubicBezTo>
                  <a:cubicBezTo>
                    <a:pt x="71538" y="0"/>
                    <a:pt x="71538" y="0"/>
                    <a:pt x="71538" y="0"/>
                  </a:cubicBezTo>
                  <a:lnTo>
                    <a:pt x="71538" y="10000"/>
                  </a:lnTo>
                  <a:lnTo>
                    <a:pt x="71538" y="10000"/>
                  </a:lnTo>
                  <a:lnTo>
                    <a:pt x="71538" y="10000"/>
                  </a:lnTo>
                  <a:lnTo>
                    <a:pt x="71538" y="10000"/>
                  </a:lnTo>
                  <a:lnTo>
                    <a:pt x="71538" y="10000"/>
                  </a:lnTo>
                  <a:lnTo>
                    <a:pt x="71538" y="19677"/>
                  </a:lnTo>
                  <a:cubicBezTo>
                    <a:pt x="71538" y="19677"/>
                    <a:pt x="71538" y="19677"/>
                    <a:pt x="71538" y="30000"/>
                  </a:cubicBezTo>
                  <a:lnTo>
                    <a:pt x="71538" y="30000"/>
                  </a:lnTo>
                  <a:lnTo>
                    <a:pt x="71538" y="30000"/>
                  </a:lnTo>
                  <a:lnTo>
                    <a:pt x="71538" y="30000"/>
                  </a:lnTo>
                  <a:cubicBezTo>
                    <a:pt x="71538" y="30000"/>
                    <a:pt x="71538" y="30000"/>
                    <a:pt x="71538" y="39677"/>
                  </a:cubicBezTo>
                  <a:cubicBezTo>
                    <a:pt x="71538" y="39677"/>
                    <a:pt x="71538" y="39677"/>
                    <a:pt x="71538" y="49677"/>
                  </a:cubicBezTo>
                  <a:cubicBezTo>
                    <a:pt x="71538" y="59677"/>
                    <a:pt x="71538" y="59677"/>
                    <a:pt x="71538" y="59677"/>
                  </a:cubicBezTo>
                  <a:lnTo>
                    <a:pt x="71538" y="70000"/>
                  </a:lnTo>
                  <a:cubicBezTo>
                    <a:pt x="71538" y="70000"/>
                    <a:pt x="71538" y="70000"/>
                    <a:pt x="71538" y="79677"/>
                  </a:cubicBezTo>
                  <a:cubicBezTo>
                    <a:pt x="71538" y="79677"/>
                    <a:pt x="71538" y="79677"/>
                    <a:pt x="71538" y="89677"/>
                  </a:cubicBezTo>
                  <a:lnTo>
                    <a:pt x="71538" y="89677"/>
                  </a:lnTo>
                  <a:lnTo>
                    <a:pt x="48461" y="89677"/>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75" name="Shape 11875"/>
            <p:cNvSpPr/>
            <p:nvPr/>
          </p:nvSpPr>
          <p:spPr>
            <a:xfrm>
              <a:off x="5710238" y="2327275"/>
              <a:ext cx="88900" cy="79375"/>
            </a:xfrm>
            <a:custGeom>
              <a:avLst/>
              <a:gdLst/>
              <a:ahLst/>
              <a:cxnLst/>
              <a:rect l="0" t="0" r="0" b="0"/>
              <a:pathLst>
                <a:path w="120000" h="120000" extrusionOk="0">
                  <a:moveTo>
                    <a:pt x="74216" y="84931"/>
                  </a:moveTo>
                  <a:lnTo>
                    <a:pt x="74216" y="84931"/>
                  </a:lnTo>
                  <a:lnTo>
                    <a:pt x="74216" y="84931"/>
                  </a:lnTo>
                  <a:lnTo>
                    <a:pt x="74216" y="84931"/>
                  </a:lnTo>
                  <a:lnTo>
                    <a:pt x="74216" y="84931"/>
                  </a:lnTo>
                  <a:lnTo>
                    <a:pt x="74216" y="84931"/>
                  </a:lnTo>
                  <a:lnTo>
                    <a:pt x="74216" y="67945"/>
                  </a:lnTo>
                  <a:lnTo>
                    <a:pt x="74216" y="67945"/>
                  </a:lnTo>
                  <a:lnTo>
                    <a:pt x="74216" y="67945"/>
                  </a:lnTo>
                  <a:cubicBezTo>
                    <a:pt x="89156" y="67945"/>
                    <a:pt x="89156" y="67945"/>
                    <a:pt x="89156" y="67945"/>
                  </a:cubicBezTo>
                  <a:lnTo>
                    <a:pt x="89156" y="67945"/>
                  </a:lnTo>
                  <a:cubicBezTo>
                    <a:pt x="104096" y="67945"/>
                    <a:pt x="104096" y="67945"/>
                    <a:pt x="104096" y="67945"/>
                  </a:cubicBezTo>
                  <a:lnTo>
                    <a:pt x="104096" y="67945"/>
                  </a:lnTo>
                  <a:cubicBezTo>
                    <a:pt x="104096" y="51506"/>
                    <a:pt x="104096" y="51506"/>
                    <a:pt x="119518" y="51506"/>
                  </a:cubicBezTo>
                  <a:lnTo>
                    <a:pt x="119518" y="51506"/>
                  </a:lnTo>
                  <a:lnTo>
                    <a:pt x="119518" y="51506"/>
                  </a:lnTo>
                  <a:cubicBezTo>
                    <a:pt x="119518" y="51506"/>
                    <a:pt x="119518" y="51506"/>
                    <a:pt x="119518" y="33972"/>
                  </a:cubicBezTo>
                  <a:cubicBezTo>
                    <a:pt x="119518" y="33972"/>
                    <a:pt x="119518" y="33972"/>
                    <a:pt x="119518" y="16986"/>
                  </a:cubicBezTo>
                  <a:lnTo>
                    <a:pt x="119518" y="0"/>
                  </a:lnTo>
                  <a:lnTo>
                    <a:pt x="119518" y="0"/>
                  </a:lnTo>
                  <a:lnTo>
                    <a:pt x="119518" y="0"/>
                  </a:lnTo>
                  <a:lnTo>
                    <a:pt x="119518" y="0"/>
                  </a:lnTo>
                  <a:cubicBezTo>
                    <a:pt x="104096" y="0"/>
                    <a:pt x="104096" y="0"/>
                    <a:pt x="104096" y="0"/>
                  </a:cubicBezTo>
                  <a:lnTo>
                    <a:pt x="104096" y="0"/>
                  </a:lnTo>
                  <a:lnTo>
                    <a:pt x="104096" y="0"/>
                  </a:lnTo>
                  <a:lnTo>
                    <a:pt x="104096" y="0"/>
                  </a:lnTo>
                  <a:lnTo>
                    <a:pt x="104096" y="0"/>
                  </a:lnTo>
                  <a:cubicBezTo>
                    <a:pt x="104096" y="0"/>
                    <a:pt x="104096" y="0"/>
                    <a:pt x="89156" y="0"/>
                  </a:cubicBezTo>
                  <a:lnTo>
                    <a:pt x="89156" y="16986"/>
                  </a:lnTo>
                  <a:cubicBezTo>
                    <a:pt x="89156" y="16986"/>
                    <a:pt x="89156" y="16986"/>
                    <a:pt x="74216" y="16986"/>
                  </a:cubicBezTo>
                  <a:lnTo>
                    <a:pt x="74216" y="16986"/>
                  </a:lnTo>
                  <a:cubicBezTo>
                    <a:pt x="74216" y="16986"/>
                    <a:pt x="74216" y="16986"/>
                    <a:pt x="59759" y="16986"/>
                  </a:cubicBezTo>
                  <a:cubicBezTo>
                    <a:pt x="59759" y="16986"/>
                    <a:pt x="59759" y="16986"/>
                    <a:pt x="59759" y="0"/>
                  </a:cubicBezTo>
                  <a:lnTo>
                    <a:pt x="59759" y="0"/>
                  </a:lnTo>
                  <a:cubicBezTo>
                    <a:pt x="44337" y="0"/>
                    <a:pt x="44337" y="0"/>
                    <a:pt x="44337" y="0"/>
                  </a:cubicBezTo>
                  <a:lnTo>
                    <a:pt x="44337" y="0"/>
                  </a:lnTo>
                  <a:lnTo>
                    <a:pt x="44337" y="0"/>
                  </a:lnTo>
                  <a:cubicBezTo>
                    <a:pt x="44337" y="0"/>
                    <a:pt x="44337" y="0"/>
                    <a:pt x="29397" y="0"/>
                  </a:cubicBezTo>
                  <a:cubicBezTo>
                    <a:pt x="29397" y="0"/>
                    <a:pt x="29397" y="0"/>
                    <a:pt x="14457" y="0"/>
                  </a:cubicBezTo>
                  <a:lnTo>
                    <a:pt x="14457" y="0"/>
                  </a:lnTo>
                  <a:lnTo>
                    <a:pt x="14457" y="0"/>
                  </a:lnTo>
                  <a:cubicBezTo>
                    <a:pt x="0" y="16986"/>
                    <a:pt x="0" y="16986"/>
                    <a:pt x="0" y="16986"/>
                  </a:cubicBezTo>
                  <a:cubicBezTo>
                    <a:pt x="0" y="33972"/>
                    <a:pt x="0" y="33972"/>
                    <a:pt x="0" y="33972"/>
                  </a:cubicBezTo>
                  <a:cubicBezTo>
                    <a:pt x="0" y="51506"/>
                    <a:pt x="14457" y="67945"/>
                    <a:pt x="14457" y="67945"/>
                  </a:cubicBezTo>
                  <a:lnTo>
                    <a:pt x="14457" y="67945"/>
                  </a:lnTo>
                  <a:cubicBezTo>
                    <a:pt x="14457" y="84931"/>
                    <a:pt x="14457" y="84931"/>
                    <a:pt x="14457" y="84931"/>
                  </a:cubicBezTo>
                  <a:cubicBezTo>
                    <a:pt x="14457" y="84931"/>
                    <a:pt x="14457" y="101917"/>
                    <a:pt x="29397" y="101917"/>
                  </a:cubicBezTo>
                  <a:cubicBezTo>
                    <a:pt x="29397" y="101917"/>
                    <a:pt x="29397" y="101917"/>
                    <a:pt x="44337" y="119452"/>
                  </a:cubicBezTo>
                  <a:cubicBezTo>
                    <a:pt x="44337" y="101917"/>
                    <a:pt x="44337" y="101917"/>
                    <a:pt x="44337" y="101917"/>
                  </a:cubicBezTo>
                  <a:cubicBezTo>
                    <a:pt x="44337" y="101917"/>
                    <a:pt x="44337" y="101917"/>
                    <a:pt x="59759" y="101917"/>
                  </a:cubicBezTo>
                  <a:cubicBezTo>
                    <a:pt x="59759" y="101917"/>
                    <a:pt x="59759" y="84931"/>
                    <a:pt x="74216" y="84931"/>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76" name="Shape 11876"/>
            <p:cNvSpPr/>
            <p:nvPr/>
          </p:nvSpPr>
          <p:spPr>
            <a:xfrm>
              <a:off x="5832475" y="2560638"/>
              <a:ext cx="168275" cy="179387"/>
            </a:xfrm>
            <a:custGeom>
              <a:avLst/>
              <a:gdLst/>
              <a:ahLst/>
              <a:cxnLst/>
              <a:rect l="0" t="0" r="0" b="0"/>
              <a:pathLst>
                <a:path w="120000" h="120000" extrusionOk="0">
                  <a:moveTo>
                    <a:pt x="8240" y="74849"/>
                  </a:moveTo>
                  <a:lnTo>
                    <a:pt x="8240" y="74849"/>
                  </a:lnTo>
                  <a:cubicBezTo>
                    <a:pt x="8240" y="74849"/>
                    <a:pt x="15965" y="74849"/>
                    <a:pt x="15965" y="82334"/>
                  </a:cubicBezTo>
                  <a:lnTo>
                    <a:pt x="15965" y="82334"/>
                  </a:lnTo>
                  <a:lnTo>
                    <a:pt x="15965" y="89818"/>
                  </a:lnTo>
                  <a:lnTo>
                    <a:pt x="15965" y="89818"/>
                  </a:lnTo>
                  <a:lnTo>
                    <a:pt x="15965" y="97303"/>
                  </a:lnTo>
                  <a:lnTo>
                    <a:pt x="15965" y="97303"/>
                  </a:lnTo>
                  <a:cubicBezTo>
                    <a:pt x="15965" y="104788"/>
                    <a:pt x="15965" y="104788"/>
                    <a:pt x="15965" y="104788"/>
                  </a:cubicBezTo>
                  <a:lnTo>
                    <a:pt x="15965" y="104788"/>
                  </a:lnTo>
                  <a:cubicBezTo>
                    <a:pt x="23948" y="104788"/>
                    <a:pt x="23948" y="104788"/>
                    <a:pt x="23948" y="104788"/>
                  </a:cubicBezTo>
                  <a:lnTo>
                    <a:pt x="23948" y="104788"/>
                  </a:lnTo>
                  <a:lnTo>
                    <a:pt x="23948" y="104788"/>
                  </a:lnTo>
                  <a:cubicBezTo>
                    <a:pt x="31931" y="104788"/>
                    <a:pt x="31931" y="104788"/>
                    <a:pt x="31931" y="104788"/>
                  </a:cubicBezTo>
                  <a:cubicBezTo>
                    <a:pt x="31931" y="97303"/>
                    <a:pt x="31931" y="97303"/>
                    <a:pt x="31931" y="97303"/>
                  </a:cubicBezTo>
                  <a:cubicBezTo>
                    <a:pt x="40171" y="97303"/>
                    <a:pt x="40171" y="104788"/>
                    <a:pt x="40171" y="104788"/>
                  </a:cubicBezTo>
                  <a:lnTo>
                    <a:pt x="40171" y="104788"/>
                  </a:lnTo>
                  <a:cubicBezTo>
                    <a:pt x="47896" y="104788"/>
                    <a:pt x="47896" y="104788"/>
                    <a:pt x="55879" y="104788"/>
                  </a:cubicBezTo>
                  <a:lnTo>
                    <a:pt x="55879" y="104788"/>
                  </a:lnTo>
                  <a:cubicBezTo>
                    <a:pt x="55879" y="104788"/>
                    <a:pt x="55879" y="104788"/>
                    <a:pt x="63862" y="104788"/>
                  </a:cubicBezTo>
                  <a:lnTo>
                    <a:pt x="63862" y="104788"/>
                  </a:lnTo>
                  <a:lnTo>
                    <a:pt x="63862" y="104788"/>
                  </a:lnTo>
                  <a:lnTo>
                    <a:pt x="63862" y="104788"/>
                  </a:lnTo>
                  <a:cubicBezTo>
                    <a:pt x="72103" y="104788"/>
                    <a:pt x="72103" y="104788"/>
                    <a:pt x="72103" y="104788"/>
                  </a:cubicBezTo>
                  <a:cubicBezTo>
                    <a:pt x="72103" y="104788"/>
                    <a:pt x="72103" y="112273"/>
                    <a:pt x="79828" y="112273"/>
                  </a:cubicBezTo>
                  <a:lnTo>
                    <a:pt x="79828" y="112273"/>
                  </a:lnTo>
                  <a:cubicBezTo>
                    <a:pt x="79828" y="112273"/>
                    <a:pt x="79828" y="112273"/>
                    <a:pt x="79828" y="119758"/>
                  </a:cubicBezTo>
                  <a:lnTo>
                    <a:pt x="79828" y="119758"/>
                  </a:lnTo>
                  <a:lnTo>
                    <a:pt x="87811" y="112273"/>
                  </a:lnTo>
                  <a:cubicBezTo>
                    <a:pt x="87811" y="112273"/>
                    <a:pt x="87811" y="112273"/>
                    <a:pt x="95793" y="112273"/>
                  </a:cubicBezTo>
                  <a:lnTo>
                    <a:pt x="95793" y="104788"/>
                  </a:lnTo>
                  <a:cubicBezTo>
                    <a:pt x="95793" y="104788"/>
                    <a:pt x="95793" y="104788"/>
                    <a:pt x="95793" y="97303"/>
                  </a:cubicBezTo>
                  <a:lnTo>
                    <a:pt x="95793" y="97303"/>
                  </a:lnTo>
                  <a:lnTo>
                    <a:pt x="95793" y="97303"/>
                  </a:lnTo>
                  <a:lnTo>
                    <a:pt x="95793" y="97303"/>
                  </a:lnTo>
                  <a:cubicBezTo>
                    <a:pt x="95793" y="89818"/>
                    <a:pt x="104034" y="74849"/>
                    <a:pt x="111759" y="74849"/>
                  </a:cubicBezTo>
                  <a:lnTo>
                    <a:pt x="111759" y="74849"/>
                  </a:lnTo>
                  <a:cubicBezTo>
                    <a:pt x="111759" y="67364"/>
                    <a:pt x="111759" y="67364"/>
                    <a:pt x="111759" y="67364"/>
                  </a:cubicBezTo>
                  <a:lnTo>
                    <a:pt x="111759" y="67364"/>
                  </a:lnTo>
                  <a:cubicBezTo>
                    <a:pt x="111759" y="59879"/>
                    <a:pt x="111759" y="52394"/>
                    <a:pt x="111759" y="52394"/>
                  </a:cubicBezTo>
                  <a:cubicBezTo>
                    <a:pt x="119742" y="52394"/>
                    <a:pt x="119742" y="52394"/>
                    <a:pt x="119742" y="44909"/>
                  </a:cubicBezTo>
                  <a:lnTo>
                    <a:pt x="119742" y="37424"/>
                  </a:lnTo>
                  <a:lnTo>
                    <a:pt x="119742" y="37424"/>
                  </a:lnTo>
                  <a:cubicBezTo>
                    <a:pt x="119742" y="29939"/>
                    <a:pt x="119742" y="29939"/>
                    <a:pt x="119742" y="29939"/>
                  </a:cubicBezTo>
                  <a:cubicBezTo>
                    <a:pt x="119742" y="22454"/>
                    <a:pt x="119742" y="22454"/>
                    <a:pt x="119742" y="22454"/>
                  </a:cubicBezTo>
                  <a:lnTo>
                    <a:pt x="119742" y="22454"/>
                  </a:lnTo>
                  <a:cubicBezTo>
                    <a:pt x="111759" y="22454"/>
                    <a:pt x="111759" y="14969"/>
                    <a:pt x="111759" y="7484"/>
                  </a:cubicBezTo>
                  <a:cubicBezTo>
                    <a:pt x="111759" y="7484"/>
                    <a:pt x="111759" y="7484"/>
                    <a:pt x="111759" y="0"/>
                  </a:cubicBezTo>
                  <a:lnTo>
                    <a:pt x="111759" y="0"/>
                  </a:lnTo>
                  <a:cubicBezTo>
                    <a:pt x="111759" y="0"/>
                    <a:pt x="104034" y="0"/>
                    <a:pt x="95793" y="0"/>
                  </a:cubicBezTo>
                  <a:cubicBezTo>
                    <a:pt x="95793" y="0"/>
                    <a:pt x="95793" y="0"/>
                    <a:pt x="95793" y="7484"/>
                  </a:cubicBezTo>
                  <a:lnTo>
                    <a:pt x="95793" y="7484"/>
                  </a:lnTo>
                  <a:cubicBezTo>
                    <a:pt x="95793" y="7484"/>
                    <a:pt x="95793" y="7484"/>
                    <a:pt x="95793" y="14969"/>
                  </a:cubicBezTo>
                  <a:lnTo>
                    <a:pt x="95793" y="14969"/>
                  </a:lnTo>
                  <a:lnTo>
                    <a:pt x="95793" y="14969"/>
                  </a:lnTo>
                  <a:lnTo>
                    <a:pt x="95793" y="22454"/>
                  </a:lnTo>
                  <a:cubicBezTo>
                    <a:pt x="87811" y="22454"/>
                    <a:pt x="87811" y="22454"/>
                    <a:pt x="87811" y="22454"/>
                  </a:cubicBezTo>
                  <a:lnTo>
                    <a:pt x="87811" y="29939"/>
                  </a:lnTo>
                  <a:lnTo>
                    <a:pt x="87811" y="29939"/>
                  </a:lnTo>
                  <a:cubicBezTo>
                    <a:pt x="87811" y="37424"/>
                    <a:pt x="87811" y="37424"/>
                    <a:pt x="87811" y="37424"/>
                  </a:cubicBezTo>
                  <a:lnTo>
                    <a:pt x="87811" y="37424"/>
                  </a:lnTo>
                  <a:lnTo>
                    <a:pt x="87811" y="37424"/>
                  </a:lnTo>
                  <a:cubicBezTo>
                    <a:pt x="79828" y="44909"/>
                    <a:pt x="79828" y="44909"/>
                    <a:pt x="79828" y="44909"/>
                  </a:cubicBezTo>
                  <a:lnTo>
                    <a:pt x="79828" y="44909"/>
                  </a:lnTo>
                  <a:cubicBezTo>
                    <a:pt x="72103" y="44909"/>
                    <a:pt x="72103" y="44909"/>
                    <a:pt x="72103" y="44909"/>
                  </a:cubicBezTo>
                  <a:cubicBezTo>
                    <a:pt x="72103" y="44909"/>
                    <a:pt x="63862" y="44909"/>
                    <a:pt x="63862" y="52394"/>
                  </a:cubicBezTo>
                  <a:lnTo>
                    <a:pt x="63862" y="52394"/>
                  </a:lnTo>
                  <a:cubicBezTo>
                    <a:pt x="55879" y="52394"/>
                    <a:pt x="55879" y="44909"/>
                    <a:pt x="47896" y="44909"/>
                  </a:cubicBezTo>
                  <a:lnTo>
                    <a:pt x="47896" y="44909"/>
                  </a:lnTo>
                  <a:lnTo>
                    <a:pt x="47896" y="44909"/>
                  </a:lnTo>
                  <a:cubicBezTo>
                    <a:pt x="47896" y="44909"/>
                    <a:pt x="40171" y="44909"/>
                    <a:pt x="40171" y="52394"/>
                  </a:cubicBezTo>
                  <a:cubicBezTo>
                    <a:pt x="40171" y="52394"/>
                    <a:pt x="40171" y="52394"/>
                    <a:pt x="31931" y="52394"/>
                  </a:cubicBezTo>
                  <a:lnTo>
                    <a:pt x="31931" y="52394"/>
                  </a:lnTo>
                  <a:lnTo>
                    <a:pt x="31931" y="52394"/>
                  </a:lnTo>
                  <a:cubicBezTo>
                    <a:pt x="31931" y="52394"/>
                    <a:pt x="31931" y="52394"/>
                    <a:pt x="23948" y="52394"/>
                  </a:cubicBezTo>
                  <a:lnTo>
                    <a:pt x="23948" y="52394"/>
                  </a:lnTo>
                  <a:lnTo>
                    <a:pt x="23948" y="52394"/>
                  </a:lnTo>
                  <a:cubicBezTo>
                    <a:pt x="23948" y="52394"/>
                    <a:pt x="23948" y="52394"/>
                    <a:pt x="15965" y="52394"/>
                  </a:cubicBezTo>
                  <a:lnTo>
                    <a:pt x="15965" y="52394"/>
                  </a:lnTo>
                  <a:lnTo>
                    <a:pt x="15965" y="52394"/>
                  </a:lnTo>
                  <a:lnTo>
                    <a:pt x="8240" y="52394"/>
                  </a:lnTo>
                  <a:cubicBezTo>
                    <a:pt x="8240" y="44909"/>
                    <a:pt x="8240" y="44909"/>
                    <a:pt x="8240" y="44909"/>
                  </a:cubicBezTo>
                  <a:cubicBezTo>
                    <a:pt x="8240" y="44909"/>
                    <a:pt x="8240" y="44909"/>
                    <a:pt x="0" y="44909"/>
                  </a:cubicBezTo>
                  <a:lnTo>
                    <a:pt x="0" y="44909"/>
                  </a:lnTo>
                  <a:lnTo>
                    <a:pt x="0" y="44909"/>
                  </a:lnTo>
                  <a:lnTo>
                    <a:pt x="0" y="52394"/>
                  </a:lnTo>
                  <a:lnTo>
                    <a:pt x="0" y="52394"/>
                  </a:lnTo>
                  <a:cubicBezTo>
                    <a:pt x="8240" y="52394"/>
                    <a:pt x="8240" y="67364"/>
                    <a:pt x="8240" y="67364"/>
                  </a:cubicBezTo>
                  <a:lnTo>
                    <a:pt x="8240" y="74849"/>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77" name="Shape 11877"/>
            <p:cNvSpPr/>
            <p:nvPr/>
          </p:nvSpPr>
          <p:spPr>
            <a:xfrm>
              <a:off x="4549775" y="1747838"/>
              <a:ext cx="357188" cy="312737"/>
            </a:xfrm>
            <a:custGeom>
              <a:avLst/>
              <a:gdLst/>
              <a:ahLst/>
              <a:cxnLst/>
              <a:rect l="0" t="0" r="0" b="0"/>
              <a:pathLst>
                <a:path w="120000" h="120000" extrusionOk="0">
                  <a:moveTo>
                    <a:pt x="119879" y="106881"/>
                  </a:moveTo>
                  <a:lnTo>
                    <a:pt x="119879" y="106881"/>
                  </a:lnTo>
                  <a:lnTo>
                    <a:pt x="119879" y="106881"/>
                  </a:lnTo>
                  <a:lnTo>
                    <a:pt x="119879" y="106881"/>
                  </a:lnTo>
                  <a:cubicBezTo>
                    <a:pt x="119879" y="106881"/>
                    <a:pt x="119879" y="106881"/>
                    <a:pt x="119879" y="102738"/>
                  </a:cubicBezTo>
                  <a:lnTo>
                    <a:pt x="119879" y="102738"/>
                  </a:lnTo>
                  <a:lnTo>
                    <a:pt x="119879" y="102738"/>
                  </a:lnTo>
                  <a:lnTo>
                    <a:pt x="119879" y="102738"/>
                  </a:lnTo>
                  <a:lnTo>
                    <a:pt x="119879" y="102738"/>
                  </a:lnTo>
                  <a:cubicBezTo>
                    <a:pt x="119879" y="102738"/>
                    <a:pt x="119879" y="102738"/>
                    <a:pt x="119879" y="98457"/>
                  </a:cubicBezTo>
                  <a:lnTo>
                    <a:pt x="116012" y="98457"/>
                  </a:lnTo>
                  <a:lnTo>
                    <a:pt x="116012" y="98457"/>
                  </a:lnTo>
                  <a:lnTo>
                    <a:pt x="116012" y="98457"/>
                  </a:lnTo>
                  <a:cubicBezTo>
                    <a:pt x="112386" y="94039"/>
                    <a:pt x="112386" y="94039"/>
                    <a:pt x="108640" y="89758"/>
                  </a:cubicBezTo>
                  <a:lnTo>
                    <a:pt x="108640" y="89758"/>
                  </a:lnTo>
                  <a:lnTo>
                    <a:pt x="108640" y="89758"/>
                  </a:lnTo>
                  <a:cubicBezTo>
                    <a:pt x="108640" y="85615"/>
                    <a:pt x="108640" y="85615"/>
                    <a:pt x="108640" y="85615"/>
                  </a:cubicBezTo>
                  <a:lnTo>
                    <a:pt x="108640" y="85615"/>
                  </a:lnTo>
                  <a:lnTo>
                    <a:pt x="108640" y="85615"/>
                  </a:lnTo>
                  <a:lnTo>
                    <a:pt x="108640" y="85615"/>
                  </a:lnTo>
                  <a:lnTo>
                    <a:pt x="104894" y="81334"/>
                  </a:lnTo>
                  <a:lnTo>
                    <a:pt x="104894" y="81334"/>
                  </a:lnTo>
                  <a:cubicBezTo>
                    <a:pt x="104894" y="81334"/>
                    <a:pt x="108640" y="81334"/>
                    <a:pt x="108640" y="76915"/>
                  </a:cubicBezTo>
                  <a:lnTo>
                    <a:pt x="108640" y="76915"/>
                  </a:lnTo>
                  <a:lnTo>
                    <a:pt x="108640" y="76915"/>
                  </a:lnTo>
                  <a:lnTo>
                    <a:pt x="108640" y="76915"/>
                  </a:lnTo>
                  <a:lnTo>
                    <a:pt x="108640" y="76915"/>
                  </a:lnTo>
                  <a:lnTo>
                    <a:pt x="108640" y="76915"/>
                  </a:lnTo>
                  <a:lnTo>
                    <a:pt x="112386" y="72635"/>
                  </a:lnTo>
                  <a:lnTo>
                    <a:pt x="112386" y="72635"/>
                  </a:lnTo>
                  <a:lnTo>
                    <a:pt x="112386" y="72635"/>
                  </a:lnTo>
                  <a:cubicBezTo>
                    <a:pt x="108640" y="72635"/>
                    <a:pt x="108640" y="72635"/>
                    <a:pt x="108640" y="72635"/>
                  </a:cubicBezTo>
                  <a:cubicBezTo>
                    <a:pt x="108640" y="68492"/>
                    <a:pt x="108640" y="68492"/>
                    <a:pt x="108640" y="68492"/>
                  </a:cubicBezTo>
                  <a:cubicBezTo>
                    <a:pt x="104894" y="68492"/>
                    <a:pt x="104894" y="68492"/>
                    <a:pt x="104894" y="64211"/>
                  </a:cubicBezTo>
                  <a:lnTo>
                    <a:pt x="104894" y="64211"/>
                  </a:lnTo>
                  <a:cubicBezTo>
                    <a:pt x="104894" y="64211"/>
                    <a:pt x="104894" y="64211"/>
                    <a:pt x="104894" y="59792"/>
                  </a:cubicBezTo>
                  <a:lnTo>
                    <a:pt x="104894" y="59792"/>
                  </a:lnTo>
                  <a:lnTo>
                    <a:pt x="104894" y="59792"/>
                  </a:lnTo>
                  <a:lnTo>
                    <a:pt x="104894" y="55512"/>
                  </a:lnTo>
                  <a:lnTo>
                    <a:pt x="104894" y="51369"/>
                  </a:lnTo>
                  <a:lnTo>
                    <a:pt x="104894" y="51369"/>
                  </a:lnTo>
                  <a:cubicBezTo>
                    <a:pt x="104894" y="51369"/>
                    <a:pt x="104894" y="51369"/>
                    <a:pt x="104894" y="47088"/>
                  </a:cubicBezTo>
                  <a:lnTo>
                    <a:pt x="104894" y="47088"/>
                  </a:lnTo>
                  <a:lnTo>
                    <a:pt x="104894" y="47088"/>
                  </a:lnTo>
                  <a:cubicBezTo>
                    <a:pt x="104894" y="42669"/>
                    <a:pt x="104894" y="42669"/>
                    <a:pt x="104894" y="42669"/>
                  </a:cubicBezTo>
                  <a:lnTo>
                    <a:pt x="104894" y="38388"/>
                  </a:lnTo>
                  <a:lnTo>
                    <a:pt x="104894" y="38388"/>
                  </a:lnTo>
                  <a:lnTo>
                    <a:pt x="104894" y="38388"/>
                  </a:lnTo>
                  <a:lnTo>
                    <a:pt x="108640" y="34246"/>
                  </a:lnTo>
                  <a:cubicBezTo>
                    <a:pt x="108640" y="34246"/>
                    <a:pt x="108640" y="34246"/>
                    <a:pt x="108640" y="29965"/>
                  </a:cubicBezTo>
                  <a:lnTo>
                    <a:pt x="108640" y="29965"/>
                  </a:lnTo>
                  <a:lnTo>
                    <a:pt x="108640" y="25546"/>
                  </a:lnTo>
                  <a:lnTo>
                    <a:pt x="108640" y="25546"/>
                  </a:lnTo>
                  <a:cubicBezTo>
                    <a:pt x="104894" y="25546"/>
                    <a:pt x="104894" y="25546"/>
                    <a:pt x="104894" y="25546"/>
                  </a:cubicBezTo>
                  <a:cubicBezTo>
                    <a:pt x="104894" y="25546"/>
                    <a:pt x="104894" y="25546"/>
                    <a:pt x="101027" y="21265"/>
                  </a:cubicBezTo>
                  <a:lnTo>
                    <a:pt x="101027" y="21265"/>
                  </a:lnTo>
                  <a:lnTo>
                    <a:pt x="101027" y="21265"/>
                  </a:lnTo>
                  <a:cubicBezTo>
                    <a:pt x="101027" y="21265"/>
                    <a:pt x="101027" y="21265"/>
                    <a:pt x="97401" y="21265"/>
                  </a:cubicBezTo>
                  <a:lnTo>
                    <a:pt x="97401" y="17123"/>
                  </a:lnTo>
                  <a:lnTo>
                    <a:pt x="97401" y="17123"/>
                  </a:lnTo>
                  <a:lnTo>
                    <a:pt x="93655" y="17123"/>
                  </a:lnTo>
                  <a:lnTo>
                    <a:pt x="93655" y="17123"/>
                  </a:lnTo>
                  <a:lnTo>
                    <a:pt x="93655" y="17123"/>
                  </a:lnTo>
                  <a:cubicBezTo>
                    <a:pt x="89909" y="17123"/>
                    <a:pt x="89909" y="17123"/>
                    <a:pt x="89909" y="17123"/>
                  </a:cubicBezTo>
                  <a:lnTo>
                    <a:pt x="89909" y="17123"/>
                  </a:lnTo>
                  <a:cubicBezTo>
                    <a:pt x="86042" y="17123"/>
                    <a:pt x="82416" y="12842"/>
                    <a:pt x="82416" y="12842"/>
                  </a:cubicBezTo>
                  <a:lnTo>
                    <a:pt x="82416" y="12842"/>
                  </a:lnTo>
                  <a:lnTo>
                    <a:pt x="82416" y="12842"/>
                  </a:lnTo>
                  <a:lnTo>
                    <a:pt x="82416" y="12842"/>
                  </a:lnTo>
                  <a:lnTo>
                    <a:pt x="78670" y="12842"/>
                  </a:lnTo>
                  <a:lnTo>
                    <a:pt x="78670" y="12842"/>
                  </a:lnTo>
                  <a:lnTo>
                    <a:pt x="78670" y="12842"/>
                  </a:lnTo>
                  <a:lnTo>
                    <a:pt x="78670" y="12842"/>
                  </a:lnTo>
                  <a:lnTo>
                    <a:pt x="78670" y="12842"/>
                  </a:lnTo>
                  <a:lnTo>
                    <a:pt x="78670" y="12842"/>
                  </a:lnTo>
                  <a:cubicBezTo>
                    <a:pt x="74924" y="12842"/>
                    <a:pt x="74924" y="12842"/>
                    <a:pt x="74924" y="12842"/>
                  </a:cubicBezTo>
                  <a:cubicBezTo>
                    <a:pt x="71057" y="17123"/>
                    <a:pt x="71057" y="17123"/>
                    <a:pt x="67432" y="21265"/>
                  </a:cubicBezTo>
                  <a:lnTo>
                    <a:pt x="67432" y="21265"/>
                  </a:lnTo>
                  <a:lnTo>
                    <a:pt x="67432" y="21265"/>
                  </a:lnTo>
                  <a:cubicBezTo>
                    <a:pt x="63685" y="21265"/>
                    <a:pt x="63685" y="25546"/>
                    <a:pt x="59939" y="25546"/>
                  </a:cubicBezTo>
                  <a:cubicBezTo>
                    <a:pt x="59939" y="25546"/>
                    <a:pt x="56072" y="25546"/>
                    <a:pt x="52447" y="25546"/>
                  </a:cubicBezTo>
                  <a:cubicBezTo>
                    <a:pt x="52447" y="25546"/>
                    <a:pt x="52447" y="25546"/>
                    <a:pt x="48700" y="25546"/>
                  </a:cubicBezTo>
                  <a:lnTo>
                    <a:pt x="44954" y="25546"/>
                  </a:lnTo>
                  <a:lnTo>
                    <a:pt x="44954" y="25546"/>
                  </a:lnTo>
                  <a:cubicBezTo>
                    <a:pt x="41087" y="25546"/>
                    <a:pt x="41087" y="25546"/>
                    <a:pt x="41087" y="21265"/>
                  </a:cubicBezTo>
                  <a:cubicBezTo>
                    <a:pt x="37462" y="21265"/>
                    <a:pt x="37462" y="21265"/>
                    <a:pt x="37462" y="17123"/>
                  </a:cubicBezTo>
                  <a:lnTo>
                    <a:pt x="37462" y="17123"/>
                  </a:lnTo>
                  <a:lnTo>
                    <a:pt x="33716" y="17123"/>
                  </a:lnTo>
                  <a:cubicBezTo>
                    <a:pt x="29969" y="17123"/>
                    <a:pt x="29969" y="17123"/>
                    <a:pt x="26102" y="12842"/>
                  </a:cubicBezTo>
                  <a:lnTo>
                    <a:pt x="26102" y="12842"/>
                  </a:lnTo>
                  <a:lnTo>
                    <a:pt x="26102" y="12842"/>
                  </a:lnTo>
                  <a:cubicBezTo>
                    <a:pt x="26102" y="12842"/>
                    <a:pt x="26102" y="12842"/>
                    <a:pt x="26102" y="8423"/>
                  </a:cubicBezTo>
                  <a:lnTo>
                    <a:pt x="22477" y="8423"/>
                  </a:lnTo>
                  <a:lnTo>
                    <a:pt x="22477" y="8423"/>
                  </a:lnTo>
                  <a:lnTo>
                    <a:pt x="18731" y="4142"/>
                  </a:lnTo>
                  <a:lnTo>
                    <a:pt x="18731" y="4142"/>
                  </a:lnTo>
                  <a:lnTo>
                    <a:pt x="18731" y="0"/>
                  </a:lnTo>
                  <a:lnTo>
                    <a:pt x="18731" y="0"/>
                  </a:lnTo>
                  <a:lnTo>
                    <a:pt x="18731" y="0"/>
                  </a:lnTo>
                  <a:cubicBezTo>
                    <a:pt x="18731" y="0"/>
                    <a:pt x="18731" y="0"/>
                    <a:pt x="18731" y="4142"/>
                  </a:cubicBezTo>
                  <a:lnTo>
                    <a:pt x="18731" y="4142"/>
                  </a:lnTo>
                  <a:cubicBezTo>
                    <a:pt x="14984" y="4142"/>
                    <a:pt x="14984" y="4142"/>
                    <a:pt x="14984" y="4142"/>
                  </a:cubicBezTo>
                  <a:lnTo>
                    <a:pt x="14984" y="4142"/>
                  </a:lnTo>
                  <a:lnTo>
                    <a:pt x="14984" y="4142"/>
                  </a:lnTo>
                  <a:lnTo>
                    <a:pt x="14984" y="4142"/>
                  </a:lnTo>
                  <a:cubicBezTo>
                    <a:pt x="14984" y="4142"/>
                    <a:pt x="14984" y="4142"/>
                    <a:pt x="14984" y="8423"/>
                  </a:cubicBezTo>
                  <a:lnTo>
                    <a:pt x="14984" y="8423"/>
                  </a:lnTo>
                  <a:lnTo>
                    <a:pt x="14984" y="8423"/>
                  </a:lnTo>
                  <a:cubicBezTo>
                    <a:pt x="11117" y="8423"/>
                    <a:pt x="11117" y="8423"/>
                    <a:pt x="11117" y="8423"/>
                  </a:cubicBezTo>
                  <a:lnTo>
                    <a:pt x="11117" y="8423"/>
                  </a:lnTo>
                  <a:cubicBezTo>
                    <a:pt x="7492" y="8423"/>
                    <a:pt x="3746" y="4142"/>
                    <a:pt x="3746" y="4142"/>
                  </a:cubicBezTo>
                  <a:lnTo>
                    <a:pt x="3746" y="4142"/>
                  </a:lnTo>
                  <a:lnTo>
                    <a:pt x="0" y="0"/>
                  </a:lnTo>
                  <a:lnTo>
                    <a:pt x="0" y="0"/>
                  </a:lnTo>
                  <a:lnTo>
                    <a:pt x="0" y="0"/>
                  </a:lnTo>
                  <a:cubicBezTo>
                    <a:pt x="0" y="0"/>
                    <a:pt x="0" y="0"/>
                    <a:pt x="0" y="4142"/>
                  </a:cubicBezTo>
                  <a:lnTo>
                    <a:pt x="0" y="4142"/>
                  </a:lnTo>
                  <a:cubicBezTo>
                    <a:pt x="3746" y="4142"/>
                    <a:pt x="3746" y="4142"/>
                    <a:pt x="3746" y="8423"/>
                  </a:cubicBezTo>
                  <a:lnTo>
                    <a:pt x="3746" y="8423"/>
                  </a:lnTo>
                  <a:cubicBezTo>
                    <a:pt x="3746" y="12842"/>
                    <a:pt x="3746" y="12842"/>
                    <a:pt x="3746" y="17123"/>
                  </a:cubicBezTo>
                  <a:lnTo>
                    <a:pt x="3746" y="17123"/>
                  </a:lnTo>
                  <a:lnTo>
                    <a:pt x="3746" y="17123"/>
                  </a:lnTo>
                  <a:lnTo>
                    <a:pt x="3746" y="17123"/>
                  </a:lnTo>
                  <a:lnTo>
                    <a:pt x="3746" y="17123"/>
                  </a:lnTo>
                  <a:cubicBezTo>
                    <a:pt x="3746" y="17123"/>
                    <a:pt x="3746" y="21265"/>
                    <a:pt x="7492" y="21265"/>
                  </a:cubicBezTo>
                  <a:lnTo>
                    <a:pt x="7492" y="21265"/>
                  </a:lnTo>
                  <a:lnTo>
                    <a:pt x="7492" y="21265"/>
                  </a:lnTo>
                  <a:cubicBezTo>
                    <a:pt x="7492" y="21265"/>
                    <a:pt x="7492" y="25546"/>
                    <a:pt x="11117" y="25546"/>
                  </a:cubicBezTo>
                  <a:lnTo>
                    <a:pt x="11117" y="25546"/>
                  </a:lnTo>
                  <a:lnTo>
                    <a:pt x="11117" y="25546"/>
                  </a:lnTo>
                  <a:lnTo>
                    <a:pt x="11117" y="25546"/>
                  </a:lnTo>
                  <a:cubicBezTo>
                    <a:pt x="14984" y="25546"/>
                    <a:pt x="14984" y="25546"/>
                    <a:pt x="14984" y="29965"/>
                  </a:cubicBezTo>
                  <a:lnTo>
                    <a:pt x="14984" y="29965"/>
                  </a:lnTo>
                  <a:lnTo>
                    <a:pt x="14984" y="34246"/>
                  </a:lnTo>
                  <a:lnTo>
                    <a:pt x="14984" y="34246"/>
                  </a:lnTo>
                  <a:lnTo>
                    <a:pt x="14984" y="34246"/>
                  </a:lnTo>
                  <a:cubicBezTo>
                    <a:pt x="14984" y="38388"/>
                    <a:pt x="11117" y="38388"/>
                    <a:pt x="11117" y="42669"/>
                  </a:cubicBezTo>
                  <a:lnTo>
                    <a:pt x="11117" y="42669"/>
                  </a:lnTo>
                  <a:cubicBezTo>
                    <a:pt x="11117" y="42669"/>
                    <a:pt x="11117" y="42669"/>
                    <a:pt x="11117" y="47088"/>
                  </a:cubicBezTo>
                  <a:lnTo>
                    <a:pt x="11117" y="47088"/>
                  </a:lnTo>
                  <a:lnTo>
                    <a:pt x="11117" y="47088"/>
                  </a:lnTo>
                  <a:lnTo>
                    <a:pt x="11117" y="47088"/>
                  </a:lnTo>
                  <a:lnTo>
                    <a:pt x="11117" y="47088"/>
                  </a:lnTo>
                  <a:cubicBezTo>
                    <a:pt x="14984" y="47088"/>
                    <a:pt x="14984" y="51369"/>
                    <a:pt x="14984" y="51369"/>
                  </a:cubicBezTo>
                  <a:lnTo>
                    <a:pt x="14984" y="51369"/>
                  </a:lnTo>
                  <a:lnTo>
                    <a:pt x="14984" y="51369"/>
                  </a:lnTo>
                  <a:lnTo>
                    <a:pt x="14984" y="51369"/>
                  </a:lnTo>
                  <a:cubicBezTo>
                    <a:pt x="18731" y="55512"/>
                    <a:pt x="18731" y="55512"/>
                    <a:pt x="18731" y="55512"/>
                  </a:cubicBezTo>
                  <a:lnTo>
                    <a:pt x="18731" y="55512"/>
                  </a:lnTo>
                  <a:lnTo>
                    <a:pt x="18731" y="55512"/>
                  </a:lnTo>
                  <a:cubicBezTo>
                    <a:pt x="22477" y="55512"/>
                    <a:pt x="22477" y="55512"/>
                    <a:pt x="22477" y="59792"/>
                  </a:cubicBezTo>
                  <a:lnTo>
                    <a:pt x="22477" y="59792"/>
                  </a:lnTo>
                  <a:lnTo>
                    <a:pt x="22477" y="59792"/>
                  </a:lnTo>
                  <a:lnTo>
                    <a:pt x="22477" y="59792"/>
                  </a:lnTo>
                  <a:cubicBezTo>
                    <a:pt x="26102" y="59792"/>
                    <a:pt x="26102" y="64211"/>
                    <a:pt x="26102" y="64211"/>
                  </a:cubicBezTo>
                  <a:lnTo>
                    <a:pt x="26102" y="68492"/>
                  </a:lnTo>
                  <a:lnTo>
                    <a:pt x="26102" y="72635"/>
                  </a:lnTo>
                  <a:lnTo>
                    <a:pt x="26102" y="72635"/>
                  </a:lnTo>
                  <a:lnTo>
                    <a:pt x="26102" y="72635"/>
                  </a:lnTo>
                  <a:cubicBezTo>
                    <a:pt x="26102" y="76915"/>
                    <a:pt x="29969" y="76915"/>
                    <a:pt x="29969" y="76915"/>
                  </a:cubicBezTo>
                  <a:lnTo>
                    <a:pt x="29969" y="76915"/>
                  </a:lnTo>
                  <a:lnTo>
                    <a:pt x="29969" y="76915"/>
                  </a:lnTo>
                  <a:lnTo>
                    <a:pt x="33716" y="76915"/>
                  </a:lnTo>
                  <a:cubicBezTo>
                    <a:pt x="37462" y="76915"/>
                    <a:pt x="41087" y="76915"/>
                    <a:pt x="41087" y="81334"/>
                  </a:cubicBezTo>
                  <a:lnTo>
                    <a:pt x="41087" y="81334"/>
                  </a:lnTo>
                  <a:cubicBezTo>
                    <a:pt x="41087" y="85615"/>
                    <a:pt x="44954" y="85615"/>
                    <a:pt x="44954" y="89758"/>
                  </a:cubicBezTo>
                  <a:lnTo>
                    <a:pt x="44954" y="94039"/>
                  </a:lnTo>
                  <a:lnTo>
                    <a:pt x="44954" y="94039"/>
                  </a:lnTo>
                  <a:cubicBezTo>
                    <a:pt x="48700" y="94039"/>
                    <a:pt x="48700" y="98457"/>
                    <a:pt x="48700" y="98457"/>
                  </a:cubicBezTo>
                  <a:cubicBezTo>
                    <a:pt x="56072" y="98457"/>
                    <a:pt x="56072" y="102738"/>
                    <a:pt x="59939" y="102738"/>
                  </a:cubicBezTo>
                  <a:lnTo>
                    <a:pt x="59939" y="102738"/>
                  </a:lnTo>
                  <a:cubicBezTo>
                    <a:pt x="63685" y="106881"/>
                    <a:pt x="63685" y="106881"/>
                    <a:pt x="67432" y="106881"/>
                  </a:cubicBezTo>
                  <a:lnTo>
                    <a:pt x="67432" y="106881"/>
                  </a:lnTo>
                  <a:cubicBezTo>
                    <a:pt x="71057" y="106881"/>
                    <a:pt x="71057" y="106881"/>
                    <a:pt x="71057" y="106881"/>
                  </a:cubicBezTo>
                  <a:cubicBezTo>
                    <a:pt x="71057" y="106881"/>
                    <a:pt x="71057" y="106881"/>
                    <a:pt x="74924" y="102738"/>
                  </a:cubicBezTo>
                  <a:lnTo>
                    <a:pt x="78670" y="102738"/>
                  </a:lnTo>
                  <a:cubicBezTo>
                    <a:pt x="78670" y="102738"/>
                    <a:pt x="78670" y="102738"/>
                    <a:pt x="82416" y="102738"/>
                  </a:cubicBezTo>
                  <a:cubicBezTo>
                    <a:pt x="86042" y="102738"/>
                    <a:pt x="86042" y="106881"/>
                    <a:pt x="86042" y="111162"/>
                  </a:cubicBezTo>
                  <a:cubicBezTo>
                    <a:pt x="86042" y="111162"/>
                    <a:pt x="86042" y="111162"/>
                    <a:pt x="86042" y="115581"/>
                  </a:cubicBezTo>
                  <a:lnTo>
                    <a:pt x="86042" y="115581"/>
                  </a:lnTo>
                  <a:lnTo>
                    <a:pt x="89909" y="115581"/>
                  </a:lnTo>
                  <a:cubicBezTo>
                    <a:pt x="93655" y="119861"/>
                    <a:pt x="93655" y="119861"/>
                    <a:pt x="97401" y="119861"/>
                  </a:cubicBezTo>
                  <a:cubicBezTo>
                    <a:pt x="101027" y="119861"/>
                    <a:pt x="104894" y="115581"/>
                    <a:pt x="104894" y="115581"/>
                  </a:cubicBezTo>
                  <a:cubicBezTo>
                    <a:pt x="104894" y="115581"/>
                    <a:pt x="104894" y="115581"/>
                    <a:pt x="108640" y="115581"/>
                  </a:cubicBezTo>
                  <a:cubicBezTo>
                    <a:pt x="108640" y="115581"/>
                    <a:pt x="112386" y="115581"/>
                    <a:pt x="112386" y="119861"/>
                  </a:cubicBezTo>
                  <a:lnTo>
                    <a:pt x="112386" y="119861"/>
                  </a:lnTo>
                  <a:cubicBezTo>
                    <a:pt x="112386" y="115581"/>
                    <a:pt x="112386" y="111162"/>
                    <a:pt x="116012" y="111162"/>
                  </a:cubicBezTo>
                  <a:cubicBezTo>
                    <a:pt x="116012" y="106881"/>
                    <a:pt x="119879" y="106881"/>
                    <a:pt x="119879" y="106881"/>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78" name="Shape 11878"/>
            <p:cNvSpPr/>
            <p:nvPr/>
          </p:nvSpPr>
          <p:spPr>
            <a:xfrm>
              <a:off x="5430838" y="2070100"/>
              <a:ext cx="57150" cy="68263"/>
            </a:xfrm>
            <a:custGeom>
              <a:avLst/>
              <a:gdLst/>
              <a:ahLst/>
              <a:cxnLst/>
              <a:rect l="0" t="0" r="0" b="0"/>
              <a:pathLst>
                <a:path w="120000" h="120000" extrusionOk="0">
                  <a:moveTo>
                    <a:pt x="119235" y="19787"/>
                  </a:moveTo>
                  <a:lnTo>
                    <a:pt x="119235" y="19787"/>
                  </a:lnTo>
                  <a:lnTo>
                    <a:pt x="119235" y="19787"/>
                  </a:lnTo>
                  <a:lnTo>
                    <a:pt x="119235" y="19787"/>
                  </a:lnTo>
                  <a:lnTo>
                    <a:pt x="119235" y="19787"/>
                  </a:lnTo>
                  <a:lnTo>
                    <a:pt x="119235" y="19787"/>
                  </a:lnTo>
                  <a:lnTo>
                    <a:pt x="119235" y="19787"/>
                  </a:lnTo>
                  <a:cubicBezTo>
                    <a:pt x="94777" y="19787"/>
                    <a:pt x="94777" y="19787"/>
                    <a:pt x="71082" y="19787"/>
                  </a:cubicBezTo>
                  <a:lnTo>
                    <a:pt x="71082" y="19787"/>
                  </a:lnTo>
                  <a:cubicBezTo>
                    <a:pt x="71082" y="19787"/>
                    <a:pt x="48152" y="19787"/>
                    <a:pt x="24458" y="0"/>
                  </a:cubicBezTo>
                  <a:lnTo>
                    <a:pt x="24458" y="0"/>
                  </a:lnTo>
                  <a:lnTo>
                    <a:pt x="24458" y="0"/>
                  </a:lnTo>
                  <a:lnTo>
                    <a:pt x="24458" y="0"/>
                  </a:lnTo>
                  <a:lnTo>
                    <a:pt x="24458" y="0"/>
                  </a:lnTo>
                  <a:cubicBezTo>
                    <a:pt x="24458" y="0"/>
                    <a:pt x="24458" y="19787"/>
                    <a:pt x="0" y="19787"/>
                  </a:cubicBezTo>
                  <a:lnTo>
                    <a:pt x="0" y="19787"/>
                  </a:lnTo>
                  <a:lnTo>
                    <a:pt x="0" y="19787"/>
                  </a:lnTo>
                  <a:lnTo>
                    <a:pt x="0" y="19787"/>
                  </a:lnTo>
                  <a:lnTo>
                    <a:pt x="0" y="19787"/>
                  </a:lnTo>
                  <a:lnTo>
                    <a:pt x="0" y="19787"/>
                  </a:lnTo>
                  <a:cubicBezTo>
                    <a:pt x="0" y="40212"/>
                    <a:pt x="24458" y="40212"/>
                    <a:pt x="24458" y="40212"/>
                  </a:cubicBezTo>
                  <a:cubicBezTo>
                    <a:pt x="24458" y="59361"/>
                    <a:pt x="0" y="59361"/>
                    <a:pt x="0" y="59361"/>
                  </a:cubicBezTo>
                  <a:lnTo>
                    <a:pt x="0" y="59361"/>
                  </a:lnTo>
                  <a:cubicBezTo>
                    <a:pt x="0" y="79148"/>
                    <a:pt x="0" y="79148"/>
                    <a:pt x="24458" y="79148"/>
                  </a:cubicBezTo>
                  <a:lnTo>
                    <a:pt x="24458" y="98936"/>
                  </a:lnTo>
                  <a:cubicBezTo>
                    <a:pt x="24458" y="98936"/>
                    <a:pt x="24458" y="98936"/>
                    <a:pt x="24458" y="119361"/>
                  </a:cubicBezTo>
                  <a:lnTo>
                    <a:pt x="24458" y="119361"/>
                  </a:lnTo>
                  <a:cubicBezTo>
                    <a:pt x="48152" y="119361"/>
                    <a:pt x="48152" y="119361"/>
                    <a:pt x="71082" y="119361"/>
                  </a:cubicBezTo>
                  <a:lnTo>
                    <a:pt x="71082" y="119361"/>
                  </a:lnTo>
                  <a:cubicBezTo>
                    <a:pt x="71082" y="98936"/>
                    <a:pt x="71082" y="98936"/>
                    <a:pt x="71082" y="98936"/>
                  </a:cubicBezTo>
                  <a:cubicBezTo>
                    <a:pt x="71082" y="98936"/>
                    <a:pt x="71082" y="98936"/>
                    <a:pt x="71082" y="79148"/>
                  </a:cubicBezTo>
                  <a:lnTo>
                    <a:pt x="71082" y="59361"/>
                  </a:lnTo>
                  <a:lnTo>
                    <a:pt x="71082" y="59361"/>
                  </a:lnTo>
                  <a:lnTo>
                    <a:pt x="94777" y="40212"/>
                  </a:lnTo>
                  <a:cubicBezTo>
                    <a:pt x="94777" y="19787"/>
                    <a:pt x="94777" y="19787"/>
                    <a:pt x="119235" y="19787"/>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79" name="Shape 11879"/>
            <p:cNvSpPr/>
            <p:nvPr/>
          </p:nvSpPr>
          <p:spPr>
            <a:xfrm>
              <a:off x="5029200" y="1825625"/>
              <a:ext cx="390525" cy="625475"/>
            </a:xfrm>
            <a:custGeom>
              <a:avLst/>
              <a:gdLst/>
              <a:ahLst/>
              <a:cxnLst/>
              <a:rect l="0" t="0" r="0" b="0"/>
              <a:pathLst>
                <a:path w="120000" h="120000" extrusionOk="0">
                  <a:moveTo>
                    <a:pt x="119889" y="55645"/>
                  </a:moveTo>
                  <a:lnTo>
                    <a:pt x="119889" y="55645"/>
                  </a:lnTo>
                  <a:lnTo>
                    <a:pt x="119889" y="55645"/>
                  </a:lnTo>
                  <a:lnTo>
                    <a:pt x="119889" y="53502"/>
                  </a:lnTo>
                  <a:cubicBezTo>
                    <a:pt x="119889" y="53502"/>
                    <a:pt x="119889" y="53502"/>
                    <a:pt x="119889" y="51428"/>
                  </a:cubicBezTo>
                  <a:lnTo>
                    <a:pt x="119889" y="51428"/>
                  </a:lnTo>
                  <a:lnTo>
                    <a:pt x="119889" y="51428"/>
                  </a:lnTo>
                  <a:cubicBezTo>
                    <a:pt x="116574" y="51428"/>
                    <a:pt x="116574" y="51428"/>
                    <a:pt x="116574" y="49216"/>
                  </a:cubicBezTo>
                  <a:lnTo>
                    <a:pt x="116574" y="49216"/>
                  </a:lnTo>
                  <a:lnTo>
                    <a:pt x="116574" y="49216"/>
                  </a:lnTo>
                  <a:lnTo>
                    <a:pt x="116574" y="49216"/>
                  </a:lnTo>
                  <a:cubicBezTo>
                    <a:pt x="116574" y="47073"/>
                    <a:pt x="116574" y="47073"/>
                    <a:pt x="119889" y="47073"/>
                  </a:cubicBezTo>
                  <a:lnTo>
                    <a:pt x="119889" y="47073"/>
                  </a:lnTo>
                  <a:lnTo>
                    <a:pt x="119889" y="47073"/>
                  </a:lnTo>
                  <a:lnTo>
                    <a:pt x="119889" y="47073"/>
                  </a:lnTo>
                  <a:lnTo>
                    <a:pt x="116574" y="47073"/>
                  </a:lnTo>
                  <a:cubicBezTo>
                    <a:pt x="116574" y="45000"/>
                    <a:pt x="116574" y="45000"/>
                    <a:pt x="116574" y="42857"/>
                  </a:cubicBezTo>
                  <a:lnTo>
                    <a:pt x="116574" y="42857"/>
                  </a:lnTo>
                  <a:lnTo>
                    <a:pt x="116574" y="42857"/>
                  </a:lnTo>
                  <a:lnTo>
                    <a:pt x="113149" y="42857"/>
                  </a:lnTo>
                  <a:lnTo>
                    <a:pt x="109613" y="42857"/>
                  </a:lnTo>
                  <a:lnTo>
                    <a:pt x="109613" y="42857"/>
                  </a:lnTo>
                  <a:lnTo>
                    <a:pt x="109613" y="42857"/>
                  </a:lnTo>
                  <a:lnTo>
                    <a:pt x="106187" y="42857"/>
                  </a:lnTo>
                  <a:cubicBezTo>
                    <a:pt x="106187" y="42857"/>
                    <a:pt x="106187" y="42857"/>
                    <a:pt x="102872" y="42857"/>
                  </a:cubicBezTo>
                  <a:cubicBezTo>
                    <a:pt x="102872" y="42857"/>
                    <a:pt x="102872" y="42857"/>
                    <a:pt x="102872" y="40645"/>
                  </a:cubicBezTo>
                  <a:lnTo>
                    <a:pt x="102872" y="40645"/>
                  </a:lnTo>
                  <a:cubicBezTo>
                    <a:pt x="95911" y="40645"/>
                    <a:pt x="95911" y="40645"/>
                    <a:pt x="95911" y="38502"/>
                  </a:cubicBezTo>
                  <a:lnTo>
                    <a:pt x="95911" y="38502"/>
                  </a:lnTo>
                  <a:lnTo>
                    <a:pt x="95911" y="38502"/>
                  </a:lnTo>
                  <a:cubicBezTo>
                    <a:pt x="95911" y="38502"/>
                    <a:pt x="95911" y="38502"/>
                    <a:pt x="92486" y="38502"/>
                  </a:cubicBezTo>
                  <a:lnTo>
                    <a:pt x="92486" y="38502"/>
                  </a:lnTo>
                  <a:lnTo>
                    <a:pt x="92486" y="38502"/>
                  </a:lnTo>
                  <a:lnTo>
                    <a:pt x="89171" y="38502"/>
                  </a:lnTo>
                  <a:lnTo>
                    <a:pt x="89171" y="38502"/>
                  </a:lnTo>
                  <a:cubicBezTo>
                    <a:pt x="85745" y="38502"/>
                    <a:pt x="85745" y="38502"/>
                    <a:pt x="85745" y="38502"/>
                  </a:cubicBezTo>
                  <a:cubicBezTo>
                    <a:pt x="85745" y="36428"/>
                    <a:pt x="82209" y="36428"/>
                    <a:pt x="82209" y="36428"/>
                  </a:cubicBezTo>
                  <a:lnTo>
                    <a:pt x="82209" y="36428"/>
                  </a:lnTo>
                  <a:lnTo>
                    <a:pt x="82209" y="36428"/>
                  </a:lnTo>
                  <a:lnTo>
                    <a:pt x="82209" y="36428"/>
                  </a:lnTo>
                  <a:cubicBezTo>
                    <a:pt x="78784" y="36428"/>
                    <a:pt x="78784" y="36428"/>
                    <a:pt x="78784" y="36428"/>
                  </a:cubicBezTo>
                  <a:lnTo>
                    <a:pt x="78784" y="36428"/>
                  </a:lnTo>
                  <a:cubicBezTo>
                    <a:pt x="75469" y="36428"/>
                    <a:pt x="75469" y="34285"/>
                    <a:pt x="75469" y="34285"/>
                  </a:cubicBezTo>
                  <a:lnTo>
                    <a:pt x="75469" y="34285"/>
                  </a:lnTo>
                  <a:lnTo>
                    <a:pt x="75469" y="34285"/>
                  </a:lnTo>
                  <a:lnTo>
                    <a:pt x="72044" y="34285"/>
                  </a:lnTo>
                  <a:cubicBezTo>
                    <a:pt x="72044" y="34285"/>
                    <a:pt x="72044" y="34285"/>
                    <a:pt x="68508" y="34285"/>
                  </a:cubicBezTo>
                  <a:cubicBezTo>
                    <a:pt x="68508" y="34285"/>
                    <a:pt x="68508" y="34285"/>
                    <a:pt x="68508" y="32073"/>
                  </a:cubicBezTo>
                  <a:cubicBezTo>
                    <a:pt x="68508" y="32073"/>
                    <a:pt x="68508" y="32073"/>
                    <a:pt x="68508" y="29930"/>
                  </a:cubicBezTo>
                  <a:lnTo>
                    <a:pt x="68508" y="29930"/>
                  </a:lnTo>
                  <a:cubicBezTo>
                    <a:pt x="68508" y="29930"/>
                    <a:pt x="68508" y="29930"/>
                    <a:pt x="68508" y="27857"/>
                  </a:cubicBezTo>
                  <a:lnTo>
                    <a:pt x="68508" y="27857"/>
                  </a:lnTo>
                  <a:lnTo>
                    <a:pt x="68508" y="27857"/>
                  </a:lnTo>
                  <a:lnTo>
                    <a:pt x="68508" y="25714"/>
                  </a:lnTo>
                  <a:cubicBezTo>
                    <a:pt x="68508" y="25714"/>
                    <a:pt x="68508" y="25714"/>
                    <a:pt x="68508" y="23502"/>
                  </a:cubicBezTo>
                  <a:lnTo>
                    <a:pt x="68508" y="23502"/>
                  </a:lnTo>
                  <a:lnTo>
                    <a:pt x="68508" y="23502"/>
                  </a:lnTo>
                  <a:cubicBezTo>
                    <a:pt x="68508" y="23502"/>
                    <a:pt x="68508" y="23502"/>
                    <a:pt x="65082" y="23502"/>
                  </a:cubicBezTo>
                  <a:lnTo>
                    <a:pt x="65082" y="23502"/>
                  </a:lnTo>
                  <a:lnTo>
                    <a:pt x="65082" y="21359"/>
                  </a:lnTo>
                  <a:lnTo>
                    <a:pt x="61767" y="21359"/>
                  </a:lnTo>
                  <a:lnTo>
                    <a:pt x="61767" y="21359"/>
                  </a:lnTo>
                  <a:lnTo>
                    <a:pt x="61767" y="21359"/>
                  </a:lnTo>
                  <a:lnTo>
                    <a:pt x="61767" y="21359"/>
                  </a:lnTo>
                  <a:lnTo>
                    <a:pt x="61767" y="21359"/>
                  </a:lnTo>
                  <a:lnTo>
                    <a:pt x="58342" y="21359"/>
                  </a:lnTo>
                  <a:cubicBezTo>
                    <a:pt x="58342" y="19285"/>
                    <a:pt x="58342" y="19285"/>
                    <a:pt x="58342" y="19285"/>
                  </a:cubicBezTo>
                  <a:lnTo>
                    <a:pt x="58342" y="19285"/>
                  </a:lnTo>
                  <a:lnTo>
                    <a:pt x="58342" y="17142"/>
                  </a:lnTo>
                  <a:lnTo>
                    <a:pt x="58342" y="17142"/>
                  </a:lnTo>
                  <a:cubicBezTo>
                    <a:pt x="58342" y="14930"/>
                    <a:pt x="58342" y="14930"/>
                    <a:pt x="58342" y="14930"/>
                  </a:cubicBezTo>
                  <a:lnTo>
                    <a:pt x="58342" y="14930"/>
                  </a:lnTo>
                  <a:cubicBezTo>
                    <a:pt x="58342" y="12788"/>
                    <a:pt x="61767" y="12788"/>
                    <a:pt x="61767" y="12788"/>
                  </a:cubicBezTo>
                  <a:lnTo>
                    <a:pt x="61767" y="12788"/>
                  </a:lnTo>
                  <a:lnTo>
                    <a:pt x="61767" y="12788"/>
                  </a:lnTo>
                  <a:lnTo>
                    <a:pt x="61767" y="12788"/>
                  </a:lnTo>
                  <a:lnTo>
                    <a:pt x="61767" y="12788"/>
                  </a:lnTo>
                  <a:cubicBezTo>
                    <a:pt x="61767" y="12788"/>
                    <a:pt x="61767" y="12788"/>
                    <a:pt x="61767" y="10714"/>
                  </a:cubicBezTo>
                  <a:cubicBezTo>
                    <a:pt x="58342" y="10714"/>
                    <a:pt x="58342" y="8571"/>
                    <a:pt x="58342" y="8571"/>
                  </a:cubicBezTo>
                  <a:lnTo>
                    <a:pt x="61767" y="6359"/>
                  </a:lnTo>
                  <a:lnTo>
                    <a:pt x="61767" y="6359"/>
                  </a:lnTo>
                  <a:cubicBezTo>
                    <a:pt x="65082" y="6359"/>
                    <a:pt x="65082" y="6359"/>
                    <a:pt x="65082" y="6359"/>
                  </a:cubicBezTo>
                  <a:cubicBezTo>
                    <a:pt x="65082" y="6359"/>
                    <a:pt x="65082" y="4216"/>
                    <a:pt x="68508" y="4216"/>
                  </a:cubicBezTo>
                  <a:lnTo>
                    <a:pt x="68508" y="2142"/>
                  </a:lnTo>
                  <a:cubicBezTo>
                    <a:pt x="68508" y="2142"/>
                    <a:pt x="68508" y="2142"/>
                    <a:pt x="65082" y="0"/>
                  </a:cubicBezTo>
                  <a:lnTo>
                    <a:pt x="65082" y="0"/>
                  </a:lnTo>
                  <a:lnTo>
                    <a:pt x="65082" y="0"/>
                  </a:lnTo>
                  <a:cubicBezTo>
                    <a:pt x="61767" y="2142"/>
                    <a:pt x="61767" y="2142"/>
                    <a:pt x="61767" y="2142"/>
                  </a:cubicBezTo>
                  <a:lnTo>
                    <a:pt x="61767" y="2142"/>
                  </a:lnTo>
                  <a:cubicBezTo>
                    <a:pt x="61767" y="2142"/>
                    <a:pt x="61767" y="2142"/>
                    <a:pt x="58342" y="2142"/>
                  </a:cubicBezTo>
                  <a:lnTo>
                    <a:pt x="58342" y="2142"/>
                  </a:lnTo>
                  <a:lnTo>
                    <a:pt x="58342" y="2142"/>
                  </a:lnTo>
                  <a:cubicBezTo>
                    <a:pt x="58342" y="4216"/>
                    <a:pt x="54806" y="4216"/>
                    <a:pt x="54806" y="4216"/>
                  </a:cubicBezTo>
                  <a:lnTo>
                    <a:pt x="54806" y="4216"/>
                  </a:lnTo>
                  <a:lnTo>
                    <a:pt x="54806" y="4216"/>
                  </a:lnTo>
                  <a:lnTo>
                    <a:pt x="54806" y="4216"/>
                  </a:lnTo>
                  <a:cubicBezTo>
                    <a:pt x="51381" y="4216"/>
                    <a:pt x="48066" y="6359"/>
                    <a:pt x="48066" y="6359"/>
                  </a:cubicBezTo>
                  <a:cubicBezTo>
                    <a:pt x="44640" y="6359"/>
                    <a:pt x="44640" y="6359"/>
                    <a:pt x="44640" y="6359"/>
                  </a:cubicBezTo>
                  <a:lnTo>
                    <a:pt x="41104" y="8571"/>
                  </a:lnTo>
                  <a:cubicBezTo>
                    <a:pt x="41104" y="8571"/>
                    <a:pt x="41104" y="6359"/>
                    <a:pt x="37679" y="6359"/>
                  </a:cubicBezTo>
                  <a:cubicBezTo>
                    <a:pt x="37679" y="6359"/>
                    <a:pt x="37679" y="6359"/>
                    <a:pt x="34364" y="6359"/>
                  </a:cubicBezTo>
                  <a:lnTo>
                    <a:pt x="34364" y="6359"/>
                  </a:lnTo>
                  <a:lnTo>
                    <a:pt x="34364" y="6359"/>
                  </a:lnTo>
                  <a:lnTo>
                    <a:pt x="37679" y="6359"/>
                  </a:lnTo>
                  <a:lnTo>
                    <a:pt x="37679" y="6359"/>
                  </a:lnTo>
                  <a:cubicBezTo>
                    <a:pt x="37679" y="8571"/>
                    <a:pt x="37679" y="8571"/>
                    <a:pt x="37679" y="8571"/>
                  </a:cubicBezTo>
                  <a:lnTo>
                    <a:pt x="37679" y="8571"/>
                  </a:lnTo>
                  <a:cubicBezTo>
                    <a:pt x="37679" y="10714"/>
                    <a:pt x="37679" y="10714"/>
                    <a:pt x="37679" y="10714"/>
                  </a:cubicBezTo>
                  <a:lnTo>
                    <a:pt x="37679" y="10714"/>
                  </a:lnTo>
                  <a:lnTo>
                    <a:pt x="37679" y="10714"/>
                  </a:lnTo>
                  <a:cubicBezTo>
                    <a:pt x="41104" y="8571"/>
                    <a:pt x="41104" y="8571"/>
                    <a:pt x="41104" y="8571"/>
                  </a:cubicBezTo>
                  <a:cubicBezTo>
                    <a:pt x="41104" y="10714"/>
                    <a:pt x="41104" y="10714"/>
                    <a:pt x="41104" y="10714"/>
                  </a:cubicBezTo>
                  <a:cubicBezTo>
                    <a:pt x="41104" y="12788"/>
                    <a:pt x="41104" y="12788"/>
                    <a:pt x="41104" y="12788"/>
                  </a:cubicBezTo>
                  <a:lnTo>
                    <a:pt x="41104" y="12788"/>
                  </a:lnTo>
                  <a:lnTo>
                    <a:pt x="41104" y="12788"/>
                  </a:lnTo>
                  <a:cubicBezTo>
                    <a:pt x="41104" y="12788"/>
                    <a:pt x="41104" y="12788"/>
                    <a:pt x="41104" y="14930"/>
                  </a:cubicBezTo>
                  <a:cubicBezTo>
                    <a:pt x="41104" y="14930"/>
                    <a:pt x="44640" y="14930"/>
                    <a:pt x="44640" y="17142"/>
                  </a:cubicBezTo>
                  <a:lnTo>
                    <a:pt x="44640" y="17142"/>
                  </a:lnTo>
                  <a:lnTo>
                    <a:pt x="41104" y="19285"/>
                  </a:lnTo>
                  <a:cubicBezTo>
                    <a:pt x="41104" y="19285"/>
                    <a:pt x="41104" y="19285"/>
                    <a:pt x="37679" y="19285"/>
                  </a:cubicBezTo>
                  <a:lnTo>
                    <a:pt x="37679" y="19285"/>
                  </a:lnTo>
                  <a:cubicBezTo>
                    <a:pt x="37679" y="19285"/>
                    <a:pt x="37679" y="19285"/>
                    <a:pt x="37679" y="21359"/>
                  </a:cubicBezTo>
                  <a:lnTo>
                    <a:pt x="37679" y="21359"/>
                  </a:lnTo>
                  <a:lnTo>
                    <a:pt x="37679" y="21359"/>
                  </a:lnTo>
                  <a:lnTo>
                    <a:pt x="37679" y="23502"/>
                  </a:lnTo>
                  <a:lnTo>
                    <a:pt x="37679" y="23502"/>
                  </a:lnTo>
                  <a:cubicBezTo>
                    <a:pt x="37679" y="23502"/>
                    <a:pt x="37679" y="23502"/>
                    <a:pt x="34364" y="25714"/>
                  </a:cubicBezTo>
                  <a:cubicBezTo>
                    <a:pt x="34364" y="25714"/>
                    <a:pt x="34364" y="27857"/>
                    <a:pt x="30939" y="27857"/>
                  </a:cubicBezTo>
                  <a:lnTo>
                    <a:pt x="30939" y="27857"/>
                  </a:lnTo>
                  <a:lnTo>
                    <a:pt x="30939" y="27857"/>
                  </a:lnTo>
                  <a:cubicBezTo>
                    <a:pt x="30939" y="29930"/>
                    <a:pt x="27403" y="29930"/>
                    <a:pt x="23977" y="32073"/>
                  </a:cubicBezTo>
                  <a:lnTo>
                    <a:pt x="23977" y="32073"/>
                  </a:lnTo>
                  <a:cubicBezTo>
                    <a:pt x="23977" y="32073"/>
                    <a:pt x="23977" y="32073"/>
                    <a:pt x="23977" y="34285"/>
                  </a:cubicBezTo>
                  <a:cubicBezTo>
                    <a:pt x="23977" y="34285"/>
                    <a:pt x="23977" y="34285"/>
                    <a:pt x="20662" y="36428"/>
                  </a:cubicBezTo>
                  <a:lnTo>
                    <a:pt x="20662" y="36428"/>
                  </a:lnTo>
                  <a:lnTo>
                    <a:pt x="17237" y="36428"/>
                  </a:lnTo>
                  <a:lnTo>
                    <a:pt x="17237" y="36428"/>
                  </a:lnTo>
                  <a:cubicBezTo>
                    <a:pt x="13701" y="38502"/>
                    <a:pt x="13701" y="38502"/>
                    <a:pt x="13701" y="38502"/>
                  </a:cubicBezTo>
                  <a:cubicBezTo>
                    <a:pt x="13701" y="38502"/>
                    <a:pt x="10386" y="38502"/>
                    <a:pt x="10386" y="36428"/>
                  </a:cubicBezTo>
                  <a:cubicBezTo>
                    <a:pt x="10386" y="38502"/>
                    <a:pt x="10386" y="38502"/>
                    <a:pt x="10386" y="38502"/>
                  </a:cubicBezTo>
                  <a:lnTo>
                    <a:pt x="6961" y="38502"/>
                  </a:lnTo>
                  <a:lnTo>
                    <a:pt x="6961" y="38502"/>
                  </a:lnTo>
                  <a:cubicBezTo>
                    <a:pt x="10386" y="38502"/>
                    <a:pt x="10386" y="38502"/>
                    <a:pt x="10386" y="38502"/>
                  </a:cubicBezTo>
                  <a:lnTo>
                    <a:pt x="10386" y="40645"/>
                  </a:lnTo>
                  <a:lnTo>
                    <a:pt x="10386" y="40645"/>
                  </a:lnTo>
                  <a:lnTo>
                    <a:pt x="10386" y="40645"/>
                  </a:lnTo>
                  <a:cubicBezTo>
                    <a:pt x="10386" y="42857"/>
                    <a:pt x="10386" y="42857"/>
                    <a:pt x="10386" y="42857"/>
                  </a:cubicBezTo>
                  <a:lnTo>
                    <a:pt x="10386" y="42857"/>
                  </a:lnTo>
                  <a:cubicBezTo>
                    <a:pt x="13701" y="42857"/>
                    <a:pt x="13701" y="42857"/>
                    <a:pt x="13701" y="45000"/>
                  </a:cubicBezTo>
                  <a:lnTo>
                    <a:pt x="13701" y="45000"/>
                  </a:lnTo>
                  <a:cubicBezTo>
                    <a:pt x="17237" y="45000"/>
                    <a:pt x="17237" y="47073"/>
                    <a:pt x="17237" y="47073"/>
                  </a:cubicBezTo>
                  <a:cubicBezTo>
                    <a:pt x="17237" y="49216"/>
                    <a:pt x="17237" y="49216"/>
                    <a:pt x="17237" y="49216"/>
                  </a:cubicBezTo>
                  <a:lnTo>
                    <a:pt x="17237" y="49216"/>
                  </a:lnTo>
                  <a:cubicBezTo>
                    <a:pt x="17237" y="51428"/>
                    <a:pt x="17237" y="51428"/>
                    <a:pt x="17237" y="51428"/>
                  </a:cubicBezTo>
                  <a:lnTo>
                    <a:pt x="13701" y="53502"/>
                  </a:lnTo>
                  <a:lnTo>
                    <a:pt x="13701" y="53502"/>
                  </a:lnTo>
                  <a:lnTo>
                    <a:pt x="10386" y="53502"/>
                  </a:lnTo>
                  <a:lnTo>
                    <a:pt x="10386" y="53502"/>
                  </a:lnTo>
                  <a:lnTo>
                    <a:pt x="10386" y="53502"/>
                  </a:lnTo>
                  <a:cubicBezTo>
                    <a:pt x="6961" y="53502"/>
                    <a:pt x="6961" y="53502"/>
                    <a:pt x="3425" y="53502"/>
                  </a:cubicBezTo>
                  <a:lnTo>
                    <a:pt x="3425" y="53502"/>
                  </a:lnTo>
                  <a:lnTo>
                    <a:pt x="3425" y="53502"/>
                  </a:lnTo>
                  <a:cubicBezTo>
                    <a:pt x="3425" y="53502"/>
                    <a:pt x="3425" y="53502"/>
                    <a:pt x="0" y="53502"/>
                  </a:cubicBezTo>
                  <a:lnTo>
                    <a:pt x="0" y="53502"/>
                  </a:lnTo>
                  <a:cubicBezTo>
                    <a:pt x="3425" y="53502"/>
                    <a:pt x="3425" y="53502"/>
                    <a:pt x="3425" y="55645"/>
                  </a:cubicBezTo>
                  <a:lnTo>
                    <a:pt x="3425" y="55645"/>
                  </a:lnTo>
                  <a:lnTo>
                    <a:pt x="6961" y="55645"/>
                  </a:lnTo>
                  <a:cubicBezTo>
                    <a:pt x="6961" y="55645"/>
                    <a:pt x="6961" y="55645"/>
                    <a:pt x="10386" y="55645"/>
                  </a:cubicBezTo>
                  <a:lnTo>
                    <a:pt x="13701" y="55645"/>
                  </a:lnTo>
                  <a:cubicBezTo>
                    <a:pt x="13701" y="57788"/>
                    <a:pt x="13701" y="57788"/>
                    <a:pt x="13701" y="60000"/>
                  </a:cubicBezTo>
                  <a:cubicBezTo>
                    <a:pt x="10386" y="60000"/>
                    <a:pt x="10386" y="60000"/>
                    <a:pt x="10386" y="60000"/>
                  </a:cubicBezTo>
                  <a:cubicBezTo>
                    <a:pt x="10386" y="60000"/>
                    <a:pt x="10386" y="62073"/>
                    <a:pt x="6961" y="62073"/>
                  </a:cubicBezTo>
                  <a:lnTo>
                    <a:pt x="6961" y="60000"/>
                  </a:lnTo>
                  <a:cubicBezTo>
                    <a:pt x="6961" y="62073"/>
                    <a:pt x="6961" y="62073"/>
                    <a:pt x="6961" y="62073"/>
                  </a:cubicBezTo>
                  <a:cubicBezTo>
                    <a:pt x="10386" y="62073"/>
                    <a:pt x="10386" y="62073"/>
                    <a:pt x="10386" y="64216"/>
                  </a:cubicBezTo>
                  <a:lnTo>
                    <a:pt x="10386" y="64216"/>
                  </a:lnTo>
                  <a:lnTo>
                    <a:pt x="13701" y="64216"/>
                  </a:lnTo>
                  <a:cubicBezTo>
                    <a:pt x="13701" y="64216"/>
                    <a:pt x="13701" y="64216"/>
                    <a:pt x="17237" y="64216"/>
                  </a:cubicBezTo>
                  <a:lnTo>
                    <a:pt x="17237" y="64216"/>
                  </a:lnTo>
                  <a:cubicBezTo>
                    <a:pt x="20662" y="64216"/>
                    <a:pt x="20662" y="64216"/>
                    <a:pt x="20662" y="64216"/>
                  </a:cubicBezTo>
                  <a:cubicBezTo>
                    <a:pt x="20662" y="62073"/>
                    <a:pt x="20662" y="62073"/>
                    <a:pt x="20662" y="62073"/>
                  </a:cubicBezTo>
                  <a:lnTo>
                    <a:pt x="23977" y="60000"/>
                  </a:lnTo>
                  <a:cubicBezTo>
                    <a:pt x="30939" y="47073"/>
                    <a:pt x="30939" y="47073"/>
                    <a:pt x="30939" y="47073"/>
                  </a:cubicBezTo>
                  <a:cubicBezTo>
                    <a:pt x="27403" y="60000"/>
                    <a:pt x="27403" y="60000"/>
                    <a:pt x="27403" y="60000"/>
                  </a:cubicBezTo>
                  <a:lnTo>
                    <a:pt x="27403" y="62073"/>
                  </a:lnTo>
                  <a:lnTo>
                    <a:pt x="27403" y="62073"/>
                  </a:lnTo>
                  <a:cubicBezTo>
                    <a:pt x="27403" y="64216"/>
                    <a:pt x="27403" y="64216"/>
                    <a:pt x="27403" y="64216"/>
                  </a:cubicBezTo>
                  <a:lnTo>
                    <a:pt x="27403" y="64216"/>
                  </a:lnTo>
                  <a:cubicBezTo>
                    <a:pt x="30939" y="66359"/>
                    <a:pt x="27403" y="68571"/>
                    <a:pt x="27403" y="68571"/>
                  </a:cubicBezTo>
                  <a:cubicBezTo>
                    <a:pt x="27403" y="70645"/>
                    <a:pt x="27403" y="70645"/>
                    <a:pt x="27403" y="70645"/>
                  </a:cubicBezTo>
                  <a:lnTo>
                    <a:pt x="27403" y="70645"/>
                  </a:lnTo>
                  <a:cubicBezTo>
                    <a:pt x="27403" y="72788"/>
                    <a:pt x="27403" y="72788"/>
                    <a:pt x="27403" y="72788"/>
                  </a:cubicBezTo>
                  <a:cubicBezTo>
                    <a:pt x="27403" y="74930"/>
                    <a:pt x="27403" y="74930"/>
                    <a:pt x="27403" y="77142"/>
                  </a:cubicBezTo>
                  <a:lnTo>
                    <a:pt x="27403" y="77142"/>
                  </a:lnTo>
                  <a:cubicBezTo>
                    <a:pt x="27403" y="77142"/>
                    <a:pt x="27403" y="79216"/>
                    <a:pt x="30939" y="79216"/>
                  </a:cubicBezTo>
                  <a:cubicBezTo>
                    <a:pt x="30939" y="79216"/>
                    <a:pt x="30939" y="81359"/>
                    <a:pt x="30939" y="83502"/>
                  </a:cubicBezTo>
                  <a:cubicBezTo>
                    <a:pt x="30939" y="83502"/>
                    <a:pt x="30939" y="85714"/>
                    <a:pt x="34364" y="89930"/>
                  </a:cubicBezTo>
                  <a:cubicBezTo>
                    <a:pt x="34364" y="92004"/>
                    <a:pt x="34364" y="92004"/>
                    <a:pt x="37679" y="92004"/>
                  </a:cubicBezTo>
                  <a:cubicBezTo>
                    <a:pt x="37679" y="94216"/>
                    <a:pt x="37679" y="94216"/>
                    <a:pt x="37679" y="98433"/>
                  </a:cubicBezTo>
                  <a:cubicBezTo>
                    <a:pt x="37679" y="100576"/>
                    <a:pt x="41104" y="102788"/>
                    <a:pt x="41104" y="102788"/>
                  </a:cubicBezTo>
                  <a:cubicBezTo>
                    <a:pt x="41104" y="102788"/>
                    <a:pt x="41104" y="104861"/>
                    <a:pt x="44640" y="104861"/>
                  </a:cubicBezTo>
                  <a:cubicBezTo>
                    <a:pt x="44640" y="104861"/>
                    <a:pt x="44640" y="104861"/>
                    <a:pt x="44640" y="107004"/>
                  </a:cubicBezTo>
                  <a:cubicBezTo>
                    <a:pt x="44640" y="107004"/>
                    <a:pt x="44640" y="107004"/>
                    <a:pt x="48066" y="109147"/>
                  </a:cubicBezTo>
                  <a:lnTo>
                    <a:pt x="48066" y="109147"/>
                  </a:lnTo>
                  <a:cubicBezTo>
                    <a:pt x="48066" y="109147"/>
                    <a:pt x="48066" y="109147"/>
                    <a:pt x="48066" y="111359"/>
                  </a:cubicBezTo>
                  <a:lnTo>
                    <a:pt x="48066" y="111359"/>
                  </a:lnTo>
                  <a:cubicBezTo>
                    <a:pt x="48066" y="113433"/>
                    <a:pt x="48066" y="113433"/>
                    <a:pt x="48066" y="115576"/>
                  </a:cubicBezTo>
                  <a:cubicBezTo>
                    <a:pt x="51381" y="117718"/>
                    <a:pt x="51381" y="117718"/>
                    <a:pt x="51381" y="117718"/>
                  </a:cubicBezTo>
                  <a:lnTo>
                    <a:pt x="51381" y="119930"/>
                  </a:lnTo>
                  <a:lnTo>
                    <a:pt x="51381" y="119930"/>
                  </a:lnTo>
                  <a:lnTo>
                    <a:pt x="51381" y="119930"/>
                  </a:lnTo>
                  <a:lnTo>
                    <a:pt x="51381" y="119930"/>
                  </a:lnTo>
                  <a:lnTo>
                    <a:pt x="54806" y="119930"/>
                  </a:lnTo>
                  <a:lnTo>
                    <a:pt x="54806" y="119930"/>
                  </a:lnTo>
                  <a:lnTo>
                    <a:pt x="54806" y="119930"/>
                  </a:lnTo>
                  <a:lnTo>
                    <a:pt x="58342" y="119930"/>
                  </a:lnTo>
                  <a:cubicBezTo>
                    <a:pt x="58342" y="117718"/>
                    <a:pt x="58342" y="115576"/>
                    <a:pt x="61767" y="115576"/>
                  </a:cubicBezTo>
                  <a:lnTo>
                    <a:pt x="61767" y="115576"/>
                  </a:lnTo>
                  <a:lnTo>
                    <a:pt x="61767" y="115576"/>
                  </a:lnTo>
                  <a:lnTo>
                    <a:pt x="65082" y="115576"/>
                  </a:lnTo>
                  <a:lnTo>
                    <a:pt x="65082" y="115576"/>
                  </a:lnTo>
                  <a:lnTo>
                    <a:pt x="65082" y="113433"/>
                  </a:lnTo>
                  <a:cubicBezTo>
                    <a:pt x="65082" y="113433"/>
                    <a:pt x="65082" y="113433"/>
                    <a:pt x="65082" y="111359"/>
                  </a:cubicBezTo>
                  <a:lnTo>
                    <a:pt x="65082" y="111359"/>
                  </a:lnTo>
                  <a:lnTo>
                    <a:pt x="65082" y="109147"/>
                  </a:lnTo>
                  <a:lnTo>
                    <a:pt x="65082" y="109147"/>
                  </a:lnTo>
                  <a:cubicBezTo>
                    <a:pt x="65082" y="107004"/>
                    <a:pt x="65082" y="107004"/>
                    <a:pt x="65082" y="104861"/>
                  </a:cubicBezTo>
                  <a:lnTo>
                    <a:pt x="65082" y="104861"/>
                  </a:lnTo>
                  <a:lnTo>
                    <a:pt x="65082" y="104861"/>
                  </a:lnTo>
                  <a:cubicBezTo>
                    <a:pt x="65082" y="102788"/>
                    <a:pt x="68508" y="100576"/>
                    <a:pt x="68508" y="100576"/>
                  </a:cubicBezTo>
                  <a:cubicBezTo>
                    <a:pt x="68508" y="98433"/>
                    <a:pt x="68508" y="98433"/>
                    <a:pt x="68508" y="98433"/>
                  </a:cubicBezTo>
                  <a:lnTo>
                    <a:pt x="68508" y="98433"/>
                  </a:lnTo>
                  <a:cubicBezTo>
                    <a:pt x="68508" y="98433"/>
                    <a:pt x="68508" y="98433"/>
                    <a:pt x="68508" y="96290"/>
                  </a:cubicBezTo>
                  <a:lnTo>
                    <a:pt x="68508" y="96290"/>
                  </a:lnTo>
                  <a:cubicBezTo>
                    <a:pt x="65082" y="94216"/>
                    <a:pt x="68508" y="89930"/>
                    <a:pt x="68508" y="89930"/>
                  </a:cubicBezTo>
                  <a:cubicBezTo>
                    <a:pt x="68508" y="87788"/>
                    <a:pt x="72044" y="87788"/>
                    <a:pt x="75469" y="85714"/>
                  </a:cubicBezTo>
                  <a:lnTo>
                    <a:pt x="75469" y="85714"/>
                  </a:lnTo>
                  <a:cubicBezTo>
                    <a:pt x="75469" y="83502"/>
                    <a:pt x="78784" y="83502"/>
                    <a:pt x="78784" y="83502"/>
                  </a:cubicBezTo>
                  <a:lnTo>
                    <a:pt x="82209" y="83502"/>
                  </a:lnTo>
                  <a:lnTo>
                    <a:pt x="82209" y="83502"/>
                  </a:lnTo>
                  <a:lnTo>
                    <a:pt x="82209" y="83502"/>
                  </a:lnTo>
                  <a:cubicBezTo>
                    <a:pt x="82209" y="81359"/>
                    <a:pt x="82209" y="81359"/>
                    <a:pt x="85745" y="79216"/>
                  </a:cubicBezTo>
                  <a:lnTo>
                    <a:pt x="89171" y="77142"/>
                  </a:lnTo>
                  <a:lnTo>
                    <a:pt x="89171" y="77142"/>
                  </a:lnTo>
                  <a:lnTo>
                    <a:pt x="89171" y="77142"/>
                  </a:lnTo>
                  <a:cubicBezTo>
                    <a:pt x="92486" y="77142"/>
                    <a:pt x="92486" y="74930"/>
                    <a:pt x="95911" y="74930"/>
                  </a:cubicBezTo>
                  <a:lnTo>
                    <a:pt x="95911" y="74930"/>
                  </a:lnTo>
                  <a:cubicBezTo>
                    <a:pt x="95911" y="72788"/>
                    <a:pt x="95911" y="72788"/>
                    <a:pt x="99447" y="70645"/>
                  </a:cubicBezTo>
                  <a:lnTo>
                    <a:pt x="99447" y="70645"/>
                  </a:lnTo>
                  <a:cubicBezTo>
                    <a:pt x="99447" y="70645"/>
                    <a:pt x="102872" y="70645"/>
                    <a:pt x="102872" y="68571"/>
                  </a:cubicBezTo>
                  <a:lnTo>
                    <a:pt x="106187" y="68571"/>
                  </a:lnTo>
                  <a:lnTo>
                    <a:pt x="106187" y="68571"/>
                  </a:lnTo>
                  <a:cubicBezTo>
                    <a:pt x="106187" y="68571"/>
                    <a:pt x="106187" y="68571"/>
                    <a:pt x="109613" y="66359"/>
                  </a:cubicBezTo>
                  <a:lnTo>
                    <a:pt x="109613" y="66359"/>
                  </a:lnTo>
                  <a:lnTo>
                    <a:pt x="109613" y="66359"/>
                  </a:lnTo>
                  <a:lnTo>
                    <a:pt x="109613" y="66359"/>
                  </a:lnTo>
                  <a:lnTo>
                    <a:pt x="109613" y="66359"/>
                  </a:lnTo>
                  <a:cubicBezTo>
                    <a:pt x="109613" y="64216"/>
                    <a:pt x="109613" y="64216"/>
                    <a:pt x="109613" y="62073"/>
                  </a:cubicBezTo>
                  <a:lnTo>
                    <a:pt x="109613" y="62073"/>
                  </a:lnTo>
                  <a:cubicBezTo>
                    <a:pt x="113149" y="62073"/>
                    <a:pt x="113149" y="60000"/>
                    <a:pt x="113149" y="60000"/>
                  </a:cubicBezTo>
                  <a:cubicBezTo>
                    <a:pt x="116574" y="60000"/>
                    <a:pt x="116574" y="60000"/>
                    <a:pt x="116574" y="60000"/>
                  </a:cubicBezTo>
                  <a:lnTo>
                    <a:pt x="116574" y="57788"/>
                  </a:lnTo>
                  <a:cubicBezTo>
                    <a:pt x="119889" y="57788"/>
                    <a:pt x="119889" y="57788"/>
                    <a:pt x="119889" y="57788"/>
                  </a:cubicBezTo>
                  <a:lnTo>
                    <a:pt x="119889" y="57788"/>
                  </a:lnTo>
                  <a:lnTo>
                    <a:pt x="119889" y="57788"/>
                  </a:lnTo>
                  <a:lnTo>
                    <a:pt x="119889" y="55645"/>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80" name="Shape 11880"/>
            <p:cNvSpPr/>
            <p:nvPr/>
          </p:nvSpPr>
          <p:spPr>
            <a:xfrm>
              <a:off x="4895850" y="1801813"/>
              <a:ext cx="290513" cy="290512"/>
            </a:xfrm>
            <a:custGeom>
              <a:avLst/>
              <a:gdLst/>
              <a:ahLst/>
              <a:cxnLst/>
              <a:rect l="0" t="0" r="0" b="0"/>
              <a:pathLst>
                <a:path w="120000" h="120000" extrusionOk="0">
                  <a:moveTo>
                    <a:pt x="55247" y="115099"/>
                  </a:moveTo>
                  <a:lnTo>
                    <a:pt x="55247" y="115099"/>
                  </a:lnTo>
                  <a:lnTo>
                    <a:pt x="55247" y="115099"/>
                  </a:lnTo>
                  <a:lnTo>
                    <a:pt x="55247" y="115099"/>
                  </a:lnTo>
                  <a:lnTo>
                    <a:pt x="55247" y="115099"/>
                  </a:lnTo>
                  <a:cubicBezTo>
                    <a:pt x="59851" y="115099"/>
                    <a:pt x="59851" y="115099"/>
                    <a:pt x="59851" y="115099"/>
                  </a:cubicBezTo>
                  <a:lnTo>
                    <a:pt x="64603" y="115099"/>
                  </a:lnTo>
                  <a:lnTo>
                    <a:pt x="64603" y="115099"/>
                  </a:lnTo>
                  <a:lnTo>
                    <a:pt x="64603" y="115099"/>
                  </a:lnTo>
                  <a:cubicBezTo>
                    <a:pt x="69207" y="115099"/>
                    <a:pt x="69207" y="115099"/>
                    <a:pt x="69207" y="115099"/>
                  </a:cubicBezTo>
                  <a:lnTo>
                    <a:pt x="69207" y="115099"/>
                  </a:lnTo>
                  <a:lnTo>
                    <a:pt x="69207" y="110495"/>
                  </a:lnTo>
                  <a:lnTo>
                    <a:pt x="69207" y="110495"/>
                  </a:lnTo>
                  <a:lnTo>
                    <a:pt x="69207" y="110495"/>
                  </a:lnTo>
                  <a:lnTo>
                    <a:pt x="69207" y="110495"/>
                  </a:lnTo>
                  <a:lnTo>
                    <a:pt x="69207" y="110495"/>
                  </a:lnTo>
                  <a:cubicBezTo>
                    <a:pt x="69207" y="110495"/>
                    <a:pt x="64603" y="110495"/>
                    <a:pt x="64603" y="106039"/>
                  </a:cubicBezTo>
                  <a:lnTo>
                    <a:pt x="64603" y="101435"/>
                  </a:lnTo>
                  <a:lnTo>
                    <a:pt x="64603" y="101435"/>
                  </a:lnTo>
                  <a:lnTo>
                    <a:pt x="64603" y="101435"/>
                  </a:lnTo>
                  <a:cubicBezTo>
                    <a:pt x="59851" y="101435"/>
                    <a:pt x="59851" y="101435"/>
                    <a:pt x="59851" y="101435"/>
                  </a:cubicBezTo>
                  <a:cubicBezTo>
                    <a:pt x="59851" y="96683"/>
                    <a:pt x="59851" y="96683"/>
                    <a:pt x="59851" y="92079"/>
                  </a:cubicBezTo>
                  <a:lnTo>
                    <a:pt x="59851" y="87623"/>
                  </a:lnTo>
                  <a:lnTo>
                    <a:pt x="59851" y="87623"/>
                  </a:lnTo>
                  <a:cubicBezTo>
                    <a:pt x="59851" y="83019"/>
                    <a:pt x="64603" y="83019"/>
                    <a:pt x="64603" y="83019"/>
                  </a:cubicBezTo>
                  <a:cubicBezTo>
                    <a:pt x="64603" y="78267"/>
                    <a:pt x="69207" y="78267"/>
                    <a:pt x="69207" y="78267"/>
                  </a:cubicBezTo>
                  <a:lnTo>
                    <a:pt x="69207" y="78267"/>
                  </a:lnTo>
                  <a:lnTo>
                    <a:pt x="69207" y="78267"/>
                  </a:lnTo>
                  <a:lnTo>
                    <a:pt x="69207" y="78267"/>
                  </a:lnTo>
                  <a:cubicBezTo>
                    <a:pt x="73663" y="78267"/>
                    <a:pt x="73663" y="78267"/>
                    <a:pt x="73663" y="83019"/>
                  </a:cubicBezTo>
                  <a:lnTo>
                    <a:pt x="73663" y="83019"/>
                  </a:lnTo>
                  <a:cubicBezTo>
                    <a:pt x="78415" y="78267"/>
                    <a:pt x="78415" y="78267"/>
                    <a:pt x="78415" y="78267"/>
                  </a:cubicBezTo>
                  <a:lnTo>
                    <a:pt x="78415" y="78267"/>
                  </a:lnTo>
                  <a:cubicBezTo>
                    <a:pt x="78415" y="73663"/>
                    <a:pt x="78415" y="73663"/>
                    <a:pt x="83019" y="73663"/>
                  </a:cubicBezTo>
                  <a:cubicBezTo>
                    <a:pt x="83019" y="73663"/>
                    <a:pt x="83019" y="73663"/>
                    <a:pt x="83019" y="69207"/>
                  </a:cubicBezTo>
                  <a:lnTo>
                    <a:pt x="87475" y="69207"/>
                  </a:lnTo>
                  <a:cubicBezTo>
                    <a:pt x="87475" y="69207"/>
                    <a:pt x="87475" y="69207"/>
                    <a:pt x="92079" y="64603"/>
                  </a:cubicBezTo>
                  <a:lnTo>
                    <a:pt x="92079" y="64603"/>
                  </a:lnTo>
                  <a:lnTo>
                    <a:pt x="92079" y="64603"/>
                  </a:lnTo>
                  <a:lnTo>
                    <a:pt x="92079" y="64603"/>
                  </a:lnTo>
                  <a:cubicBezTo>
                    <a:pt x="92079" y="59851"/>
                    <a:pt x="92079" y="59851"/>
                    <a:pt x="96831" y="59851"/>
                  </a:cubicBezTo>
                  <a:lnTo>
                    <a:pt x="96831" y="59851"/>
                  </a:lnTo>
                  <a:lnTo>
                    <a:pt x="96831" y="59851"/>
                  </a:lnTo>
                  <a:cubicBezTo>
                    <a:pt x="96831" y="55247"/>
                    <a:pt x="96831" y="55247"/>
                    <a:pt x="101435" y="55247"/>
                  </a:cubicBezTo>
                  <a:cubicBezTo>
                    <a:pt x="101435" y="50792"/>
                    <a:pt x="101435" y="50792"/>
                    <a:pt x="101435" y="50792"/>
                  </a:cubicBezTo>
                  <a:cubicBezTo>
                    <a:pt x="101435" y="46188"/>
                    <a:pt x="101435" y="46188"/>
                    <a:pt x="101435" y="46188"/>
                  </a:cubicBezTo>
                  <a:lnTo>
                    <a:pt x="101435" y="41435"/>
                  </a:lnTo>
                  <a:lnTo>
                    <a:pt x="101435" y="41435"/>
                  </a:lnTo>
                  <a:lnTo>
                    <a:pt x="101435" y="41435"/>
                  </a:lnTo>
                  <a:lnTo>
                    <a:pt x="101435" y="41435"/>
                  </a:lnTo>
                  <a:cubicBezTo>
                    <a:pt x="101435" y="41435"/>
                    <a:pt x="101435" y="41435"/>
                    <a:pt x="96831" y="41435"/>
                  </a:cubicBezTo>
                  <a:cubicBezTo>
                    <a:pt x="96831" y="36831"/>
                    <a:pt x="96831" y="36831"/>
                    <a:pt x="96831" y="36831"/>
                  </a:cubicBezTo>
                  <a:cubicBezTo>
                    <a:pt x="96831" y="32376"/>
                    <a:pt x="96831" y="32376"/>
                    <a:pt x="96831" y="32376"/>
                  </a:cubicBezTo>
                  <a:lnTo>
                    <a:pt x="96831" y="27772"/>
                  </a:lnTo>
                  <a:lnTo>
                    <a:pt x="96831" y="27772"/>
                  </a:lnTo>
                  <a:lnTo>
                    <a:pt x="96831" y="27772"/>
                  </a:lnTo>
                  <a:lnTo>
                    <a:pt x="96831" y="23019"/>
                  </a:lnTo>
                  <a:cubicBezTo>
                    <a:pt x="96831" y="23019"/>
                    <a:pt x="96831" y="23019"/>
                    <a:pt x="96831" y="18415"/>
                  </a:cubicBezTo>
                  <a:cubicBezTo>
                    <a:pt x="96831" y="18415"/>
                    <a:pt x="96831" y="18415"/>
                    <a:pt x="96831" y="13960"/>
                  </a:cubicBezTo>
                  <a:lnTo>
                    <a:pt x="96831" y="13960"/>
                  </a:lnTo>
                  <a:lnTo>
                    <a:pt x="101435" y="13960"/>
                  </a:lnTo>
                  <a:lnTo>
                    <a:pt x="101435" y="13960"/>
                  </a:lnTo>
                  <a:lnTo>
                    <a:pt x="101435" y="13960"/>
                  </a:lnTo>
                  <a:lnTo>
                    <a:pt x="101435" y="13960"/>
                  </a:lnTo>
                  <a:cubicBezTo>
                    <a:pt x="105891" y="13960"/>
                    <a:pt x="105891" y="13960"/>
                    <a:pt x="110495" y="18415"/>
                  </a:cubicBezTo>
                  <a:lnTo>
                    <a:pt x="110495" y="18415"/>
                  </a:lnTo>
                  <a:lnTo>
                    <a:pt x="110495" y="18415"/>
                  </a:lnTo>
                  <a:cubicBezTo>
                    <a:pt x="115247" y="13960"/>
                    <a:pt x="115247" y="13960"/>
                    <a:pt x="115247" y="13960"/>
                  </a:cubicBezTo>
                  <a:cubicBezTo>
                    <a:pt x="119851" y="13960"/>
                    <a:pt x="119851" y="13960"/>
                    <a:pt x="119851" y="13960"/>
                  </a:cubicBezTo>
                  <a:lnTo>
                    <a:pt x="115247" y="13960"/>
                  </a:lnTo>
                  <a:lnTo>
                    <a:pt x="115247" y="9356"/>
                  </a:lnTo>
                  <a:lnTo>
                    <a:pt x="110495" y="9356"/>
                  </a:lnTo>
                  <a:lnTo>
                    <a:pt x="110495" y="4603"/>
                  </a:lnTo>
                  <a:lnTo>
                    <a:pt x="110495" y="4603"/>
                  </a:lnTo>
                  <a:lnTo>
                    <a:pt x="110495" y="4603"/>
                  </a:lnTo>
                  <a:lnTo>
                    <a:pt x="105891" y="0"/>
                  </a:lnTo>
                  <a:lnTo>
                    <a:pt x="105891" y="0"/>
                  </a:lnTo>
                  <a:lnTo>
                    <a:pt x="105891" y="0"/>
                  </a:lnTo>
                  <a:lnTo>
                    <a:pt x="101435" y="0"/>
                  </a:lnTo>
                  <a:cubicBezTo>
                    <a:pt x="101435" y="0"/>
                    <a:pt x="101435" y="0"/>
                    <a:pt x="96831" y="0"/>
                  </a:cubicBezTo>
                  <a:cubicBezTo>
                    <a:pt x="96831" y="0"/>
                    <a:pt x="96831" y="0"/>
                    <a:pt x="92079" y="4603"/>
                  </a:cubicBezTo>
                  <a:lnTo>
                    <a:pt x="92079" y="4603"/>
                  </a:lnTo>
                  <a:lnTo>
                    <a:pt x="92079" y="4603"/>
                  </a:lnTo>
                  <a:cubicBezTo>
                    <a:pt x="92079" y="4603"/>
                    <a:pt x="92079" y="4603"/>
                    <a:pt x="87475" y="4603"/>
                  </a:cubicBezTo>
                  <a:lnTo>
                    <a:pt x="87475" y="4603"/>
                  </a:lnTo>
                  <a:lnTo>
                    <a:pt x="87475" y="4603"/>
                  </a:lnTo>
                  <a:lnTo>
                    <a:pt x="87475" y="4603"/>
                  </a:lnTo>
                  <a:lnTo>
                    <a:pt x="83019" y="4603"/>
                  </a:lnTo>
                  <a:cubicBezTo>
                    <a:pt x="83019" y="4603"/>
                    <a:pt x="83019" y="4603"/>
                    <a:pt x="83019" y="9356"/>
                  </a:cubicBezTo>
                  <a:lnTo>
                    <a:pt x="83019" y="9356"/>
                  </a:lnTo>
                  <a:lnTo>
                    <a:pt x="83019" y="9356"/>
                  </a:lnTo>
                  <a:cubicBezTo>
                    <a:pt x="83019" y="9356"/>
                    <a:pt x="83019" y="9356"/>
                    <a:pt x="83019" y="13960"/>
                  </a:cubicBezTo>
                  <a:lnTo>
                    <a:pt x="83019" y="13960"/>
                  </a:lnTo>
                  <a:lnTo>
                    <a:pt x="83019" y="13960"/>
                  </a:lnTo>
                  <a:lnTo>
                    <a:pt x="83019" y="13960"/>
                  </a:lnTo>
                  <a:cubicBezTo>
                    <a:pt x="83019" y="18415"/>
                    <a:pt x="83019" y="23019"/>
                    <a:pt x="78415" y="23019"/>
                  </a:cubicBezTo>
                  <a:lnTo>
                    <a:pt x="78415" y="23019"/>
                  </a:lnTo>
                  <a:lnTo>
                    <a:pt x="78415" y="23019"/>
                  </a:lnTo>
                  <a:lnTo>
                    <a:pt x="78415" y="23019"/>
                  </a:lnTo>
                  <a:cubicBezTo>
                    <a:pt x="78415" y="27772"/>
                    <a:pt x="78415" y="32376"/>
                    <a:pt x="73663" y="32376"/>
                  </a:cubicBezTo>
                  <a:lnTo>
                    <a:pt x="73663" y="32376"/>
                  </a:lnTo>
                  <a:lnTo>
                    <a:pt x="73663" y="32376"/>
                  </a:lnTo>
                  <a:cubicBezTo>
                    <a:pt x="69207" y="36831"/>
                    <a:pt x="69207" y="36831"/>
                    <a:pt x="69207" y="36831"/>
                  </a:cubicBezTo>
                  <a:lnTo>
                    <a:pt x="69207" y="36831"/>
                  </a:lnTo>
                  <a:cubicBezTo>
                    <a:pt x="69207" y="41435"/>
                    <a:pt x="64603" y="41435"/>
                    <a:pt x="64603" y="41435"/>
                  </a:cubicBezTo>
                  <a:lnTo>
                    <a:pt x="64603" y="41435"/>
                  </a:lnTo>
                  <a:lnTo>
                    <a:pt x="64603" y="41435"/>
                  </a:lnTo>
                  <a:lnTo>
                    <a:pt x="64603" y="41435"/>
                  </a:lnTo>
                  <a:cubicBezTo>
                    <a:pt x="64603" y="46188"/>
                    <a:pt x="64603" y="46188"/>
                    <a:pt x="64603" y="46188"/>
                  </a:cubicBezTo>
                  <a:lnTo>
                    <a:pt x="64603" y="50792"/>
                  </a:lnTo>
                  <a:lnTo>
                    <a:pt x="59851" y="50792"/>
                  </a:lnTo>
                  <a:lnTo>
                    <a:pt x="59851" y="50792"/>
                  </a:lnTo>
                  <a:cubicBezTo>
                    <a:pt x="59851" y="55247"/>
                    <a:pt x="59851" y="55247"/>
                    <a:pt x="55247" y="55247"/>
                  </a:cubicBezTo>
                  <a:lnTo>
                    <a:pt x="55247" y="55247"/>
                  </a:lnTo>
                  <a:cubicBezTo>
                    <a:pt x="55247" y="55247"/>
                    <a:pt x="50792" y="55247"/>
                    <a:pt x="50792" y="50792"/>
                  </a:cubicBezTo>
                  <a:lnTo>
                    <a:pt x="50792" y="50792"/>
                  </a:lnTo>
                  <a:cubicBezTo>
                    <a:pt x="50792" y="50792"/>
                    <a:pt x="50792" y="50792"/>
                    <a:pt x="50792" y="55247"/>
                  </a:cubicBezTo>
                  <a:lnTo>
                    <a:pt x="50792" y="55247"/>
                  </a:lnTo>
                  <a:lnTo>
                    <a:pt x="46188" y="59851"/>
                  </a:lnTo>
                  <a:lnTo>
                    <a:pt x="41584" y="55247"/>
                  </a:lnTo>
                  <a:cubicBezTo>
                    <a:pt x="41584" y="59851"/>
                    <a:pt x="41584" y="59851"/>
                    <a:pt x="41584" y="59851"/>
                  </a:cubicBezTo>
                  <a:lnTo>
                    <a:pt x="41584" y="59851"/>
                  </a:lnTo>
                  <a:cubicBezTo>
                    <a:pt x="41584" y="64603"/>
                    <a:pt x="41584" y="64603"/>
                    <a:pt x="41584" y="64603"/>
                  </a:cubicBezTo>
                  <a:cubicBezTo>
                    <a:pt x="41584" y="69207"/>
                    <a:pt x="41584" y="69207"/>
                    <a:pt x="36831" y="69207"/>
                  </a:cubicBezTo>
                  <a:lnTo>
                    <a:pt x="36831" y="69207"/>
                  </a:lnTo>
                  <a:cubicBezTo>
                    <a:pt x="32376" y="69207"/>
                    <a:pt x="32376" y="69207"/>
                    <a:pt x="32376" y="69207"/>
                  </a:cubicBezTo>
                  <a:lnTo>
                    <a:pt x="32376" y="69207"/>
                  </a:lnTo>
                  <a:lnTo>
                    <a:pt x="32376" y="73663"/>
                  </a:lnTo>
                  <a:lnTo>
                    <a:pt x="32376" y="73663"/>
                  </a:lnTo>
                  <a:cubicBezTo>
                    <a:pt x="27772" y="73663"/>
                    <a:pt x="27772" y="73663"/>
                    <a:pt x="27772" y="73663"/>
                  </a:cubicBezTo>
                  <a:lnTo>
                    <a:pt x="23168" y="73663"/>
                  </a:lnTo>
                  <a:lnTo>
                    <a:pt x="23168" y="73663"/>
                  </a:lnTo>
                  <a:lnTo>
                    <a:pt x="18415" y="73663"/>
                  </a:lnTo>
                  <a:lnTo>
                    <a:pt x="18415" y="73663"/>
                  </a:lnTo>
                  <a:lnTo>
                    <a:pt x="18415" y="73663"/>
                  </a:lnTo>
                  <a:lnTo>
                    <a:pt x="13960" y="73663"/>
                  </a:lnTo>
                  <a:cubicBezTo>
                    <a:pt x="13960" y="73663"/>
                    <a:pt x="9356" y="73663"/>
                    <a:pt x="4752" y="73663"/>
                  </a:cubicBezTo>
                  <a:lnTo>
                    <a:pt x="4752" y="73663"/>
                  </a:lnTo>
                  <a:cubicBezTo>
                    <a:pt x="9356" y="73663"/>
                    <a:pt x="9356" y="78267"/>
                    <a:pt x="9356" y="78267"/>
                  </a:cubicBezTo>
                  <a:lnTo>
                    <a:pt x="9356" y="78267"/>
                  </a:lnTo>
                  <a:lnTo>
                    <a:pt x="9356" y="83019"/>
                  </a:lnTo>
                  <a:cubicBezTo>
                    <a:pt x="9356" y="83019"/>
                    <a:pt x="9356" y="83019"/>
                    <a:pt x="9356" y="87623"/>
                  </a:cubicBezTo>
                  <a:cubicBezTo>
                    <a:pt x="13960" y="87623"/>
                    <a:pt x="13960" y="87623"/>
                    <a:pt x="13960" y="87623"/>
                  </a:cubicBezTo>
                  <a:lnTo>
                    <a:pt x="13960" y="87623"/>
                  </a:lnTo>
                  <a:lnTo>
                    <a:pt x="13960" y="87623"/>
                  </a:lnTo>
                  <a:lnTo>
                    <a:pt x="13960" y="87623"/>
                  </a:lnTo>
                  <a:cubicBezTo>
                    <a:pt x="13960" y="92079"/>
                    <a:pt x="13960" y="92079"/>
                    <a:pt x="13960" y="92079"/>
                  </a:cubicBezTo>
                  <a:cubicBezTo>
                    <a:pt x="13960" y="96683"/>
                    <a:pt x="13960" y="96683"/>
                    <a:pt x="13960" y="96683"/>
                  </a:cubicBezTo>
                  <a:cubicBezTo>
                    <a:pt x="13960" y="101435"/>
                    <a:pt x="9356" y="101435"/>
                    <a:pt x="9356" y="101435"/>
                  </a:cubicBezTo>
                  <a:cubicBezTo>
                    <a:pt x="4752" y="101435"/>
                    <a:pt x="4752" y="101435"/>
                    <a:pt x="4752" y="101435"/>
                  </a:cubicBezTo>
                  <a:cubicBezTo>
                    <a:pt x="4752" y="101435"/>
                    <a:pt x="0" y="101435"/>
                    <a:pt x="0" y="106039"/>
                  </a:cubicBezTo>
                  <a:lnTo>
                    <a:pt x="0" y="106039"/>
                  </a:lnTo>
                  <a:cubicBezTo>
                    <a:pt x="4752" y="106039"/>
                    <a:pt x="4752" y="106039"/>
                    <a:pt x="4752" y="106039"/>
                  </a:cubicBezTo>
                  <a:cubicBezTo>
                    <a:pt x="9356" y="106039"/>
                    <a:pt x="13960" y="106039"/>
                    <a:pt x="18415" y="101435"/>
                  </a:cubicBezTo>
                  <a:lnTo>
                    <a:pt x="18415" y="101435"/>
                  </a:lnTo>
                  <a:cubicBezTo>
                    <a:pt x="23168" y="101435"/>
                    <a:pt x="23168" y="106039"/>
                    <a:pt x="23168" y="106039"/>
                  </a:cubicBezTo>
                  <a:lnTo>
                    <a:pt x="23168" y="106039"/>
                  </a:lnTo>
                  <a:lnTo>
                    <a:pt x="27772" y="106039"/>
                  </a:lnTo>
                  <a:cubicBezTo>
                    <a:pt x="32376" y="106039"/>
                    <a:pt x="32376" y="101435"/>
                    <a:pt x="32376" y="101435"/>
                  </a:cubicBezTo>
                  <a:lnTo>
                    <a:pt x="36831" y="101435"/>
                  </a:lnTo>
                  <a:lnTo>
                    <a:pt x="41584" y="106039"/>
                  </a:lnTo>
                  <a:lnTo>
                    <a:pt x="41584" y="106039"/>
                  </a:lnTo>
                  <a:cubicBezTo>
                    <a:pt x="41584" y="110495"/>
                    <a:pt x="46188" y="110495"/>
                    <a:pt x="46188" y="115099"/>
                  </a:cubicBezTo>
                  <a:cubicBezTo>
                    <a:pt x="46188" y="119851"/>
                    <a:pt x="46188" y="119851"/>
                    <a:pt x="50792" y="119851"/>
                  </a:cubicBezTo>
                  <a:lnTo>
                    <a:pt x="50792" y="119851"/>
                  </a:lnTo>
                  <a:lnTo>
                    <a:pt x="50792" y="119851"/>
                  </a:lnTo>
                  <a:cubicBezTo>
                    <a:pt x="50792" y="115099"/>
                    <a:pt x="55247" y="115099"/>
                    <a:pt x="55247" y="115099"/>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81" name="Shape 11881"/>
            <p:cNvSpPr/>
            <p:nvPr/>
          </p:nvSpPr>
          <p:spPr>
            <a:xfrm>
              <a:off x="5454650" y="2003425"/>
              <a:ext cx="123825" cy="144463"/>
            </a:xfrm>
            <a:custGeom>
              <a:avLst/>
              <a:gdLst/>
              <a:ahLst/>
              <a:cxnLst/>
              <a:rect l="0" t="0" r="0" b="0"/>
              <a:pathLst>
                <a:path w="120000" h="120000" extrusionOk="0">
                  <a:moveTo>
                    <a:pt x="43508" y="119702"/>
                  </a:moveTo>
                  <a:lnTo>
                    <a:pt x="43508" y="119702"/>
                  </a:lnTo>
                  <a:lnTo>
                    <a:pt x="43508" y="110769"/>
                  </a:lnTo>
                  <a:lnTo>
                    <a:pt x="54035" y="110769"/>
                  </a:lnTo>
                  <a:lnTo>
                    <a:pt x="54035" y="110769"/>
                  </a:lnTo>
                  <a:lnTo>
                    <a:pt x="54035" y="110769"/>
                  </a:lnTo>
                  <a:lnTo>
                    <a:pt x="54035" y="110769"/>
                  </a:lnTo>
                  <a:lnTo>
                    <a:pt x="54035" y="110769"/>
                  </a:lnTo>
                  <a:lnTo>
                    <a:pt x="54035" y="110769"/>
                  </a:lnTo>
                  <a:lnTo>
                    <a:pt x="54035" y="110769"/>
                  </a:lnTo>
                  <a:lnTo>
                    <a:pt x="54035" y="110769"/>
                  </a:lnTo>
                  <a:lnTo>
                    <a:pt x="54035" y="110769"/>
                  </a:lnTo>
                  <a:lnTo>
                    <a:pt x="54035" y="101240"/>
                  </a:lnTo>
                  <a:lnTo>
                    <a:pt x="54035" y="92009"/>
                  </a:lnTo>
                  <a:lnTo>
                    <a:pt x="54035" y="92009"/>
                  </a:lnTo>
                  <a:lnTo>
                    <a:pt x="54035" y="92009"/>
                  </a:lnTo>
                  <a:cubicBezTo>
                    <a:pt x="54035" y="82779"/>
                    <a:pt x="54035" y="82779"/>
                    <a:pt x="54035" y="82779"/>
                  </a:cubicBezTo>
                  <a:cubicBezTo>
                    <a:pt x="54035" y="82779"/>
                    <a:pt x="54035" y="73846"/>
                    <a:pt x="64912" y="73846"/>
                  </a:cubicBezTo>
                  <a:lnTo>
                    <a:pt x="64912" y="73846"/>
                  </a:lnTo>
                  <a:lnTo>
                    <a:pt x="64912" y="64317"/>
                  </a:lnTo>
                  <a:lnTo>
                    <a:pt x="64912" y="64317"/>
                  </a:lnTo>
                  <a:lnTo>
                    <a:pt x="64912" y="64317"/>
                  </a:lnTo>
                  <a:cubicBezTo>
                    <a:pt x="76140" y="64317"/>
                    <a:pt x="76140" y="73846"/>
                    <a:pt x="76140" y="73846"/>
                  </a:cubicBezTo>
                  <a:cubicBezTo>
                    <a:pt x="87017" y="64317"/>
                    <a:pt x="87017" y="64317"/>
                    <a:pt x="87017" y="64317"/>
                  </a:cubicBezTo>
                  <a:cubicBezTo>
                    <a:pt x="87017" y="55086"/>
                    <a:pt x="87017" y="55086"/>
                    <a:pt x="87017" y="55086"/>
                  </a:cubicBezTo>
                  <a:lnTo>
                    <a:pt x="87017" y="46153"/>
                  </a:lnTo>
                  <a:lnTo>
                    <a:pt x="87017" y="46153"/>
                  </a:lnTo>
                  <a:lnTo>
                    <a:pt x="87017" y="46153"/>
                  </a:lnTo>
                  <a:lnTo>
                    <a:pt x="87017" y="46153"/>
                  </a:lnTo>
                  <a:lnTo>
                    <a:pt x="87017" y="36923"/>
                  </a:lnTo>
                  <a:cubicBezTo>
                    <a:pt x="97543" y="36923"/>
                    <a:pt x="97543" y="36923"/>
                    <a:pt x="97543" y="36923"/>
                  </a:cubicBezTo>
                  <a:cubicBezTo>
                    <a:pt x="97543" y="36923"/>
                    <a:pt x="97543" y="36923"/>
                    <a:pt x="87017" y="36923"/>
                  </a:cubicBezTo>
                  <a:lnTo>
                    <a:pt x="87017" y="36923"/>
                  </a:lnTo>
                  <a:cubicBezTo>
                    <a:pt x="87017" y="36923"/>
                    <a:pt x="87017" y="36923"/>
                    <a:pt x="87017" y="27394"/>
                  </a:cubicBezTo>
                  <a:lnTo>
                    <a:pt x="97543" y="27394"/>
                  </a:lnTo>
                  <a:lnTo>
                    <a:pt x="97543" y="27394"/>
                  </a:lnTo>
                  <a:cubicBezTo>
                    <a:pt x="97543" y="18163"/>
                    <a:pt x="97543" y="18163"/>
                    <a:pt x="108421" y="18163"/>
                  </a:cubicBezTo>
                  <a:lnTo>
                    <a:pt x="108421" y="18163"/>
                  </a:lnTo>
                  <a:lnTo>
                    <a:pt x="108421" y="18163"/>
                  </a:lnTo>
                  <a:cubicBezTo>
                    <a:pt x="108421" y="18163"/>
                    <a:pt x="108421" y="9230"/>
                    <a:pt x="119649" y="9230"/>
                  </a:cubicBezTo>
                  <a:lnTo>
                    <a:pt x="119649" y="9230"/>
                  </a:lnTo>
                  <a:lnTo>
                    <a:pt x="119649" y="9230"/>
                  </a:lnTo>
                  <a:cubicBezTo>
                    <a:pt x="119649" y="9230"/>
                    <a:pt x="119649" y="0"/>
                    <a:pt x="108421" y="0"/>
                  </a:cubicBezTo>
                  <a:lnTo>
                    <a:pt x="108421" y="0"/>
                  </a:lnTo>
                  <a:lnTo>
                    <a:pt x="108421" y="0"/>
                  </a:lnTo>
                  <a:lnTo>
                    <a:pt x="108421" y="0"/>
                  </a:lnTo>
                  <a:cubicBezTo>
                    <a:pt x="108421" y="0"/>
                    <a:pt x="108421" y="0"/>
                    <a:pt x="108421" y="9230"/>
                  </a:cubicBezTo>
                  <a:cubicBezTo>
                    <a:pt x="97543" y="9230"/>
                    <a:pt x="97543" y="9230"/>
                    <a:pt x="87017" y="9230"/>
                  </a:cubicBezTo>
                  <a:cubicBezTo>
                    <a:pt x="87017" y="18163"/>
                    <a:pt x="87017" y="18163"/>
                    <a:pt x="87017" y="18163"/>
                  </a:cubicBezTo>
                  <a:cubicBezTo>
                    <a:pt x="76140" y="18163"/>
                    <a:pt x="64912" y="27394"/>
                    <a:pt x="64912" y="27394"/>
                  </a:cubicBezTo>
                  <a:lnTo>
                    <a:pt x="64912" y="27394"/>
                  </a:lnTo>
                  <a:lnTo>
                    <a:pt x="54035" y="27394"/>
                  </a:lnTo>
                  <a:lnTo>
                    <a:pt x="54035" y="27394"/>
                  </a:lnTo>
                  <a:lnTo>
                    <a:pt x="54035" y="27394"/>
                  </a:lnTo>
                  <a:lnTo>
                    <a:pt x="54035" y="27394"/>
                  </a:lnTo>
                  <a:lnTo>
                    <a:pt x="54035" y="27394"/>
                  </a:lnTo>
                  <a:lnTo>
                    <a:pt x="54035" y="27394"/>
                  </a:lnTo>
                  <a:lnTo>
                    <a:pt x="43508" y="27394"/>
                  </a:lnTo>
                  <a:lnTo>
                    <a:pt x="43508" y="27394"/>
                  </a:lnTo>
                  <a:lnTo>
                    <a:pt x="43508" y="27394"/>
                  </a:lnTo>
                  <a:cubicBezTo>
                    <a:pt x="43508" y="27394"/>
                    <a:pt x="32631" y="27394"/>
                    <a:pt x="32631" y="36923"/>
                  </a:cubicBezTo>
                  <a:cubicBezTo>
                    <a:pt x="21403" y="36923"/>
                    <a:pt x="21403" y="36923"/>
                    <a:pt x="21403" y="36923"/>
                  </a:cubicBezTo>
                  <a:lnTo>
                    <a:pt x="21403" y="36923"/>
                  </a:lnTo>
                  <a:lnTo>
                    <a:pt x="10526" y="27394"/>
                  </a:lnTo>
                  <a:lnTo>
                    <a:pt x="10526" y="27394"/>
                  </a:lnTo>
                  <a:lnTo>
                    <a:pt x="10526" y="27394"/>
                  </a:lnTo>
                  <a:lnTo>
                    <a:pt x="0" y="27394"/>
                  </a:lnTo>
                  <a:lnTo>
                    <a:pt x="0" y="27394"/>
                  </a:lnTo>
                  <a:cubicBezTo>
                    <a:pt x="0" y="36923"/>
                    <a:pt x="10526" y="36923"/>
                    <a:pt x="10526" y="36923"/>
                  </a:cubicBezTo>
                  <a:lnTo>
                    <a:pt x="10526" y="36923"/>
                  </a:lnTo>
                  <a:lnTo>
                    <a:pt x="10526" y="36923"/>
                  </a:lnTo>
                  <a:lnTo>
                    <a:pt x="10526" y="46153"/>
                  </a:lnTo>
                  <a:lnTo>
                    <a:pt x="10526" y="46153"/>
                  </a:lnTo>
                  <a:lnTo>
                    <a:pt x="10526" y="46153"/>
                  </a:lnTo>
                  <a:lnTo>
                    <a:pt x="10526" y="46153"/>
                  </a:lnTo>
                  <a:lnTo>
                    <a:pt x="10526" y="46153"/>
                  </a:lnTo>
                  <a:cubicBezTo>
                    <a:pt x="21403" y="46153"/>
                    <a:pt x="21403" y="46153"/>
                    <a:pt x="32631" y="46153"/>
                  </a:cubicBezTo>
                  <a:lnTo>
                    <a:pt x="32631" y="46153"/>
                  </a:lnTo>
                  <a:lnTo>
                    <a:pt x="32631" y="46153"/>
                  </a:lnTo>
                  <a:lnTo>
                    <a:pt x="32631" y="46153"/>
                  </a:lnTo>
                  <a:lnTo>
                    <a:pt x="32631" y="46153"/>
                  </a:lnTo>
                  <a:cubicBezTo>
                    <a:pt x="43508" y="46153"/>
                    <a:pt x="43508" y="46153"/>
                    <a:pt x="43508" y="46153"/>
                  </a:cubicBezTo>
                  <a:cubicBezTo>
                    <a:pt x="54035" y="46153"/>
                    <a:pt x="54035" y="46153"/>
                    <a:pt x="54035" y="55086"/>
                  </a:cubicBezTo>
                  <a:lnTo>
                    <a:pt x="54035" y="55086"/>
                  </a:lnTo>
                  <a:cubicBezTo>
                    <a:pt x="54035" y="64317"/>
                    <a:pt x="54035" y="64317"/>
                    <a:pt x="54035" y="64317"/>
                  </a:cubicBezTo>
                  <a:cubicBezTo>
                    <a:pt x="54035" y="73846"/>
                    <a:pt x="43508" y="82779"/>
                    <a:pt x="43508" y="82779"/>
                  </a:cubicBezTo>
                  <a:cubicBezTo>
                    <a:pt x="32631" y="82779"/>
                    <a:pt x="32631" y="82779"/>
                    <a:pt x="32631" y="82779"/>
                  </a:cubicBezTo>
                  <a:lnTo>
                    <a:pt x="32631" y="82779"/>
                  </a:lnTo>
                  <a:lnTo>
                    <a:pt x="32631" y="82779"/>
                  </a:lnTo>
                  <a:lnTo>
                    <a:pt x="32631" y="82779"/>
                  </a:lnTo>
                  <a:cubicBezTo>
                    <a:pt x="32631" y="92009"/>
                    <a:pt x="32631" y="92009"/>
                    <a:pt x="32631" y="92009"/>
                  </a:cubicBezTo>
                  <a:cubicBezTo>
                    <a:pt x="32631" y="92009"/>
                    <a:pt x="32631" y="92009"/>
                    <a:pt x="32631" y="101240"/>
                  </a:cubicBezTo>
                  <a:lnTo>
                    <a:pt x="32631" y="101240"/>
                  </a:lnTo>
                  <a:cubicBezTo>
                    <a:pt x="43508" y="101240"/>
                    <a:pt x="43508" y="101240"/>
                    <a:pt x="43508" y="101240"/>
                  </a:cubicBezTo>
                  <a:lnTo>
                    <a:pt x="43508" y="101240"/>
                  </a:lnTo>
                  <a:cubicBezTo>
                    <a:pt x="43508" y="110769"/>
                    <a:pt x="43508" y="110769"/>
                    <a:pt x="43508" y="110769"/>
                  </a:cubicBezTo>
                  <a:cubicBezTo>
                    <a:pt x="43508" y="110769"/>
                    <a:pt x="43508" y="110769"/>
                    <a:pt x="43508" y="119702"/>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82" name="Shape 11882"/>
            <p:cNvSpPr/>
            <p:nvPr/>
          </p:nvSpPr>
          <p:spPr>
            <a:xfrm>
              <a:off x="4214813" y="865188"/>
              <a:ext cx="3192462" cy="803275"/>
            </a:xfrm>
            <a:custGeom>
              <a:avLst/>
              <a:gdLst/>
              <a:ahLst/>
              <a:cxnLst/>
              <a:rect l="0" t="0" r="0" b="0"/>
              <a:pathLst>
                <a:path w="120000" h="120000" extrusionOk="0">
                  <a:moveTo>
                    <a:pt x="118727" y="36666"/>
                  </a:moveTo>
                  <a:lnTo>
                    <a:pt x="118727" y="36666"/>
                  </a:lnTo>
                  <a:cubicBezTo>
                    <a:pt x="117875" y="36666"/>
                    <a:pt x="117049" y="35000"/>
                    <a:pt x="116629" y="33333"/>
                  </a:cubicBezTo>
                  <a:cubicBezTo>
                    <a:pt x="116629" y="33333"/>
                    <a:pt x="115790" y="30000"/>
                    <a:pt x="113273" y="30000"/>
                  </a:cubicBezTo>
                  <a:lnTo>
                    <a:pt x="113273" y="30000"/>
                  </a:lnTo>
                  <a:cubicBezTo>
                    <a:pt x="112840" y="30000"/>
                    <a:pt x="112434" y="28333"/>
                    <a:pt x="112014" y="28333"/>
                  </a:cubicBezTo>
                  <a:lnTo>
                    <a:pt x="111594" y="28333"/>
                  </a:lnTo>
                  <a:lnTo>
                    <a:pt x="111594" y="28333"/>
                  </a:lnTo>
                  <a:cubicBezTo>
                    <a:pt x="111161" y="28333"/>
                    <a:pt x="111161" y="26666"/>
                    <a:pt x="110755" y="26666"/>
                  </a:cubicBezTo>
                  <a:cubicBezTo>
                    <a:pt x="110755" y="26666"/>
                    <a:pt x="109916" y="26666"/>
                    <a:pt x="108657" y="26666"/>
                  </a:cubicBezTo>
                  <a:cubicBezTo>
                    <a:pt x="108238" y="26666"/>
                    <a:pt x="107399" y="26666"/>
                    <a:pt x="107399" y="26666"/>
                  </a:cubicBezTo>
                  <a:cubicBezTo>
                    <a:pt x="107399" y="26666"/>
                    <a:pt x="107399" y="26666"/>
                    <a:pt x="106979" y="26666"/>
                  </a:cubicBezTo>
                  <a:lnTo>
                    <a:pt x="106979" y="26666"/>
                  </a:lnTo>
                  <a:cubicBezTo>
                    <a:pt x="107399" y="28333"/>
                    <a:pt x="107399" y="28333"/>
                    <a:pt x="107399" y="30000"/>
                  </a:cubicBezTo>
                  <a:lnTo>
                    <a:pt x="106979" y="31666"/>
                  </a:lnTo>
                  <a:cubicBezTo>
                    <a:pt x="106559" y="31666"/>
                    <a:pt x="106559" y="31666"/>
                    <a:pt x="106126" y="30000"/>
                  </a:cubicBezTo>
                  <a:lnTo>
                    <a:pt x="106126" y="30000"/>
                  </a:lnTo>
                  <a:cubicBezTo>
                    <a:pt x="105720" y="30000"/>
                    <a:pt x="104881" y="28333"/>
                    <a:pt x="104881" y="28333"/>
                  </a:cubicBezTo>
                  <a:lnTo>
                    <a:pt x="104881" y="28333"/>
                  </a:lnTo>
                  <a:cubicBezTo>
                    <a:pt x="104448" y="28333"/>
                    <a:pt x="104448" y="28333"/>
                    <a:pt x="104448" y="28333"/>
                  </a:cubicBezTo>
                  <a:lnTo>
                    <a:pt x="104448" y="28333"/>
                  </a:lnTo>
                  <a:cubicBezTo>
                    <a:pt x="104042" y="28333"/>
                    <a:pt x="104042" y="28333"/>
                    <a:pt x="104042" y="28333"/>
                  </a:cubicBezTo>
                  <a:cubicBezTo>
                    <a:pt x="103622" y="28333"/>
                    <a:pt x="103622" y="28333"/>
                    <a:pt x="103622" y="28333"/>
                  </a:cubicBezTo>
                  <a:lnTo>
                    <a:pt x="103203" y="28333"/>
                  </a:lnTo>
                  <a:lnTo>
                    <a:pt x="102770" y="28333"/>
                  </a:lnTo>
                  <a:lnTo>
                    <a:pt x="102770" y="28333"/>
                  </a:lnTo>
                  <a:lnTo>
                    <a:pt x="102770" y="28333"/>
                  </a:lnTo>
                  <a:cubicBezTo>
                    <a:pt x="102770" y="28333"/>
                    <a:pt x="102770" y="28333"/>
                    <a:pt x="102364" y="28333"/>
                  </a:cubicBezTo>
                  <a:cubicBezTo>
                    <a:pt x="102364" y="28333"/>
                    <a:pt x="102364" y="28333"/>
                    <a:pt x="101944" y="28333"/>
                  </a:cubicBezTo>
                  <a:lnTo>
                    <a:pt x="101944" y="28333"/>
                  </a:lnTo>
                  <a:cubicBezTo>
                    <a:pt x="101944" y="28333"/>
                    <a:pt x="101944" y="28333"/>
                    <a:pt x="101524" y="28333"/>
                  </a:cubicBezTo>
                  <a:cubicBezTo>
                    <a:pt x="101524" y="28333"/>
                    <a:pt x="101524" y="28333"/>
                    <a:pt x="101091" y="28333"/>
                  </a:cubicBezTo>
                  <a:lnTo>
                    <a:pt x="100685" y="28333"/>
                  </a:lnTo>
                  <a:lnTo>
                    <a:pt x="100685" y="28333"/>
                  </a:lnTo>
                  <a:lnTo>
                    <a:pt x="100685" y="28333"/>
                  </a:lnTo>
                  <a:lnTo>
                    <a:pt x="100266" y="28333"/>
                  </a:lnTo>
                  <a:lnTo>
                    <a:pt x="100266" y="30000"/>
                  </a:lnTo>
                  <a:cubicBezTo>
                    <a:pt x="100266" y="30000"/>
                    <a:pt x="100266" y="30000"/>
                    <a:pt x="100266" y="31666"/>
                  </a:cubicBezTo>
                  <a:lnTo>
                    <a:pt x="99846" y="31666"/>
                  </a:lnTo>
                  <a:lnTo>
                    <a:pt x="99846" y="31666"/>
                  </a:lnTo>
                  <a:lnTo>
                    <a:pt x="99846" y="31666"/>
                  </a:lnTo>
                  <a:cubicBezTo>
                    <a:pt x="99413" y="30000"/>
                    <a:pt x="99413" y="30000"/>
                    <a:pt x="99413" y="28333"/>
                  </a:cubicBezTo>
                  <a:lnTo>
                    <a:pt x="99413" y="28333"/>
                  </a:lnTo>
                  <a:lnTo>
                    <a:pt x="99413" y="28333"/>
                  </a:lnTo>
                  <a:lnTo>
                    <a:pt x="99413" y="28333"/>
                  </a:lnTo>
                  <a:cubicBezTo>
                    <a:pt x="99007" y="28333"/>
                    <a:pt x="99007" y="28333"/>
                    <a:pt x="99007" y="26666"/>
                  </a:cubicBezTo>
                  <a:cubicBezTo>
                    <a:pt x="98587" y="26666"/>
                    <a:pt x="98587" y="26666"/>
                    <a:pt x="98587" y="26666"/>
                  </a:cubicBezTo>
                  <a:cubicBezTo>
                    <a:pt x="98587" y="25000"/>
                    <a:pt x="98587" y="25000"/>
                    <a:pt x="98587" y="25000"/>
                  </a:cubicBezTo>
                  <a:cubicBezTo>
                    <a:pt x="98587" y="25000"/>
                    <a:pt x="98587" y="23333"/>
                    <a:pt x="98168" y="23333"/>
                  </a:cubicBezTo>
                  <a:cubicBezTo>
                    <a:pt x="97748" y="23333"/>
                    <a:pt x="97748" y="23333"/>
                    <a:pt x="97329" y="23333"/>
                  </a:cubicBezTo>
                  <a:lnTo>
                    <a:pt x="97329" y="23333"/>
                  </a:lnTo>
                  <a:cubicBezTo>
                    <a:pt x="97329" y="23333"/>
                    <a:pt x="97329" y="23333"/>
                    <a:pt x="96909" y="23333"/>
                  </a:cubicBezTo>
                  <a:cubicBezTo>
                    <a:pt x="96489" y="23333"/>
                    <a:pt x="96070" y="23333"/>
                    <a:pt x="95650" y="23333"/>
                  </a:cubicBezTo>
                  <a:cubicBezTo>
                    <a:pt x="95231" y="23333"/>
                    <a:pt x="95231" y="23333"/>
                    <a:pt x="94811" y="23333"/>
                  </a:cubicBezTo>
                  <a:lnTo>
                    <a:pt x="94392" y="23333"/>
                  </a:lnTo>
                  <a:lnTo>
                    <a:pt x="94392" y="23333"/>
                  </a:lnTo>
                  <a:cubicBezTo>
                    <a:pt x="93972" y="23333"/>
                    <a:pt x="93552" y="23333"/>
                    <a:pt x="93552" y="23333"/>
                  </a:cubicBezTo>
                  <a:cubicBezTo>
                    <a:pt x="93133" y="23333"/>
                    <a:pt x="93133" y="23333"/>
                    <a:pt x="93133" y="23333"/>
                  </a:cubicBezTo>
                  <a:cubicBezTo>
                    <a:pt x="93133" y="23333"/>
                    <a:pt x="93133" y="23333"/>
                    <a:pt x="92713" y="23333"/>
                  </a:cubicBezTo>
                  <a:lnTo>
                    <a:pt x="92713" y="23333"/>
                  </a:lnTo>
                  <a:cubicBezTo>
                    <a:pt x="92713" y="23333"/>
                    <a:pt x="92713" y="21666"/>
                    <a:pt x="92294" y="21666"/>
                  </a:cubicBezTo>
                  <a:lnTo>
                    <a:pt x="92294" y="21666"/>
                  </a:lnTo>
                  <a:lnTo>
                    <a:pt x="91874" y="21666"/>
                  </a:lnTo>
                  <a:lnTo>
                    <a:pt x="91874" y="21666"/>
                  </a:lnTo>
                  <a:cubicBezTo>
                    <a:pt x="91454" y="21666"/>
                    <a:pt x="91454" y="21666"/>
                    <a:pt x="91454" y="21666"/>
                  </a:cubicBezTo>
                  <a:lnTo>
                    <a:pt x="91454" y="21666"/>
                  </a:lnTo>
                  <a:lnTo>
                    <a:pt x="91454" y="21666"/>
                  </a:lnTo>
                  <a:lnTo>
                    <a:pt x="91035" y="21666"/>
                  </a:lnTo>
                  <a:lnTo>
                    <a:pt x="91035" y="20000"/>
                  </a:lnTo>
                  <a:lnTo>
                    <a:pt x="91035" y="18333"/>
                  </a:lnTo>
                  <a:cubicBezTo>
                    <a:pt x="90615" y="18333"/>
                    <a:pt x="90615" y="18333"/>
                    <a:pt x="90615" y="18333"/>
                  </a:cubicBezTo>
                  <a:cubicBezTo>
                    <a:pt x="90615" y="18333"/>
                    <a:pt x="90615" y="18333"/>
                    <a:pt x="90196" y="18333"/>
                  </a:cubicBezTo>
                  <a:cubicBezTo>
                    <a:pt x="89776" y="18333"/>
                    <a:pt x="89776" y="18333"/>
                    <a:pt x="89776" y="18333"/>
                  </a:cubicBezTo>
                  <a:lnTo>
                    <a:pt x="89357" y="18333"/>
                  </a:lnTo>
                  <a:cubicBezTo>
                    <a:pt x="89357" y="20000"/>
                    <a:pt x="88937" y="20000"/>
                    <a:pt x="88517" y="21666"/>
                  </a:cubicBezTo>
                  <a:lnTo>
                    <a:pt x="88517" y="21666"/>
                  </a:lnTo>
                  <a:cubicBezTo>
                    <a:pt x="88098" y="21666"/>
                    <a:pt x="87678" y="20000"/>
                    <a:pt x="87678" y="20000"/>
                  </a:cubicBezTo>
                  <a:cubicBezTo>
                    <a:pt x="86420" y="20000"/>
                    <a:pt x="86420" y="20000"/>
                    <a:pt x="86420" y="20000"/>
                  </a:cubicBezTo>
                  <a:cubicBezTo>
                    <a:pt x="87678" y="18333"/>
                    <a:pt x="87678" y="18333"/>
                    <a:pt x="87678" y="18333"/>
                  </a:cubicBezTo>
                  <a:lnTo>
                    <a:pt x="87678" y="18333"/>
                  </a:lnTo>
                  <a:lnTo>
                    <a:pt x="87678" y="18333"/>
                  </a:lnTo>
                  <a:cubicBezTo>
                    <a:pt x="87678" y="16666"/>
                    <a:pt x="87259" y="16666"/>
                    <a:pt x="87259" y="16666"/>
                  </a:cubicBezTo>
                  <a:cubicBezTo>
                    <a:pt x="86839" y="16666"/>
                    <a:pt x="86420" y="16666"/>
                    <a:pt x="86420" y="16666"/>
                  </a:cubicBezTo>
                  <a:lnTo>
                    <a:pt x="86000" y="16666"/>
                  </a:lnTo>
                  <a:lnTo>
                    <a:pt x="86000" y="16666"/>
                  </a:lnTo>
                  <a:cubicBezTo>
                    <a:pt x="85580" y="16666"/>
                    <a:pt x="84741" y="16666"/>
                    <a:pt x="84741" y="16666"/>
                  </a:cubicBezTo>
                  <a:lnTo>
                    <a:pt x="84741" y="16666"/>
                  </a:lnTo>
                  <a:lnTo>
                    <a:pt x="84741" y="16666"/>
                  </a:lnTo>
                  <a:lnTo>
                    <a:pt x="84741" y="16666"/>
                  </a:lnTo>
                  <a:cubicBezTo>
                    <a:pt x="84741" y="16666"/>
                    <a:pt x="84741" y="16666"/>
                    <a:pt x="84322" y="18333"/>
                  </a:cubicBezTo>
                  <a:lnTo>
                    <a:pt x="84322" y="18333"/>
                  </a:lnTo>
                  <a:lnTo>
                    <a:pt x="84322" y="18333"/>
                  </a:lnTo>
                  <a:cubicBezTo>
                    <a:pt x="84322" y="20000"/>
                    <a:pt x="84322" y="20000"/>
                    <a:pt x="84322" y="20000"/>
                  </a:cubicBezTo>
                  <a:cubicBezTo>
                    <a:pt x="84322" y="21666"/>
                    <a:pt x="83902" y="21666"/>
                    <a:pt x="83902" y="21666"/>
                  </a:cubicBezTo>
                  <a:lnTo>
                    <a:pt x="83482" y="21666"/>
                  </a:lnTo>
                  <a:lnTo>
                    <a:pt x="83063" y="21666"/>
                  </a:lnTo>
                  <a:lnTo>
                    <a:pt x="82643" y="21666"/>
                  </a:lnTo>
                  <a:lnTo>
                    <a:pt x="82643" y="21666"/>
                  </a:lnTo>
                  <a:cubicBezTo>
                    <a:pt x="82643" y="23333"/>
                    <a:pt x="82643" y="23333"/>
                    <a:pt x="82224" y="23333"/>
                  </a:cubicBezTo>
                  <a:cubicBezTo>
                    <a:pt x="82224" y="23333"/>
                    <a:pt x="82224" y="21666"/>
                    <a:pt x="81804" y="21666"/>
                  </a:cubicBezTo>
                  <a:lnTo>
                    <a:pt x="81804" y="21666"/>
                  </a:lnTo>
                  <a:cubicBezTo>
                    <a:pt x="81804" y="21666"/>
                    <a:pt x="81385" y="21666"/>
                    <a:pt x="80965" y="20000"/>
                  </a:cubicBezTo>
                  <a:lnTo>
                    <a:pt x="80965" y="20000"/>
                  </a:lnTo>
                  <a:lnTo>
                    <a:pt x="80545" y="21666"/>
                  </a:lnTo>
                  <a:cubicBezTo>
                    <a:pt x="80545" y="21666"/>
                    <a:pt x="80545" y="21666"/>
                    <a:pt x="80126" y="21666"/>
                  </a:cubicBezTo>
                  <a:lnTo>
                    <a:pt x="80126" y="21666"/>
                  </a:lnTo>
                  <a:cubicBezTo>
                    <a:pt x="79706" y="21666"/>
                    <a:pt x="79706" y="21666"/>
                    <a:pt x="79706" y="21666"/>
                  </a:cubicBezTo>
                  <a:cubicBezTo>
                    <a:pt x="79287" y="21666"/>
                    <a:pt x="79287" y="21666"/>
                    <a:pt x="79287" y="21666"/>
                  </a:cubicBezTo>
                  <a:lnTo>
                    <a:pt x="78867" y="20000"/>
                  </a:lnTo>
                  <a:lnTo>
                    <a:pt x="78867" y="20000"/>
                  </a:lnTo>
                  <a:lnTo>
                    <a:pt x="78867" y="20000"/>
                  </a:lnTo>
                  <a:lnTo>
                    <a:pt x="78867" y="20000"/>
                  </a:lnTo>
                  <a:lnTo>
                    <a:pt x="77608" y="23333"/>
                  </a:lnTo>
                  <a:lnTo>
                    <a:pt x="77189" y="25000"/>
                  </a:lnTo>
                  <a:cubicBezTo>
                    <a:pt x="77189" y="25000"/>
                    <a:pt x="76769" y="23333"/>
                    <a:pt x="76363" y="23333"/>
                  </a:cubicBezTo>
                  <a:cubicBezTo>
                    <a:pt x="76363" y="21666"/>
                    <a:pt x="75930" y="21666"/>
                    <a:pt x="75930" y="20000"/>
                  </a:cubicBezTo>
                  <a:lnTo>
                    <a:pt x="75930" y="20000"/>
                  </a:lnTo>
                  <a:lnTo>
                    <a:pt x="75930" y="20000"/>
                  </a:lnTo>
                  <a:lnTo>
                    <a:pt x="75930" y="20000"/>
                  </a:lnTo>
                  <a:lnTo>
                    <a:pt x="75510" y="20000"/>
                  </a:lnTo>
                  <a:lnTo>
                    <a:pt x="75510" y="20000"/>
                  </a:lnTo>
                  <a:cubicBezTo>
                    <a:pt x="75510" y="20000"/>
                    <a:pt x="75510" y="20000"/>
                    <a:pt x="75091" y="20000"/>
                  </a:cubicBezTo>
                  <a:cubicBezTo>
                    <a:pt x="75091" y="20000"/>
                    <a:pt x="75091" y="20000"/>
                    <a:pt x="74671" y="18333"/>
                  </a:cubicBezTo>
                  <a:cubicBezTo>
                    <a:pt x="74671" y="20000"/>
                    <a:pt x="74671" y="20000"/>
                    <a:pt x="74671" y="20000"/>
                  </a:cubicBezTo>
                  <a:cubicBezTo>
                    <a:pt x="74671" y="21666"/>
                    <a:pt x="74671" y="21666"/>
                    <a:pt x="74252" y="21666"/>
                  </a:cubicBezTo>
                  <a:cubicBezTo>
                    <a:pt x="74252" y="21666"/>
                    <a:pt x="74252" y="21666"/>
                    <a:pt x="74252" y="20000"/>
                  </a:cubicBezTo>
                  <a:cubicBezTo>
                    <a:pt x="73832" y="20000"/>
                    <a:pt x="73832" y="20000"/>
                    <a:pt x="73832" y="20000"/>
                  </a:cubicBezTo>
                  <a:cubicBezTo>
                    <a:pt x="73413" y="20000"/>
                    <a:pt x="73413" y="18333"/>
                    <a:pt x="73413" y="16666"/>
                  </a:cubicBezTo>
                  <a:lnTo>
                    <a:pt x="73413" y="15000"/>
                  </a:lnTo>
                  <a:lnTo>
                    <a:pt x="73413" y="15000"/>
                  </a:lnTo>
                  <a:cubicBezTo>
                    <a:pt x="73413" y="13333"/>
                    <a:pt x="73006" y="13333"/>
                    <a:pt x="73006" y="13333"/>
                  </a:cubicBezTo>
                  <a:cubicBezTo>
                    <a:pt x="72573" y="13333"/>
                    <a:pt x="72573" y="13333"/>
                    <a:pt x="72573" y="13333"/>
                  </a:cubicBezTo>
                  <a:lnTo>
                    <a:pt x="72573" y="13333"/>
                  </a:lnTo>
                  <a:lnTo>
                    <a:pt x="72573" y="13333"/>
                  </a:lnTo>
                  <a:lnTo>
                    <a:pt x="72573" y="13333"/>
                  </a:lnTo>
                  <a:lnTo>
                    <a:pt x="72573" y="13333"/>
                  </a:lnTo>
                  <a:cubicBezTo>
                    <a:pt x="72154" y="13333"/>
                    <a:pt x="72154" y="15000"/>
                    <a:pt x="72154" y="15000"/>
                  </a:cubicBezTo>
                  <a:lnTo>
                    <a:pt x="71734" y="16666"/>
                  </a:lnTo>
                  <a:lnTo>
                    <a:pt x="71328" y="16666"/>
                  </a:lnTo>
                  <a:lnTo>
                    <a:pt x="71328" y="16666"/>
                  </a:lnTo>
                  <a:cubicBezTo>
                    <a:pt x="70895" y="16666"/>
                    <a:pt x="70895" y="16666"/>
                    <a:pt x="70475" y="16666"/>
                  </a:cubicBezTo>
                  <a:lnTo>
                    <a:pt x="70475" y="16666"/>
                  </a:lnTo>
                  <a:lnTo>
                    <a:pt x="70475" y="16666"/>
                  </a:lnTo>
                  <a:cubicBezTo>
                    <a:pt x="70056" y="16666"/>
                    <a:pt x="70056" y="16666"/>
                    <a:pt x="70056" y="16666"/>
                  </a:cubicBezTo>
                  <a:lnTo>
                    <a:pt x="69650" y="16666"/>
                  </a:lnTo>
                  <a:cubicBezTo>
                    <a:pt x="69217" y="16666"/>
                    <a:pt x="69217" y="16666"/>
                    <a:pt x="68797" y="16666"/>
                  </a:cubicBezTo>
                  <a:lnTo>
                    <a:pt x="68797" y="16666"/>
                  </a:lnTo>
                  <a:cubicBezTo>
                    <a:pt x="68378" y="16666"/>
                    <a:pt x="67972" y="15000"/>
                    <a:pt x="67972" y="15000"/>
                  </a:cubicBezTo>
                  <a:lnTo>
                    <a:pt x="67972" y="15000"/>
                  </a:lnTo>
                  <a:cubicBezTo>
                    <a:pt x="67538" y="15000"/>
                    <a:pt x="67538" y="15000"/>
                    <a:pt x="67538" y="15000"/>
                  </a:cubicBezTo>
                  <a:cubicBezTo>
                    <a:pt x="67119" y="15000"/>
                    <a:pt x="67119" y="15000"/>
                    <a:pt x="66699" y="15000"/>
                  </a:cubicBezTo>
                  <a:cubicBezTo>
                    <a:pt x="66699" y="15000"/>
                    <a:pt x="65860" y="15000"/>
                    <a:pt x="65441" y="15000"/>
                  </a:cubicBezTo>
                  <a:cubicBezTo>
                    <a:pt x="65021" y="15000"/>
                    <a:pt x="64615" y="15000"/>
                    <a:pt x="64615" y="15000"/>
                  </a:cubicBezTo>
                  <a:lnTo>
                    <a:pt x="64615" y="15000"/>
                  </a:lnTo>
                  <a:cubicBezTo>
                    <a:pt x="64615" y="15000"/>
                    <a:pt x="64615" y="15000"/>
                    <a:pt x="64615" y="16666"/>
                  </a:cubicBezTo>
                  <a:lnTo>
                    <a:pt x="64182" y="16666"/>
                  </a:lnTo>
                  <a:cubicBezTo>
                    <a:pt x="64182" y="16666"/>
                    <a:pt x="63762" y="16666"/>
                    <a:pt x="63762" y="15000"/>
                  </a:cubicBezTo>
                  <a:lnTo>
                    <a:pt x="63762" y="15000"/>
                  </a:lnTo>
                  <a:lnTo>
                    <a:pt x="63762" y="13333"/>
                  </a:lnTo>
                  <a:lnTo>
                    <a:pt x="63762" y="13333"/>
                  </a:lnTo>
                  <a:lnTo>
                    <a:pt x="63762" y="13333"/>
                  </a:lnTo>
                  <a:lnTo>
                    <a:pt x="63762" y="13333"/>
                  </a:lnTo>
                  <a:lnTo>
                    <a:pt x="63343" y="13333"/>
                  </a:lnTo>
                  <a:lnTo>
                    <a:pt x="62937" y="13333"/>
                  </a:lnTo>
                  <a:cubicBezTo>
                    <a:pt x="62503" y="13333"/>
                    <a:pt x="62503" y="13333"/>
                    <a:pt x="62503" y="13333"/>
                  </a:cubicBezTo>
                  <a:lnTo>
                    <a:pt x="62503" y="13333"/>
                  </a:lnTo>
                  <a:cubicBezTo>
                    <a:pt x="62084" y="13333"/>
                    <a:pt x="62084" y="13333"/>
                    <a:pt x="61664" y="15000"/>
                  </a:cubicBezTo>
                  <a:lnTo>
                    <a:pt x="61258" y="15000"/>
                  </a:lnTo>
                  <a:cubicBezTo>
                    <a:pt x="61258" y="15000"/>
                    <a:pt x="60825" y="15000"/>
                    <a:pt x="60406" y="15000"/>
                  </a:cubicBezTo>
                  <a:cubicBezTo>
                    <a:pt x="59986" y="15000"/>
                    <a:pt x="59986" y="15000"/>
                    <a:pt x="59580" y="15000"/>
                  </a:cubicBezTo>
                  <a:lnTo>
                    <a:pt x="59580" y="15000"/>
                  </a:lnTo>
                  <a:cubicBezTo>
                    <a:pt x="59147" y="15000"/>
                    <a:pt x="59147" y="15000"/>
                    <a:pt x="58727" y="15000"/>
                  </a:cubicBezTo>
                  <a:cubicBezTo>
                    <a:pt x="58727" y="13333"/>
                    <a:pt x="58727" y="13333"/>
                    <a:pt x="59147" y="13333"/>
                  </a:cubicBezTo>
                  <a:lnTo>
                    <a:pt x="59147" y="13333"/>
                  </a:lnTo>
                  <a:cubicBezTo>
                    <a:pt x="59147" y="11666"/>
                    <a:pt x="59147" y="11666"/>
                    <a:pt x="59580" y="11666"/>
                  </a:cubicBezTo>
                  <a:lnTo>
                    <a:pt x="59986" y="11666"/>
                  </a:lnTo>
                  <a:cubicBezTo>
                    <a:pt x="60406" y="11666"/>
                    <a:pt x="60406" y="10000"/>
                    <a:pt x="60825" y="10000"/>
                  </a:cubicBezTo>
                  <a:lnTo>
                    <a:pt x="60825" y="10000"/>
                  </a:lnTo>
                  <a:lnTo>
                    <a:pt x="61258" y="10000"/>
                  </a:lnTo>
                  <a:lnTo>
                    <a:pt x="61258" y="10000"/>
                  </a:lnTo>
                  <a:cubicBezTo>
                    <a:pt x="61664" y="10000"/>
                    <a:pt x="61664" y="8333"/>
                    <a:pt x="61664" y="8333"/>
                  </a:cubicBezTo>
                  <a:lnTo>
                    <a:pt x="62084" y="8333"/>
                  </a:lnTo>
                  <a:lnTo>
                    <a:pt x="62503" y="8333"/>
                  </a:lnTo>
                  <a:lnTo>
                    <a:pt x="62503" y="8333"/>
                  </a:lnTo>
                  <a:lnTo>
                    <a:pt x="62503" y="8333"/>
                  </a:lnTo>
                  <a:cubicBezTo>
                    <a:pt x="62937" y="8333"/>
                    <a:pt x="63343" y="6666"/>
                    <a:pt x="63762" y="6666"/>
                  </a:cubicBezTo>
                  <a:cubicBezTo>
                    <a:pt x="63762" y="5000"/>
                    <a:pt x="63343" y="5000"/>
                    <a:pt x="63343" y="5000"/>
                  </a:cubicBezTo>
                  <a:cubicBezTo>
                    <a:pt x="63343" y="5000"/>
                    <a:pt x="62503" y="5000"/>
                    <a:pt x="62503" y="3333"/>
                  </a:cubicBezTo>
                  <a:lnTo>
                    <a:pt x="62503" y="3333"/>
                  </a:lnTo>
                  <a:lnTo>
                    <a:pt x="62084" y="3333"/>
                  </a:lnTo>
                  <a:lnTo>
                    <a:pt x="62084" y="3333"/>
                  </a:lnTo>
                  <a:lnTo>
                    <a:pt x="61664" y="3333"/>
                  </a:lnTo>
                  <a:cubicBezTo>
                    <a:pt x="61258" y="3333"/>
                    <a:pt x="61258" y="3333"/>
                    <a:pt x="61258" y="3333"/>
                  </a:cubicBezTo>
                  <a:cubicBezTo>
                    <a:pt x="60825" y="3333"/>
                    <a:pt x="60406" y="3333"/>
                    <a:pt x="60406" y="3333"/>
                  </a:cubicBezTo>
                  <a:lnTo>
                    <a:pt x="60406" y="3333"/>
                  </a:lnTo>
                  <a:lnTo>
                    <a:pt x="60406" y="3333"/>
                  </a:lnTo>
                  <a:cubicBezTo>
                    <a:pt x="59986" y="3333"/>
                    <a:pt x="59986" y="5000"/>
                    <a:pt x="59580" y="5000"/>
                  </a:cubicBezTo>
                  <a:lnTo>
                    <a:pt x="59580" y="5000"/>
                  </a:lnTo>
                  <a:cubicBezTo>
                    <a:pt x="59147" y="5000"/>
                    <a:pt x="59147" y="3333"/>
                    <a:pt x="59147" y="3333"/>
                  </a:cubicBezTo>
                  <a:lnTo>
                    <a:pt x="59147" y="3333"/>
                  </a:lnTo>
                  <a:cubicBezTo>
                    <a:pt x="58727" y="3333"/>
                    <a:pt x="58727" y="3333"/>
                    <a:pt x="58727" y="3333"/>
                  </a:cubicBezTo>
                  <a:cubicBezTo>
                    <a:pt x="58308" y="3333"/>
                    <a:pt x="58308" y="3333"/>
                    <a:pt x="58308" y="3333"/>
                  </a:cubicBezTo>
                  <a:lnTo>
                    <a:pt x="57902" y="3333"/>
                  </a:lnTo>
                  <a:lnTo>
                    <a:pt x="57902" y="3333"/>
                  </a:lnTo>
                  <a:lnTo>
                    <a:pt x="57902" y="3333"/>
                  </a:lnTo>
                  <a:cubicBezTo>
                    <a:pt x="57468" y="3333"/>
                    <a:pt x="57468" y="1666"/>
                    <a:pt x="57468" y="1666"/>
                  </a:cubicBezTo>
                  <a:lnTo>
                    <a:pt x="57468" y="0"/>
                  </a:lnTo>
                  <a:lnTo>
                    <a:pt x="57468" y="0"/>
                  </a:lnTo>
                  <a:lnTo>
                    <a:pt x="57468" y="0"/>
                  </a:lnTo>
                  <a:cubicBezTo>
                    <a:pt x="57049" y="0"/>
                    <a:pt x="56629" y="0"/>
                    <a:pt x="56223" y="0"/>
                  </a:cubicBezTo>
                  <a:cubicBezTo>
                    <a:pt x="55790" y="1666"/>
                    <a:pt x="55790" y="1666"/>
                    <a:pt x="55790" y="1666"/>
                  </a:cubicBezTo>
                  <a:cubicBezTo>
                    <a:pt x="55371" y="1666"/>
                    <a:pt x="55371" y="1666"/>
                    <a:pt x="55371" y="1666"/>
                  </a:cubicBezTo>
                  <a:cubicBezTo>
                    <a:pt x="55371" y="3333"/>
                    <a:pt x="54951" y="5000"/>
                    <a:pt x="54545" y="5000"/>
                  </a:cubicBezTo>
                  <a:lnTo>
                    <a:pt x="54112" y="5000"/>
                  </a:lnTo>
                  <a:cubicBezTo>
                    <a:pt x="54545" y="5000"/>
                    <a:pt x="54545" y="5000"/>
                    <a:pt x="54545" y="5000"/>
                  </a:cubicBezTo>
                  <a:cubicBezTo>
                    <a:pt x="54545" y="6666"/>
                    <a:pt x="54545" y="6666"/>
                    <a:pt x="54545" y="8333"/>
                  </a:cubicBezTo>
                  <a:cubicBezTo>
                    <a:pt x="54545" y="8333"/>
                    <a:pt x="54545" y="8333"/>
                    <a:pt x="54112" y="8333"/>
                  </a:cubicBezTo>
                  <a:lnTo>
                    <a:pt x="53692" y="8333"/>
                  </a:lnTo>
                  <a:cubicBezTo>
                    <a:pt x="53286" y="8333"/>
                    <a:pt x="52853" y="6666"/>
                    <a:pt x="53286" y="5000"/>
                  </a:cubicBezTo>
                  <a:cubicBezTo>
                    <a:pt x="52853" y="5000"/>
                    <a:pt x="52853" y="5000"/>
                    <a:pt x="52853" y="5000"/>
                  </a:cubicBezTo>
                  <a:lnTo>
                    <a:pt x="52434" y="6666"/>
                  </a:lnTo>
                  <a:cubicBezTo>
                    <a:pt x="52014" y="6666"/>
                    <a:pt x="52014" y="6666"/>
                    <a:pt x="51608" y="6666"/>
                  </a:cubicBezTo>
                  <a:lnTo>
                    <a:pt x="51188" y="6666"/>
                  </a:lnTo>
                  <a:cubicBezTo>
                    <a:pt x="51188" y="6666"/>
                    <a:pt x="51188" y="6666"/>
                    <a:pt x="50336" y="6666"/>
                  </a:cubicBezTo>
                  <a:cubicBezTo>
                    <a:pt x="50336" y="6666"/>
                    <a:pt x="50336" y="5000"/>
                    <a:pt x="49930" y="5000"/>
                  </a:cubicBezTo>
                  <a:lnTo>
                    <a:pt x="49510" y="5000"/>
                  </a:lnTo>
                  <a:lnTo>
                    <a:pt x="49510" y="5000"/>
                  </a:lnTo>
                  <a:cubicBezTo>
                    <a:pt x="49077" y="6666"/>
                    <a:pt x="49077" y="6666"/>
                    <a:pt x="49077" y="6666"/>
                  </a:cubicBezTo>
                  <a:lnTo>
                    <a:pt x="48657" y="6666"/>
                  </a:lnTo>
                  <a:lnTo>
                    <a:pt x="48657" y="6666"/>
                  </a:lnTo>
                  <a:cubicBezTo>
                    <a:pt x="48251" y="6666"/>
                    <a:pt x="48251" y="6666"/>
                    <a:pt x="48251" y="6666"/>
                  </a:cubicBezTo>
                  <a:lnTo>
                    <a:pt x="48251" y="6666"/>
                  </a:lnTo>
                  <a:cubicBezTo>
                    <a:pt x="47832" y="6666"/>
                    <a:pt x="47399" y="6666"/>
                    <a:pt x="46979" y="6666"/>
                  </a:cubicBezTo>
                  <a:cubicBezTo>
                    <a:pt x="46573" y="8333"/>
                    <a:pt x="46153" y="8333"/>
                    <a:pt x="46153" y="8333"/>
                  </a:cubicBezTo>
                  <a:cubicBezTo>
                    <a:pt x="45720" y="8333"/>
                    <a:pt x="45720" y="8333"/>
                    <a:pt x="45720" y="8333"/>
                  </a:cubicBezTo>
                  <a:lnTo>
                    <a:pt x="45720" y="8333"/>
                  </a:lnTo>
                  <a:cubicBezTo>
                    <a:pt x="45301" y="8333"/>
                    <a:pt x="45301" y="8333"/>
                    <a:pt x="45301" y="8333"/>
                  </a:cubicBezTo>
                  <a:lnTo>
                    <a:pt x="45301" y="8333"/>
                  </a:lnTo>
                  <a:cubicBezTo>
                    <a:pt x="44895" y="10000"/>
                    <a:pt x="44895" y="10000"/>
                    <a:pt x="44895" y="10000"/>
                  </a:cubicBezTo>
                  <a:lnTo>
                    <a:pt x="44475" y="10000"/>
                  </a:lnTo>
                  <a:cubicBezTo>
                    <a:pt x="44475" y="11666"/>
                    <a:pt x="44475" y="11666"/>
                    <a:pt x="44475" y="11666"/>
                  </a:cubicBezTo>
                  <a:cubicBezTo>
                    <a:pt x="44895" y="13333"/>
                    <a:pt x="44475" y="13333"/>
                    <a:pt x="44475" y="13333"/>
                  </a:cubicBezTo>
                  <a:lnTo>
                    <a:pt x="44475" y="13333"/>
                  </a:lnTo>
                  <a:cubicBezTo>
                    <a:pt x="44475" y="15000"/>
                    <a:pt x="44475" y="16666"/>
                    <a:pt x="44042" y="16666"/>
                  </a:cubicBezTo>
                  <a:lnTo>
                    <a:pt x="44042" y="16666"/>
                  </a:lnTo>
                  <a:cubicBezTo>
                    <a:pt x="44042" y="16666"/>
                    <a:pt x="43622" y="16666"/>
                    <a:pt x="43622" y="15000"/>
                  </a:cubicBezTo>
                  <a:cubicBezTo>
                    <a:pt x="43216" y="15000"/>
                    <a:pt x="43216" y="15000"/>
                    <a:pt x="43216" y="15000"/>
                  </a:cubicBezTo>
                  <a:cubicBezTo>
                    <a:pt x="43216" y="13333"/>
                    <a:pt x="43216" y="13333"/>
                    <a:pt x="43216" y="13333"/>
                  </a:cubicBezTo>
                  <a:lnTo>
                    <a:pt x="43216" y="13333"/>
                  </a:lnTo>
                  <a:cubicBezTo>
                    <a:pt x="42797" y="13333"/>
                    <a:pt x="42797" y="15000"/>
                    <a:pt x="42364" y="15000"/>
                  </a:cubicBezTo>
                  <a:cubicBezTo>
                    <a:pt x="42364" y="15000"/>
                    <a:pt x="42364" y="15000"/>
                    <a:pt x="41944" y="15000"/>
                  </a:cubicBezTo>
                  <a:lnTo>
                    <a:pt x="41944" y="13333"/>
                  </a:lnTo>
                  <a:cubicBezTo>
                    <a:pt x="41538" y="13333"/>
                    <a:pt x="40266" y="13333"/>
                    <a:pt x="40266" y="13333"/>
                  </a:cubicBezTo>
                  <a:cubicBezTo>
                    <a:pt x="39860" y="13333"/>
                    <a:pt x="39860" y="13333"/>
                    <a:pt x="39860" y="13333"/>
                  </a:cubicBezTo>
                  <a:lnTo>
                    <a:pt x="39860" y="13333"/>
                  </a:lnTo>
                  <a:lnTo>
                    <a:pt x="39860" y="15000"/>
                  </a:lnTo>
                  <a:lnTo>
                    <a:pt x="39860" y="15000"/>
                  </a:lnTo>
                  <a:cubicBezTo>
                    <a:pt x="39860" y="15000"/>
                    <a:pt x="39860" y="15000"/>
                    <a:pt x="40266" y="15000"/>
                  </a:cubicBezTo>
                  <a:lnTo>
                    <a:pt x="40266" y="15000"/>
                  </a:lnTo>
                  <a:lnTo>
                    <a:pt x="40685" y="15000"/>
                  </a:lnTo>
                  <a:cubicBezTo>
                    <a:pt x="40685" y="15000"/>
                    <a:pt x="40685" y="16666"/>
                    <a:pt x="41118" y="16666"/>
                  </a:cubicBezTo>
                  <a:lnTo>
                    <a:pt x="41118" y="16666"/>
                  </a:lnTo>
                  <a:cubicBezTo>
                    <a:pt x="41118" y="16666"/>
                    <a:pt x="41118" y="16666"/>
                    <a:pt x="41538" y="16666"/>
                  </a:cubicBezTo>
                  <a:cubicBezTo>
                    <a:pt x="41944" y="18333"/>
                    <a:pt x="41944" y="18333"/>
                    <a:pt x="41944" y="18333"/>
                  </a:cubicBezTo>
                  <a:cubicBezTo>
                    <a:pt x="42364" y="20000"/>
                    <a:pt x="42364" y="20000"/>
                    <a:pt x="42364" y="20000"/>
                  </a:cubicBezTo>
                  <a:cubicBezTo>
                    <a:pt x="41944" y="20000"/>
                    <a:pt x="41944" y="20000"/>
                    <a:pt x="41944" y="20000"/>
                  </a:cubicBezTo>
                  <a:cubicBezTo>
                    <a:pt x="41944" y="21666"/>
                    <a:pt x="41944" y="21666"/>
                    <a:pt x="41944" y="21666"/>
                  </a:cubicBezTo>
                  <a:cubicBezTo>
                    <a:pt x="41944" y="23333"/>
                    <a:pt x="41944" y="23333"/>
                    <a:pt x="41944" y="23333"/>
                  </a:cubicBezTo>
                  <a:cubicBezTo>
                    <a:pt x="41944" y="25000"/>
                    <a:pt x="41944" y="25000"/>
                    <a:pt x="41538" y="25000"/>
                  </a:cubicBezTo>
                  <a:cubicBezTo>
                    <a:pt x="41538" y="26666"/>
                    <a:pt x="41538" y="26666"/>
                    <a:pt x="41538" y="26666"/>
                  </a:cubicBezTo>
                  <a:cubicBezTo>
                    <a:pt x="41118" y="26666"/>
                    <a:pt x="40685" y="25000"/>
                    <a:pt x="40685" y="23333"/>
                  </a:cubicBezTo>
                  <a:cubicBezTo>
                    <a:pt x="40266" y="23333"/>
                    <a:pt x="40685" y="21666"/>
                    <a:pt x="40685" y="21666"/>
                  </a:cubicBezTo>
                  <a:lnTo>
                    <a:pt x="40685" y="21666"/>
                  </a:lnTo>
                  <a:cubicBezTo>
                    <a:pt x="40266" y="21666"/>
                    <a:pt x="39860" y="20000"/>
                    <a:pt x="39860" y="20000"/>
                  </a:cubicBezTo>
                  <a:cubicBezTo>
                    <a:pt x="39440" y="18333"/>
                    <a:pt x="39007" y="18333"/>
                    <a:pt x="38587" y="18333"/>
                  </a:cubicBezTo>
                  <a:cubicBezTo>
                    <a:pt x="38587" y="18333"/>
                    <a:pt x="38587" y="18333"/>
                    <a:pt x="38181" y="18333"/>
                  </a:cubicBezTo>
                  <a:lnTo>
                    <a:pt x="38181" y="18333"/>
                  </a:lnTo>
                  <a:lnTo>
                    <a:pt x="38181" y="18333"/>
                  </a:lnTo>
                  <a:cubicBezTo>
                    <a:pt x="38181" y="20000"/>
                    <a:pt x="37762" y="20000"/>
                    <a:pt x="37762" y="20000"/>
                  </a:cubicBezTo>
                  <a:lnTo>
                    <a:pt x="37762" y="20000"/>
                  </a:lnTo>
                  <a:cubicBezTo>
                    <a:pt x="38181" y="20000"/>
                    <a:pt x="38181" y="21666"/>
                    <a:pt x="38181" y="21666"/>
                  </a:cubicBezTo>
                  <a:cubicBezTo>
                    <a:pt x="38181" y="23333"/>
                    <a:pt x="37762" y="23333"/>
                    <a:pt x="37762" y="23333"/>
                  </a:cubicBezTo>
                  <a:cubicBezTo>
                    <a:pt x="37762" y="23333"/>
                    <a:pt x="37762" y="23333"/>
                    <a:pt x="37329" y="23333"/>
                  </a:cubicBezTo>
                  <a:lnTo>
                    <a:pt x="37329" y="23333"/>
                  </a:lnTo>
                  <a:cubicBezTo>
                    <a:pt x="37329" y="21666"/>
                    <a:pt x="36503" y="21666"/>
                    <a:pt x="36083" y="21666"/>
                  </a:cubicBezTo>
                  <a:lnTo>
                    <a:pt x="36083" y="21666"/>
                  </a:lnTo>
                  <a:cubicBezTo>
                    <a:pt x="35650" y="21666"/>
                    <a:pt x="35650" y="20000"/>
                    <a:pt x="35650" y="20000"/>
                  </a:cubicBezTo>
                  <a:cubicBezTo>
                    <a:pt x="35650" y="20000"/>
                    <a:pt x="35650" y="20000"/>
                    <a:pt x="35650" y="18333"/>
                  </a:cubicBezTo>
                  <a:cubicBezTo>
                    <a:pt x="35231" y="20000"/>
                    <a:pt x="35231" y="20000"/>
                    <a:pt x="35231" y="20000"/>
                  </a:cubicBezTo>
                  <a:cubicBezTo>
                    <a:pt x="35231" y="20000"/>
                    <a:pt x="34825" y="20000"/>
                    <a:pt x="34405" y="20000"/>
                  </a:cubicBezTo>
                  <a:cubicBezTo>
                    <a:pt x="34405" y="21666"/>
                    <a:pt x="34825" y="21666"/>
                    <a:pt x="34825" y="21666"/>
                  </a:cubicBezTo>
                  <a:cubicBezTo>
                    <a:pt x="35231" y="23333"/>
                    <a:pt x="35231" y="25000"/>
                    <a:pt x="34825" y="26666"/>
                  </a:cubicBezTo>
                  <a:lnTo>
                    <a:pt x="34825" y="26666"/>
                  </a:lnTo>
                  <a:lnTo>
                    <a:pt x="35231" y="26666"/>
                  </a:lnTo>
                  <a:lnTo>
                    <a:pt x="35650" y="26666"/>
                  </a:lnTo>
                  <a:lnTo>
                    <a:pt x="35650" y="26666"/>
                  </a:lnTo>
                  <a:cubicBezTo>
                    <a:pt x="36083" y="26666"/>
                    <a:pt x="36083" y="28333"/>
                    <a:pt x="36083" y="28333"/>
                  </a:cubicBezTo>
                  <a:cubicBezTo>
                    <a:pt x="36083" y="30000"/>
                    <a:pt x="35650" y="30000"/>
                    <a:pt x="35650" y="30000"/>
                  </a:cubicBezTo>
                  <a:lnTo>
                    <a:pt x="35231" y="30000"/>
                  </a:lnTo>
                  <a:cubicBezTo>
                    <a:pt x="35231" y="31666"/>
                    <a:pt x="35231" y="31666"/>
                    <a:pt x="35231" y="31666"/>
                  </a:cubicBezTo>
                  <a:lnTo>
                    <a:pt x="35231" y="33333"/>
                  </a:lnTo>
                  <a:cubicBezTo>
                    <a:pt x="35231" y="35000"/>
                    <a:pt x="35231" y="35000"/>
                    <a:pt x="34825" y="36666"/>
                  </a:cubicBezTo>
                  <a:lnTo>
                    <a:pt x="34825" y="36666"/>
                  </a:lnTo>
                  <a:cubicBezTo>
                    <a:pt x="34825" y="36666"/>
                    <a:pt x="34405" y="36666"/>
                    <a:pt x="33972" y="36666"/>
                  </a:cubicBezTo>
                  <a:cubicBezTo>
                    <a:pt x="33972" y="36666"/>
                    <a:pt x="33972" y="36666"/>
                    <a:pt x="33972" y="38333"/>
                  </a:cubicBezTo>
                  <a:lnTo>
                    <a:pt x="33552" y="38333"/>
                  </a:lnTo>
                  <a:lnTo>
                    <a:pt x="33552" y="40000"/>
                  </a:lnTo>
                  <a:cubicBezTo>
                    <a:pt x="33146" y="40000"/>
                    <a:pt x="33146" y="40000"/>
                    <a:pt x="33146" y="40000"/>
                  </a:cubicBezTo>
                  <a:lnTo>
                    <a:pt x="32727" y="40000"/>
                  </a:lnTo>
                  <a:lnTo>
                    <a:pt x="32727" y="38333"/>
                  </a:lnTo>
                  <a:cubicBezTo>
                    <a:pt x="32727" y="38333"/>
                    <a:pt x="32727" y="38333"/>
                    <a:pt x="32294" y="38333"/>
                  </a:cubicBezTo>
                  <a:lnTo>
                    <a:pt x="32294" y="38333"/>
                  </a:lnTo>
                  <a:lnTo>
                    <a:pt x="31888" y="40000"/>
                  </a:lnTo>
                  <a:lnTo>
                    <a:pt x="31888" y="40000"/>
                  </a:lnTo>
                  <a:cubicBezTo>
                    <a:pt x="31468" y="40000"/>
                    <a:pt x="31468" y="38333"/>
                    <a:pt x="31468" y="38333"/>
                  </a:cubicBezTo>
                  <a:cubicBezTo>
                    <a:pt x="31035" y="38333"/>
                    <a:pt x="31035" y="38333"/>
                    <a:pt x="31035" y="36666"/>
                  </a:cubicBezTo>
                  <a:cubicBezTo>
                    <a:pt x="30615" y="36666"/>
                    <a:pt x="31035" y="35000"/>
                    <a:pt x="31035" y="35000"/>
                  </a:cubicBezTo>
                  <a:cubicBezTo>
                    <a:pt x="31035" y="35000"/>
                    <a:pt x="31035" y="35000"/>
                    <a:pt x="31468" y="35000"/>
                  </a:cubicBezTo>
                  <a:cubicBezTo>
                    <a:pt x="31468" y="35000"/>
                    <a:pt x="31468" y="35000"/>
                    <a:pt x="31888" y="35000"/>
                  </a:cubicBezTo>
                  <a:lnTo>
                    <a:pt x="32294" y="35000"/>
                  </a:lnTo>
                  <a:lnTo>
                    <a:pt x="32294" y="35000"/>
                  </a:lnTo>
                  <a:lnTo>
                    <a:pt x="32294" y="35000"/>
                  </a:lnTo>
                  <a:cubicBezTo>
                    <a:pt x="32727" y="35000"/>
                    <a:pt x="32727" y="33333"/>
                    <a:pt x="32727" y="33333"/>
                  </a:cubicBezTo>
                  <a:lnTo>
                    <a:pt x="33146" y="33333"/>
                  </a:lnTo>
                  <a:lnTo>
                    <a:pt x="33552" y="31666"/>
                  </a:lnTo>
                  <a:lnTo>
                    <a:pt x="33552" y="31666"/>
                  </a:lnTo>
                  <a:lnTo>
                    <a:pt x="33552" y="30000"/>
                  </a:lnTo>
                  <a:cubicBezTo>
                    <a:pt x="33146" y="28333"/>
                    <a:pt x="33146" y="28333"/>
                    <a:pt x="33146" y="26666"/>
                  </a:cubicBezTo>
                  <a:cubicBezTo>
                    <a:pt x="33146" y="26666"/>
                    <a:pt x="33146" y="25000"/>
                    <a:pt x="33146" y="23333"/>
                  </a:cubicBezTo>
                  <a:lnTo>
                    <a:pt x="33146" y="23333"/>
                  </a:lnTo>
                  <a:cubicBezTo>
                    <a:pt x="33146" y="23333"/>
                    <a:pt x="33146" y="23333"/>
                    <a:pt x="32727" y="21666"/>
                  </a:cubicBezTo>
                  <a:cubicBezTo>
                    <a:pt x="32727" y="21666"/>
                    <a:pt x="32727" y="21666"/>
                    <a:pt x="32727" y="20000"/>
                  </a:cubicBezTo>
                  <a:lnTo>
                    <a:pt x="32727" y="20000"/>
                  </a:lnTo>
                  <a:lnTo>
                    <a:pt x="32727" y="18333"/>
                  </a:lnTo>
                  <a:cubicBezTo>
                    <a:pt x="33146" y="18333"/>
                    <a:pt x="33146" y="18333"/>
                    <a:pt x="33146" y="18333"/>
                  </a:cubicBezTo>
                  <a:cubicBezTo>
                    <a:pt x="33146" y="16666"/>
                    <a:pt x="33146" y="16666"/>
                    <a:pt x="33146" y="16666"/>
                  </a:cubicBezTo>
                  <a:cubicBezTo>
                    <a:pt x="33146" y="16666"/>
                    <a:pt x="33146" y="16666"/>
                    <a:pt x="33552" y="16666"/>
                  </a:cubicBezTo>
                  <a:cubicBezTo>
                    <a:pt x="33146" y="16666"/>
                    <a:pt x="32294" y="16666"/>
                    <a:pt x="31888" y="16666"/>
                  </a:cubicBezTo>
                  <a:lnTo>
                    <a:pt x="31888" y="16666"/>
                  </a:lnTo>
                  <a:cubicBezTo>
                    <a:pt x="31468" y="16666"/>
                    <a:pt x="31468" y="16666"/>
                    <a:pt x="31468" y="16666"/>
                  </a:cubicBezTo>
                  <a:lnTo>
                    <a:pt x="31468" y="16666"/>
                  </a:lnTo>
                  <a:lnTo>
                    <a:pt x="31035" y="16666"/>
                  </a:lnTo>
                  <a:lnTo>
                    <a:pt x="31035" y="16666"/>
                  </a:lnTo>
                  <a:cubicBezTo>
                    <a:pt x="31035" y="16666"/>
                    <a:pt x="30615" y="18333"/>
                    <a:pt x="30615" y="20000"/>
                  </a:cubicBezTo>
                  <a:lnTo>
                    <a:pt x="30615" y="20000"/>
                  </a:lnTo>
                  <a:cubicBezTo>
                    <a:pt x="30615" y="21666"/>
                    <a:pt x="30209" y="21666"/>
                    <a:pt x="29790" y="21666"/>
                  </a:cubicBezTo>
                  <a:cubicBezTo>
                    <a:pt x="29370" y="21666"/>
                    <a:pt x="29370" y="21666"/>
                    <a:pt x="29370" y="21666"/>
                  </a:cubicBezTo>
                  <a:lnTo>
                    <a:pt x="29370" y="21666"/>
                  </a:lnTo>
                  <a:cubicBezTo>
                    <a:pt x="29370" y="23333"/>
                    <a:pt x="29370" y="23333"/>
                    <a:pt x="29370" y="25000"/>
                  </a:cubicBezTo>
                  <a:lnTo>
                    <a:pt x="29370" y="25000"/>
                  </a:lnTo>
                  <a:lnTo>
                    <a:pt x="29790" y="25000"/>
                  </a:lnTo>
                  <a:lnTo>
                    <a:pt x="29790" y="25000"/>
                  </a:lnTo>
                  <a:cubicBezTo>
                    <a:pt x="30209" y="25000"/>
                    <a:pt x="30615" y="26666"/>
                    <a:pt x="30615" y="26666"/>
                  </a:cubicBezTo>
                  <a:lnTo>
                    <a:pt x="30615" y="26666"/>
                  </a:lnTo>
                  <a:lnTo>
                    <a:pt x="30615" y="26666"/>
                  </a:lnTo>
                  <a:lnTo>
                    <a:pt x="30615" y="26666"/>
                  </a:lnTo>
                  <a:cubicBezTo>
                    <a:pt x="31035" y="26666"/>
                    <a:pt x="31035" y="26666"/>
                    <a:pt x="31035" y="26666"/>
                  </a:cubicBezTo>
                  <a:cubicBezTo>
                    <a:pt x="31468" y="26666"/>
                    <a:pt x="31468" y="28333"/>
                    <a:pt x="31468" y="28333"/>
                  </a:cubicBezTo>
                  <a:cubicBezTo>
                    <a:pt x="31468" y="30000"/>
                    <a:pt x="31468" y="30000"/>
                    <a:pt x="31035" y="30000"/>
                  </a:cubicBezTo>
                  <a:lnTo>
                    <a:pt x="31035" y="31666"/>
                  </a:lnTo>
                  <a:cubicBezTo>
                    <a:pt x="31035" y="31666"/>
                    <a:pt x="30615" y="33333"/>
                    <a:pt x="30209" y="33333"/>
                  </a:cubicBezTo>
                  <a:lnTo>
                    <a:pt x="30209" y="33333"/>
                  </a:lnTo>
                  <a:cubicBezTo>
                    <a:pt x="30209" y="33333"/>
                    <a:pt x="29790" y="31666"/>
                    <a:pt x="29370" y="31666"/>
                  </a:cubicBezTo>
                  <a:cubicBezTo>
                    <a:pt x="29370" y="31666"/>
                    <a:pt x="29370" y="31666"/>
                    <a:pt x="29370" y="30000"/>
                  </a:cubicBezTo>
                  <a:cubicBezTo>
                    <a:pt x="28937" y="30000"/>
                    <a:pt x="28937" y="30000"/>
                    <a:pt x="28937" y="30000"/>
                  </a:cubicBezTo>
                  <a:lnTo>
                    <a:pt x="28531" y="30000"/>
                  </a:lnTo>
                  <a:cubicBezTo>
                    <a:pt x="28111" y="30000"/>
                    <a:pt x="27692" y="28333"/>
                    <a:pt x="27259" y="28333"/>
                  </a:cubicBezTo>
                  <a:lnTo>
                    <a:pt x="27259" y="28333"/>
                  </a:lnTo>
                  <a:cubicBezTo>
                    <a:pt x="26853" y="26666"/>
                    <a:pt x="26853" y="26666"/>
                    <a:pt x="26433" y="26666"/>
                  </a:cubicBezTo>
                  <a:cubicBezTo>
                    <a:pt x="26433" y="26666"/>
                    <a:pt x="25580" y="26666"/>
                    <a:pt x="25174" y="26666"/>
                  </a:cubicBezTo>
                  <a:lnTo>
                    <a:pt x="25174" y="26666"/>
                  </a:lnTo>
                  <a:cubicBezTo>
                    <a:pt x="24755" y="26666"/>
                    <a:pt x="24755" y="26666"/>
                    <a:pt x="24755" y="26666"/>
                  </a:cubicBezTo>
                  <a:lnTo>
                    <a:pt x="24755" y="26666"/>
                  </a:lnTo>
                  <a:lnTo>
                    <a:pt x="25174" y="28333"/>
                  </a:lnTo>
                  <a:cubicBezTo>
                    <a:pt x="25174" y="30000"/>
                    <a:pt x="25174" y="30000"/>
                    <a:pt x="24755" y="31666"/>
                  </a:cubicBezTo>
                  <a:lnTo>
                    <a:pt x="24335" y="31666"/>
                  </a:lnTo>
                  <a:lnTo>
                    <a:pt x="24335" y="31666"/>
                  </a:lnTo>
                  <a:cubicBezTo>
                    <a:pt x="24335" y="31666"/>
                    <a:pt x="24335" y="31666"/>
                    <a:pt x="23902" y="31666"/>
                  </a:cubicBezTo>
                  <a:lnTo>
                    <a:pt x="23902" y="31666"/>
                  </a:lnTo>
                  <a:cubicBezTo>
                    <a:pt x="23496" y="31666"/>
                    <a:pt x="23496" y="31666"/>
                    <a:pt x="23496" y="30000"/>
                  </a:cubicBezTo>
                  <a:lnTo>
                    <a:pt x="23076" y="30000"/>
                  </a:lnTo>
                  <a:cubicBezTo>
                    <a:pt x="23076" y="30000"/>
                    <a:pt x="23076" y="30000"/>
                    <a:pt x="22657" y="31666"/>
                  </a:cubicBezTo>
                  <a:lnTo>
                    <a:pt x="22657" y="31666"/>
                  </a:lnTo>
                  <a:cubicBezTo>
                    <a:pt x="22657" y="31666"/>
                    <a:pt x="22657" y="31666"/>
                    <a:pt x="22224" y="31666"/>
                  </a:cubicBezTo>
                  <a:cubicBezTo>
                    <a:pt x="22224" y="31666"/>
                    <a:pt x="22224" y="31666"/>
                    <a:pt x="21818" y="31666"/>
                  </a:cubicBezTo>
                  <a:cubicBezTo>
                    <a:pt x="21818" y="31666"/>
                    <a:pt x="21398" y="31666"/>
                    <a:pt x="20979" y="31666"/>
                  </a:cubicBezTo>
                  <a:lnTo>
                    <a:pt x="20979" y="31666"/>
                  </a:lnTo>
                  <a:lnTo>
                    <a:pt x="20979" y="31666"/>
                  </a:lnTo>
                  <a:cubicBezTo>
                    <a:pt x="20545" y="33333"/>
                    <a:pt x="20139" y="33333"/>
                    <a:pt x="20139" y="33333"/>
                  </a:cubicBezTo>
                  <a:cubicBezTo>
                    <a:pt x="20139" y="33333"/>
                    <a:pt x="20139" y="33333"/>
                    <a:pt x="19720" y="33333"/>
                  </a:cubicBezTo>
                  <a:lnTo>
                    <a:pt x="19720" y="33333"/>
                  </a:lnTo>
                  <a:lnTo>
                    <a:pt x="19720" y="33333"/>
                  </a:lnTo>
                  <a:lnTo>
                    <a:pt x="19300" y="33333"/>
                  </a:lnTo>
                  <a:cubicBezTo>
                    <a:pt x="19300" y="33333"/>
                    <a:pt x="19300" y="31666"/>
                    <a:pt x="18867" y="31666"/>
                  </a:cubicBezTo>
                  <a:lnTo>
                    <a:pt x="18867" y="31666"/>
                  </a:lnTo>
                  <a:lnTo>
                    <a:pt x="18867" y="31666"/>
                  </a:lnTo>
                  <a:lnTo>
                    <a:pt x="18461" y="31666"/>
                  </a:lnTo>
                  <a:cubicBezTo>
                    <a:pt x="18041" y="31666"/>
                    <a:pt x="18041" y="31666"/>
                    <a:pt x="18041" y="31666"/>
                  </a:cubicBezTo>
                  <a:cubicBezTo>
                    <a:pt x="18041" y="31666"/>
                    <a:pt x="18041" y="31666"/>
                    <a:pt x="17622" y="31666"/>
                  </a:cubicBezTo>
                  <a:lnTo>
                    <a:pt x="17622" y="31666"/>
                  </a:lnTo>
                  <a:cubicBezTo>
                    <a:pt x="17189" y="31666"/>
                    <a:pt x="16783" y="33333"/>
                    <a:pt x="16783" y="33333"/>
                  </a:cubicBezTo>
                  <a:cubicBezTo>
                    <a:pt x="16363" y="33333"/>
                    <a:pt x="16363" y="33333"/>
                    <a:pt x="15944" y="33333"/>
                  </a:cubicBezTo>
                  <a:lnTo>
                    <a:pt x="15944" y="33333"/>
                  </a:lnTo>
                  <a:lnTo>
                    <a:pt x="15944" y="33333"/>
                  </a:lnTo>
                  <a:cubicBezTo>
                    <a:pt x="15944" y="35000"/>
                    <a:pt x="15510" y="35000"/>
                    <a:pt x="15510" y="35000"/>
                  </a:cubicBezTo>
                  <a:cubicBezTo>
                    <a:pt x="15104" y="36666"/>
                    <a:pt x="15104" y="36666"/>
                    <a:pt x="14685" y="36666"/>
                  </a:cubicBezTo>
                  <a:lnTo>
                    <a:pt x="14685" y="36666"/>
                  </a:lnTo>
                  <a:lnTo>
                    <a:pt x="14685" y="36666"/>
                  </a:lnTo>
                  <a:cubicBezTo>
                    <a:pt x="14265" y="36666"/>
                    <a:pt x="14265" y="36666"/>
                    <a:pt x="14265" y="36666"/>
                  </a:cubicBezTo>
                  <a:cubicBezTo>
                    <a:pt x="13832" y="36666"/>
                    <a:pt x="13832" y="36666"/>
                    <a:pt x="13832" y="36666"/>
                  </a:cubicBezTo>
                  <a:lnTo>
                    <a:pt x="13832" y="36666"/>
                  </a:lnTo>
                  <a:cubicBezTo>
                    <a:pt x="13426" y="36666"/>
                    <a:pt x="13426" y="36666"/>
                    <a:pt x="13426" y="36666"/>
                  </a:cubicBezTo>
                  <a:cubicBezTo>
                    <a:pt x="13426" y="36666"/>
                    <a:pt x="13426" y="36666"/>
                    <a:pt x="13006" y="36666"/>
                  </a:cubicBezTo>
                  <a:cubicBezTo>
                    <a:pt x="13006" y="36666"/>
                    <a:pt x="12587" y="35000"/>
                    <a:pt x="12587" y="33333"/>
                  </a:cubicBezTo>
                  <a:cubicBezTo>
                    <a:pt x="13006" y="31666"/>
                    <a:pt x="13006" y="31666"/>
                    <a:pt x="13426" y="31666"/>
                  </a:cubicBezTo>
                  <a:lnTo>
                    <a:pt x="13426" y="31666"/>
                  </a:lnTo>
                  <a:lnTo>
                    <a:pt x="13426" y="31666"/>
                  </a:lnTo>
                  <a:lnTo>
                    <a:pt x="13426" y="31666"/>
                  </a:lnTo>
                  <a:lnTo>
                    <a:pt x="13426" y="31666"/>
                  </a:lnTo>
                  <a:lnTo>
                    <a:pt x="13426" y="31666"/>
                  </a:lnTo>
                  <a:lnTo>
                    <a:pt x="13426" y="31666"/>
                  </a:lnTo>
                  <a:cubicBezTo>
                    <a:pt x="13006" y="31666"/>
                    <a:pt x="13006" y="31666"/>
                    <a:pt x="12587" y="31666"/>
                  </a:cubicBezTo>
                  <a:lnTo>
                    <a:pt x="12587" y="31666"/>
                  </a:lnTo>
                  <a:cubicBezTo>
                    <a:pt x="12587" y="33333"/>
                    <a:pt x="12587" y="33333"/>
                    <a:pt x="12587" y="33333"/>
                  </a:cubicBezTo>
                  <a:cubicBezTo>
                    <a:pt x="12587" y="33333"/>
                    <a:pt x="12587" y="33333"/>
                    <a:pt x="12587" y="35000"/>
                  </a:cubicBezTo>
                  <a:cubicBezTo>
                    <a:pt x="12587" y="35000"/>
                    <a:pt x="12587" y="35000"/>
                    <a:pt x="12587" y="36666"/>
                  </a:cubicBezTo>
                  <a:cubicBezTo>
                    <a:pt x="12587" y="36666"/>
                    <a:pt x="12587" y="36666"/>
                    <a:pt x="12587" y="38333"/>
                  </a:cubicBezTo>
                  <a:lnTo>
                    <a:pt x="12587" y="40000"/>
                  </a:lnTo>
                  <a:cubicBezTo>
                    <a:pt x="12587" y="41666"/>
                    <a:pt x="12587" y="41666"/>
                    <a:pt x="12154" y="41666"/>
                  </a:cubicBezTo>
                  <a:lnTo>
                    <a:pt x="11748" y="40000"/>
                  </a:lnTo>
                  <a:lnTo>
                    <a:pt x="11748" y="40000"/>
                  </a:lnTo>
                  <a:cubicBezTo>
                    <a:pt x="11748" y="38333"/>
                    <a:pt x="11748" y="38333"/>
                    <a:pt x="11748" y="38333"/>
                  </a:cubicBezTo>
                  <a:cubicBezTo>
                    <a:pt x="11328" y="38333"/>
                    <a:pt x="11328" y="38333"/>
                    <a:pt x="10909" y="38333"/>
                  </a:cubicBezTo>
                  <a:lnTo>
                    <a:pt x="10909" y="38333"/>
                  </a:lnTo>
                  <a:cubicBezTo>
                    <a:pt x="10909" y="40000"/>
                    <a:pt x="10475" y="40000"/>
                    <a:pt x="10475" y="40000"/>
                  </a:cubicBezTo>
                  <a:cubicBezTo>
                    <a:pt x="10069" y="40000"/>
                    <a:pt x="10069" y="40000"/>
                    <a:pt x="10069" y="40000"/>
                  </a:cubicBezTo>
                  <a:lnTo>
                    <a:pt x="9650" y="41666"/>
                  </a:lnTo>
                  <a:lnTo>
                    <a:pt x="9650" y="41666"/>
                  </a:lnTo>
                  <a:lnTo>
                    <a:pt x="9650" y="41666"/>
                  </a:lnTo>
                  <a:cubicBezTo>
                    <a:pt x="9650" y="43333"/>
                    <a:pt x="9650" y="43333"/>
                    <a:pt x="9650" y="45000"/>
                  </a:cubicBezTo>
                  <a:cubicBezTo>
                    <a:pt x="9650" y="45000"/>
                    <a:pt x="9650" y="45000"/>
                    <a:pt x="9217" y="45000"/>
                  </a:cubicBezTo>
                  <a:lnTo>
                    <a:pt x="9217" y="45000"/>
                  </a:lnTo>
                  <a:lnTo>
                    <a:pt x="9217" y="45000"/>
                  </a:lnTo>
                  <a:lnTo>
                    <a:pt x="9217" y="45000"/>
                  </a:lnTo>
                  <a:cubicBezTo>
                    <a:pt x="8811" y="45000"/>
                    <a:pt x="8811" y="45000"/>
                    <a:pt x="8391" y="45000"/>
                  </a:cubicBezTo>
                  <a:lnTo>
                    <a:pt x="8391" y="45000"/>
                  </a:lnTo>
                  <a:lnTo>
                    <a:pt x="7972" y="45000"/>
                  </a:lnTo>
                  <a:lnTo>
                    <a:pt x="7972" y="45000"/>
                  </a:lnTo>
                  <a:cubicBezTo>
                    <a:pt x="7972" y="46666"/>
                    <a:pt x="7972" y="46666"/>
                    <a:pt x="7552" y="46666"/>
                  </a:cubicBezTo>
                  <a:cubicBezTo>
                    <a:pt x="7552" y="48279"/>
                    <a:pt x="7552" y="48279"/>
                    <a:pt x="7132" y="48279"/>
                  </a:cubicBezTo>
                  <a:lnTo>
                    <a:pt x="7132" y="48279"/>
                  </a:lnTo>
                  <a:cubicBezTo>
                    <a:pt x="6713" y="48279"/>
                    <a:pt x="6713" y="48279"/>
                    <a:pt x="6713" y="48279"/>
                  </a:cubicBezTo>
                  <a:lnTo>
                    <a:pt x="6713" y="48279"/>
                  </a:lnTo>
                  <a:cubicBezTo>
                    <a:pt x="6293" y="48279"/>
                    <a:pt x="6293" y="48279"/>
                    <a:pt x="6293" y="46666"/>
                  </a:cubicBezTo>
                  <a:lnTo>
                    <a:pt x="5874" y="46666"/>
                  </a:lnTo>
                  <a:lnTo>
                    <a:pt x="5874" y="46666"/>
                  </a:lnTo>
                  <a:cubicBezTo>
                    <a:pt x="5874" y="46666"/>
                    <a:pt x="5454" y="46666"/>
                    <a:pt x="5454" y="45000"/>
                  </a:cubicBezTo>
                  <a:cubicBezTo>
                    <a:pt x="5034" y="45000"/>
                    <a:pt x="5034" y="45000"/>
                    <a:pt x="5034" y="43333"/>
                  </a:cubicBezTo>
                  <a:lnTo>
                    <a:pt x="5034" y="41666"/>
                  </a:lnTo>
                  <a:lnTo>
                    <a:pt x="5034" y="41666"/>
                  </a:lnTo>
                  <a:lnTo>
                    <a:pt x="5034" y="41666"/>
                  </a:lnTo>
                  <a:cubicBezTo>
                    <a:pt x="5034" y="40000"/>
                    <a:pt x="5034" y="40000"/>
                    <a:pt x="5034" y="40000"/>
                  </a:cubicBezTo>
                  <a:lnTo>
                    <a:pt x="5034" y="40000"/>
                  </a:lnTo>
                  <a:cubicBezTo>
                    <a:pt x="4615" y="40000"/>
                    <a:pt x="4615" y="40000"/>
                    <a:pt x="4195" y="40000"/>
                  </a:cubicBezTo>
                  <a:cubicBezTo>
                    <a:pt x="4195" y="38333"/>
                    <a:pt x="4195" y="38333"/>
                    <a:pt x="4195" y="38333"/>
                  </a:cubicBezTo>
                  <a:cubicBezTo>
                    <a:pt x="4195" y="38333"/>
                    <a:pt x="4195" y="38333"/>
                    <a:pt x="3776" y="38333"/>
                  </a:cubicBezTo>
                  <a:cubicBezTo>
                    <a:pt x="3356" y="38333"/>
                    <a:pt x="3356" y="36666"/>
                    <a:pt x="2937" y="36666"/>
                  </a:cubicBezTo>
                  <a:lnTo>
                    <a:pt x="2937" y="35000"/>
                  </a:lnTo>
                  <a:cubicBezTo>
                    <a:pt x="2937" y="35000"/>
                    <a:pt x="2937" y="33333"/>
                    <a:pt x="3356" y="33333"/>
                  </a:cubicBezTo>
                  <a:cubicBezTo>
                    <a:pt x="3356" y="33333"/>
                    <a:pt x="4195" y="35000"/>
                    <a:pt x="4615" y="35000"/>
                  </a:cubicBezTo>
                  <a:cubicBezTo>
                    <a:pt x="4615" y="36666"/>
                    <a:pt x="5034" y="36666"/>
                    <a:pt x="5454" y="36666"/>
                  </a:cubicBezTo>
                  <a:lnTo>
                    <a:pt x="5454" y="36666"/>
                  </a:lnTo>
                  <a:cubicBezTo>
                    <a:pt x="5874" y="36666"/>
                    <a:pt x="5874" y="36666"/>
                    <a:pt x="5874" y="36666"/>
                  </a:cubicBezTo>
                  <a:lnTo>
                    <a:pt x="5874" y="36666"/>
                  </a:lnTo>
                  <a:cubicBezTo>
                    <a:pt x="6293" y="36666"/>
                    <a:pt x="7132" y="36666"/>
                    <a:pt x="7552" y="36666"/>
                  </a:cubicBezTo>
                  <a:lnTo>
                    <a:pt x="7552" y="36666"/>
                  </a:lnTo>
                  <a:lnTo>
                    <a:pt x="7972" y="36666"/>
                  </a:lnTo>
                  <a:cubicBezTo>
                    <a:pt x="8391" y="36666"/>
                    <a:pt x="8391" y="36666"/>
                    <a:pt x="8811" y="36666"/>
                  </a:cubicBezTo>
                  <a:cubicBezTo>
                    <a:pt x="9217" y="36666"/>
                    <a:pt x="9650" y="35000"/>
                    <a:pt x="9650" y="35000"/>
                  </a:cubicBezTo>
                  <a:cubicBezTo>
                    <a:pt x="9650" y="35000"/>
                    <a:pt x="9650" y="35000"/>
                    <a:pt x="10069" y="35000"/>
                  </a:cubicBezTo>
                  <a:lnTo>
                    <a:pt x="10069" y="35000"/>
                  </a:lnTo>
                  <a:cubicBezTo>
                    <a:pt x="9650" y="35000"/>
                    <a:pt x="9217" y="33333"/>
                    <a:pt x="9217" y="33333"/>
                  </a:cubicBezTo>
                  <a:cubicBezTo>
                    <a:pt x="8811" y="33333"/>
                    <a:pt x="8811" y="33333"/>
                    <a:pt x="8811" y="33333"/>
                  </a:cubicBezTo>
                  <a:cubicBezTo>
                    <a:pt x="8811" y="33333"/>
                    <a:pt x="8391" y="33333"/>
                    <a:pt x="7972" y="33333"/>
                  </a:cubicBezTo>
                  <a:cubicBezTo>
                    <a:pt x="7552" y="33333"/>
                    <a:pt x="7132" y="31666"/>
                    <a:pt x="6713" y="30000"/>
                  </a:cubicBezTo>
                  <a:lnTo>
                    <a:pt x="6293" y="30000"/>
                  </a:lnTo>
                  <a:cubicBezTo>
                    <a:pt x="6293" y="30000"/>
                    <a:pt x="6293" y="30000"/>
                    <a:pt x="5874" y="30000"/>
                  </a:cubicBezTo>
                  <a:cubicBezTo>
                    <a:pt x="5874" y="30000"/>
                    <a:pt x="5874" y="30000"/>
                    <a:pt x="5454" y="28333"/>
                  </a:cubicBezTo>
                  <a:lnTo>
                    <a:pt x="5454" y="28333"/>
                  </a:lnTo>
                  <a:lnTo>
                    <a:pt x="5034" y="28333"/>
                  </a:lnTo>
                  <a:lnTo>
                    <a:pt x="5034" y="28333"/>
                  </a:lnTo>
                  <a:lnTo>
                    <a:pt x="5034" y="28333"/>
                  </a:lnTo>
                  <a:lnTo>
                    <a:pt x="4615" y="28333"/>
                  </a:lnTo>
                  <a:lnTo>
                    <a:pt x="4615" y="28333"/>
                  </a:lnTo>
                  <a:cubicBezTo>
                    <a:pt x="4195" y="28333"/>
                    <a:pt x="4195" y="28333"/>
                    <a:pt x="4195" y="28333"/>
                  </a:cubicBezTo>
                  <a:cubicBezTo>
                    <a:pt x="4195" y="28333"/>
                    <a:pt x="3776" y="28333"/>
                    <a:pt x="3356" y="28333"/>
                  </a:cubicBezTo>
                  <a:cubicBezTo>
                    <a:pt x="2517" y="28333"/>
                    <a:pt x="2517" y="28333"/>
                    <a:pt x="2517" y="28333"/>
                  </a:cubicBezTo>
                  <a:lnTo>
                    <a:pt x="2517" y="28333"/>
                  </a:lnTo>
                  <a:lnTo>
                    <a:pt x="2517" y="28333"/>
                  </a:lnTo>
                  <a:lnTo>
                    <a:pt x="2517" y="28333"/>
                  </a:lnTo>
                  <a:cubicBezTo>
                    <a:pt x="2097" y="28333"/>
                    <a:pt x="2097" y="28333"/>
                    <a:pt x="2097" y="28333"/>
                  </a:cubicBezTo>
                  <a:lnTo>
                    <a:pt x="1678" y="28333"/>
                  </a:lnTo>
                  <a:lnTo>
                    <a:pt x="1678" y="28333"/>
                  </a:lnTo>
                  <a:lnTo>
                    <a:pt x="1678" y="28333"/>
                  </a:lnTo>
                  <a:lnTo>
                    <a:pt x="1678" y="28333"/>
                  </a:lnTo>
                  <a:lnTo>
                    <a:pt x="1678" y="30000"/>
                  </a:lnTo>
                  <a:cubicBezTo>
                    <a:pt x="1678" y="31666"/>
                    <a:pt x="1678" y="31666"/>
                    <a:pt x="1678" y="31666"/>
                  </a:cubicBezTo>
                  <a:cubicBezTo>
                    <a:pt x="1678" y="31666"/>
                    <a:pt x="2097" y="31666"/>
                    <a:pt x="2097" y="33333"/>
                  </a:cubicBezTo>
                  <a:lnTo>
                    <a:pt x="2097" y="33333"/>
                  </a:lnTo>
                  <a:lnTo>
                    <a:pt x="2097" y="33333"/>
                  </a:lnTo>
                  <a:cubicBezTo>
                    <a:pt x="2097" y="33333"/>
                    <a:pt x="2097" y="35000"/>
                    <a:pt x="1678" y="35000"/>
                  </a:cubicBezTo>
                  <a:cubicBezTo>
                    <a:pt x="1678" y="35000"/>
                    <a:pt x="1678" y="35000"/>
                    <a:pt x="1678" y="36666"/>
                  </a:cubicBezTo>
                  <a:lnTo>
                    <a:pt x="1678" y="36666"/>
                  </a:lnTo>
                  <a:lnTo>
                    <a:pt x="1678" y="36666"/>
                  </a:lnTo>
                  <a:cubicBezTo>
                    <a:pt x="2097" y="36666"/>
                    <a:pt x="2097" y="36666"/>
                    <a:pt x="2097" y="36666"/>
                  </a:cubicBezTo>
                  <a:cubicBezTo>
                    <a:pt x="2097" y="38333"/>
                    <a:pt x="2097" y="38333"/>
                    <a:pt x="2097" y="40000"/>
                  </a:cubicBezTo>
                  <a:lnTo>
                    <a:pt x="2097" y="40000"/>
                  </a:lnTo>
                  <a:lnTo>
                    <a:pt x="2097" y="41666"/>
                  </a:lnTo>
                  <a:cubicBezTo>
                    <a:pt x="2097" y="41666"/>
                    <a:pt x="2097" y="41666"/>
                    <a:pt x="1678" y="41666"/>
                  </a:cubicBezTo>
                  <a:cubicBezTo>
                    <a:pt x="2097" y="41666"/>
                    <a:pt x="2097" y="43333"/>
                    <a:pt x="2097" y="43333"/>
                  </a:cubicBezTo>
                  <a:lnTo>
                    <a:pt x="2517" y="45000"/>
                  </a:lnTo>
                  <a:cubicBezTo>
                    <a:pt x="2517" y="45000"/>
                    <a:pt x="2517" y="45000"/>
                    <a:pt x="2517" y="46666"/>
                  </a:cubicBezTo>
                  <a:lnTo>
                    <a:pt x="2517" y="46666"/>
                  </a:lnTo>
                  <a:lnTo>
                    <a:pt x="2517" y="46666"/>
                  </a:lnTo>
                  <a:lnTo>
                    <a:pt x="2517" y="46666"/>
                  </a:lnTo>
                  <a:lnTo>
                    <a:pt x="2517" y="46666"/>
                  </a:lnTo>
                  <a:lnTo>
                    <a:pt x="2517" y="46666"/>
                  </a:lnTo>
                  <a:lnTo>
                    <a:pt x="2937" y="46666"/>
                  </a:lnTo>
                  <a:cubicBezTo>
                    <a:pt x="2937" y="48279"/>
                    <a:pt x="2937" y="48279"/>
                    <a:pt x="2937" y="50000"/>
                  </a:cubicBezTo>
                  <a:lnTo>
                    <a:pt x="2937" y="50000"/>
                  </a:lnTo>
                  <a:lnTo>
                    <a:pt x="2937" y="50000"/>
                  </a:lnTo>
                  <a:lnTo>
                    <a:pt x="2937" y="50000"/>
                  </a:lnTo>
                  <a:cubicBezTo>
                    <a:pt x="2937" y="51666"/>
                    <a:pt x="2937" y="53333"/>
                    <a:pt x="2517" y="53333"/>
                  </a:cubicBezTo>
                  <a:lnTo>
                    <a:pt x="2517" y="53333"/>
                  </a:lnTo>
                  <a:cubicBezTo>
                    <a:pt x="2517" y="53333"/>
                    <a:pt x="2097" y="53333"/>
                    <a:pt x="2097" y="54946"/>
                  </a:cubicBezTo>
                  <a:lnTo>
                    <a:pt x="2097" y="54946"/>
                  </a:lnTo>
                  <a:cubicBezTo>
                    <a:pt x="1678" y="54946"/>
                    <a:pt x="1678" y="56666"/>
                    <a:pt x="1258" y="56666"/>
                  </a:cubicBezTo>
                  <a:cubicBezTo>
                    <a:pt x="1258" y="56666"/>
                    <a:pt x="839" y="56666"/>
                    <a:pt x="839" y="58333"/>
                  </a:cubicBezTo>
                  <a:lnTo>
                    <a:pt x="839" y="58333"/>
                  </a:lnTo>
                  <a:lnTo>
                    <a:pt x="839" y="58333"/>
                  </a:lnTo>
                  <a:lnTo>
                    <a:pt x="839" y="60000"/>
                  </a:lnTo>
                  <a:lnTo>
                    <a:pt x="839" y="60000"/>
                  </a:lnTo>
                  <a:lnTo>
                    <a:pt x="839" y="61612"/>
                  </a:lnTo>
                  <a:lnTo>
                    <a:pt x="839" y="61612"/>
                  </a:lnTo>
                  <a:lnTo>
                    <a:pt x="419" y="63333"/>
                  </a:lnTo>
                  <a:lnTo>
                    <a:pt x="0" y="65000"/>
                  </a:lnTo>
                  <a:lnTo>
                    <a:pt x="0" y="65000"/>
                  </a:lnTo>
                  <a:cubicBezTo>
                    <a:pt x="0" y="65000"/>
                    <a:pt x="0" y="65000"/>
                    <a:pt x="0" y="66666"/>
                  </a:cubicBezTo>
                  <a:cubicBezTo>
                    <a:pt x="1258" y="65000"/>
                    <a:pt x="1258" y="65000"/>
                    <a:pt x="1258" y="65000"/>
                  </a:cubicBezTo>
                  <a:cubicBezTo>
                    <a:pt x="419" y="68279"/>
                    <a:pt x="419" y="68279"/>
                    <a:pt x="419" y="68279"/>
                  </a:cubicBezTo>
                  <a:lnTo>
                    <a:pt x="419" y="68279"/>
                  </a:lnTo>
                  <a:lnTo>
                    <a:pt x="419" y="68279"/>
                  </a:lnTo>
                  <a:lnTo>
                    <a:pt x="419" y="68279"/>
                  </a:lnTo>
                  <a:cubicBezTo>
                    <a:pt x="419" y="70000"/>
                    <a:pt x="419" y="70000"/>
                    <a:pt x="419" y="70000"/>
                  </a:cubicBezTo>
                  <a:lnTo>
                    <a:pt x="419" y="70000"/>
                  </a:lnTo>
                  <a:lnTo>
                    <a:pt x="419" y="70000"/>
                  </a:lnTo>
                  <a:cubicBezTo>
                    <a:pt x="419" y="71666"/>
                    <a:pt x="419" y="71666"/>
                    <a:pt x="419" y="71666"/>
                  </a:cubicBezTo>
                  <a:lnTo>
                    <a:pt x="839" y="71666"/>
                  </a:lnTo>
                  <a:lnTo>
                    <a:pt x="839" y="71666"/>
                  </a:lnTo>
                  <a:lnTo>
                    <a:pt x="839" y="71666"/>
                  </a:lnTo>
                  <a:cubicBezTo>
                    <a:pt x="839" y="71666"/>
                    <a:pt x="1258" y="71666"/>
                    <a:pt x="1258" y="73333"/>
                  </a:cubicBezTo>
                  <a:lnTo>
                    <a:pt x="1258" y="73333"/>
                  </a:lnTo>
                  <a:lnTo>
                    <a:pt x="1678" y="73333"/>
                  </a:lnTo>
                  <a:lnTo>
                    <a:pt x="1678" y="73333"/>
                  </a:lnTo>
                  <a:lnTo>
                    <a:pt x="1678" y="73333"/>
                  </a:lnTo>
                  <a:cubicBezTo>
                    <a:pt x="1678" y="73333"/>
                    <a:pt x="1678" y="73333"/>
                    <a:pt x="2097" y="73333"/>
                  </a:cubicBezTo>
                  <a:cubicBezTo>
                    <a:pt x="2097" y="73333"/>
                    <a:pt x="2097" y="73333"/>
                    <a:pt x="2517" y="73333"/>
                  </a:cubicBezTo>
                  <a:cubicBezTo>
                    <a:pt x="2517" y="73333"/>
                    <a:pt x="2937" y="74946"/>
                    <a:pt x="2937" y="76612"/>
                  </a:cubicBezTo>
                  <a:lnTo>
                    <a:pt x="2937" y="76612"/>
                  </a:lnTo>
                  <a:lnTo>
                    <a:pt x="2517" y="76612"/>
                  </a:lnTo>
                  <a:lnTo>
                    <a:pt x="2937" y="78333"/>
                  </a:lnTo>
                  <a:lnTo>
                    <a:pt x="2937" y="78333"/>
                  </a:lnTo>
                  <a:lnTo>
                    <a:pt x="2937" y="78333"/>
                  </a:lnTo>
                  <a:lnTo>
                    <a:pt x="2937" y="78333"/>
                  </a:lnTo>
                  <a:cubicBezTo>
                    <a:pt x="3356" y="78333"/>
                    <a:pt x="3356" y="78333"/>
                    <a:pt x="3356" y="80000"/>
                  </a:cubicBezTo>
                  <a:lnTo>
                    <a:pt x="3356" y="80000"/>
                  </a:lnTo>
                  <a:lnTo>
                    <a:pt x="3356" y="80000"/>
                  </a:lnTo>
                  <a:lnTo>
                    <a:pt x="3356" y="80000"/>
                  </a:lnTo>
                  <a:cubicBezTo>
                    <a:pt x="3776" y="80000"/>
                    <a:pt x="3776" y="80000"/>
                    <a:pt x="4195" y="81612"/>
                  </a:cubicBezTo>
                  <a:lnTo>
                    <a:pt x="4195" y="81612"/>
                  </a:lnTo>
                  <a:lnTo>
                    <a:pt x="4195" y="81612"/>
                  </a:lnTo>
                  <a:lnTo>
                    <a:pt x="4195" y="81612"/>
                  </a:lnTo>
                  <a:cubicBezTo>
                    <a:pt x="4195" y="83333"/>
                    <a:pt x="3776" y="83333"/>
                    <a:pt x="3776" y="85000"/>
                  </a:cubicBezTo>
                  <a:lnTo>
                    <a:pt x="3776" y="85000"/>
                  </a:lnTo>
                  <a:lnTo>
                    <a:pt x="3776" y="85000"/>
                  </a:lnTo>
                  <a:cubicBezTo>
                    <a:pt x="3776" y="85000"/>
                    <a:pt x="3776" y="85000"/>
                    <a:pt x="4195" y="85000"/>
                  </a:cubicBezTo>
                  <a:lnTo>
                    <a:pt x="4195" y="85000"/>
                  </a:lnTo>
                  <a:lnTo>
                    <a:pt x="4195" y="85000"/>
                  </a:lnTo>
                  <a:lnTo>
                    <a:pt x="4195" y="85000"/>
                  </a:lnTo>
                  <a:cubicBezTo>
                    <a:pt x="4615" y="85000"/>
                    <a:pt x="5034" y="85000"/>
                    <a:pt x="5034" y="85000"/>
                  </a:cubicBezTo>
                  <a:lnTo>
                    <a:pt x="5034" y="85000"/>
                  </a:lnTo>
                  <a:cubicBezTo>
                    <a:pt x="5034" y="86666"/>
                    <a:pt x="5454" y="86666"/>
                    <a:pt x="5454" y="88279"/>
                  </a:cubicBezTo>
                  <a:lnTo>
                    <a:pt x="5454" y="88279"/>
                  </a:lnTo>
                  <a:lnTo>
                    <a:pt x="5454" y="88279"/>
                  </a:lnTo>
                  <a:lnTo>
                    <a:pt x="5454" y="88279"/>
                  </a:lnTo>
                  <a:cubicBezTo>
                    <a:pt x="5454" y="88279"/>
                    <a:pt x="5454" y="88279"/>
                    <a:pt x="5874" y="88279"/>
                  </a:cubicBezTo>
                  <a:lnTo>
                    <a:pt x="5874" y="88279"/>
                  </a:lnTo>
                  <a:lnTo>
                    <a:pt x="5874" y="90000"/>
                  </a:lnTo>
                  <a:lnTo>
                    <a:pt x="5874" y="90000"/>
                  </a:lnTo>
                  <a:cubicBezTo>
                    <a:pt x="5874" y="90000"/>
                    <a:pt x="5874" y="90000"/>
                    <a:pt x="5874" y="91666"/>
                  </a:cubicBezTo>
                  <a:lnTo>
                    <a:pt x="5874" y="91666"/>
                  </a:lnTo>
                  <a:lnTo>
                    <a:pt x="5874" y="91666"/>
                  </a:lnTo>
                  <a:cubicBezTo>
                    <a:pt x="6293" y="91666"/>
                    <a:pt x="6293" y="91666"/>
                    <a:pt x="6293" y="91666"/>
                  </a:cubicBezTo>
                  <a:lnTo>
                    <a:pt x="6293" y="91666"/>
                  </a:lnTo>
                  <a:lnTo>
                    <a:pt x="6713" y="91666"/>
                  </a:lnTo>
                  <a:lnTo>
                    <a:pt x="6713" y="91666"/>
                  </a:lnTo>
                  <a:lnTo>
                    <a:pt x="6713" y="91666"/>
                  </a:lnTo>
                  <a:lnTo>
                    <a:pt x="7132" y="91666"/>
                  </a:lnTo>
                  <a:lnTo>
                    <a:pt x="7132" y="91666"/>
                  </a:lnTo>
                  <a:lnTo>
                    <a:pt x="7132" y="91666"/>
                  </a:lnTo>
                  <a:lnTo>
                    <a:pt x="7132" y="91666"/>
                  </a:lnTo>
                  <a:cubicBezTo>
                    <a:pt x="7552" y="91666"/>
                    <a:pt x="7552" y="91666"/>
                    <a:pt x="7552" y="91666"/>
                  </a:cubicBezTo>
                  <a:cubicBezTo>
                    <a:pt x="7552" y="91666"/>
                    <a:pt x="7552" y="91666"/>
                    <a:pt x="7972" y="91666"/>
                  </a:cubicBezTo>
                  <a:lnTo>
                    <a:pt x="7972" y="91666"/>
                  </a:lnTo>
                  <a:lnTo>
                    <a:pt x="7972" y="91666"/>
                  </a:lnTo>
                  <a:cubicBezTo>
                    <a:pt x="8391" y="93333"/>
                    <a:pt x="8391" y="93333"/>
                    <a:pt x="8811" y="93333"/>
                  </a:cubicBezTo>
                  <a:cubicBezTo>
                    <a:pt x="8811" y="93333"/>
                    <a:pt x="8811" y="93333"/>
                    <a:pt x="9217" y="93333"/>
                  </a:cubicBezTo>
                  <a:lnTo>
                    <a:pt x="9217" y="93333"/>
                  </a:lnTo>
                  <a:lnTo>
                    <a:pt x="9217" y="93333"/>
                  </a:lnTo>
                  <a:cubicBezTo>
                    <a:pt x="9650" y="93333"/>
                    <a:pt x="9650" y="94946"/>
                    <a:pt x="9650" y="94946"/>
                  </a:cubicBezTo>
                  <a:lnTo>
                    <a:pt x="9650" y="94946"/>
                  </a:lnTo>
                  <a:lnTo>
                    <a:pt x="9650" y="96666"/>
                  </a:lnTo>
                  <a:lnTo>
                    <a:pt x="9650" y="96666"/>
                  </a:lnTo>
                  <a:cubicBezTo>
                    <a:pt x="9650" y="96666"/>
                    <a:pt x="9650" y="96666"/>
                    <a:pt x="9650" y="98333"/>
                  </a:cubicBezTo>
                  <a:lnTo>
                    <a:pt x="9650" y="98333"/>
                  </a:lnTo>
                  <a:cubicBezTo>
                    <a:pt x="9650" y="98333"/>
                    <a:pt x="9650" y="98333"/>
                    <a:pt x="9217" y="98333"/>
                  </a:cubicBezTo>
                  <a:cubicBezTo>
                    <a:pt x="9650" y="100000"/>
                    <a:pt x="9650" y="100000"/>
                    <a:pt x="9650" y="100000"/>
                  </a:cubicBezTo>
                  <a:lnTo>
                    <a:pt x="9650" y="101612"/>
                  </a:lnTo>
                  <a:lnTo>
                    <a:pt x="9650" y="101612"/>
                  </a:lnTo>
                  <a:cubicBezTo>
                    <a:pt x="9217" y="101612"/>
                    <a:pt x="9217" y="103333"/>
                    <a:pt x="8811" y="103333"/>
                  </a:cubicBezTo>
                  <a:cubicBezTo>
                    <a:pt x="8811" y="103333"/>
                    <a:pt x="8811" y="103333"/>
                    <a:pt x="8811" y="105000"/>
                  </a:cubicBezTo>
                  <a:cubicBezTo>
                    <a:pt x="8811" y="105000"/>
                    <a:pt x="8811" y="106666"/>
                    <a:pt x="8391" y="106666"/>
                  </a:cubicBezTo>
                  <a:lnTo>
                    <a:pt x="8391" y="106666"/>
                  </a:lnTo>
                  <a:lnTo>
                    <a:pt x="8391" y="106666"/>
                  </a:lnTo>
                  <a:lnTo>
                    <a:pt x="8391" y="106666"/>
                  </a:lnTo>
                  <a:cubicBezTo>
                    <a:pt x="8391" y="108279"/>
                    <a:pt x="8391" y="108279"/>
                    <a:pt x="7972" y="108279"/>
                  </a:cubicBezTo>
                  <a:cubicBezTo>
                    <a:pt x="7972" y="108279"/>
                    <a:pt x="7972" y="108279"/>
                    <a:pt x="7972" y="110000"/>
                  </a:cubicBezTo>
                  <a:lnTo>
                    <a:pt x="7972" y="110000"/>
                  </a:lnTo>
                  <a:lnTo>
                    <a:pt x="7552" y="111666"/>
                  </a:lnTo>
                  <a:lnTo>
                    <a:pt x="7552" y="111666"/>
                  </a:lnTo>
                  <a:lnTo>
                    <a:pt x="7552" y="111666"/>
                  </a:lnTo>
                  <a:lnTo>
                    <a:pt x="7972" y="111666"/>
                  </a:lnTo>
                  <a:lnTo>
                    <a:pt x="7972" y="111666"/>
                  </a:lnTo>
                  <a:lnTo>
                    <a:pt x="7972" y="111666"/>
                  </a:lnTo>
                  <a:cubicBezTo>
                    <a:pt x="7972" y="111666"/>
                    <a:pt x="7972" y="111666"/>
                    <a:pt x="8391" y="111666"/>
                  </a:cubicBezTo>
                  <a:cubicBezTo>
                    <a:pt x="8391" y="111666"/>
                    <a:pt x="8391" y="111666"/>
                    <a:pt x="9217" y="114946"/>
                  </a:cubicBezTo>
                  <a:cubicBezTo>
                    <a:pt x="9217" y="114946"/>
                    <a:pt x="9217" y="114946"/>
                    <a:pt x="9650" y="114946"/>
                  </a:cubicBezTo>
                  <a:lnTo>
                    <a:pt x="9650" y="114946"/>
                  </a:lnTo>
                  <a:cubicBezTo>
                    <a:pt x="10069" y="114946"/>
                    <a:pt x="10069" y="114946"/>
                    <a:pt x="10069" y="114946"/>
                  </a:cubicBezTo>
                  <a:cubicBezTo>
                    <a:pt x="10069" y="116666"/>
                    <a:pt x="10475" y="116666"/>
                    <a:pt x="10475" y="116666"/>
                  </a:cubicBezTo>
                  <a:lnTo>
                    <a:pt x="10475" y="116666"/>
                  </a:lnTo>
                  <a:lnTo>
                    <a:pt x="10475" y="116666"/>
                  </a:lnTo>
                  <a:cubicBezTo>
                    <a:pt x="10909" y="116666"/>
                    <a:pt x="10909" y="116666"/>
                    <a:pt x="10909" y="116666"/>
                  </a:cubicBezTo>
                  <a:cubicBezTo>
                    <a:pt x="11328" y="116666"/>
                    <a:pt x="11328" y="116666"/>
                    <a:pt x="11328" y="116666"/>
                  </a:cubicBezTo>
                  <a:cubicBezTo>
                    <a:pt x="11748" y="116666"/>
                    <a:pt x="11748" y="116666"/>
                    <a:pt x="11748" y="116666"/>
                  </a:cubicBezTo>
                  <a:cubicBezTo>
                    <a:pt x="11748" y="118333"/>
                    <a:pt x="12154" y="118333"/>
                    <a:pt x="12154" y="118333"/>
                  </a:cubicBezTo>
                  <a:lnTo>
                    <a:pt x="12154" y="118333"/>
                  </a:lnTo>
                  <a:lnTo>
                    <a:pt x="12587" y="118333"/>
                  </a:lnTo>
                  <a:lnTo>
                    <a:pt x="12587" y="118333"/>
                  </a:lnTo>
                  <a:lnTo>
                    <a:pt x="13006" y="118333"/>
                  </a:lnTo>
                  <a:lnTo>
                    <a:pt x="13006" y="118333"/>
                  </a:lnTo>
                  <a:lnTo>
                    <a:pt x="13006" y="118333"/>
                  </a:lnTo>
                  <a:cubicBezTo>
                    <a:pt x="13006" y="116666"/>
                    <a:pt x="13006" y="116666"/>
                    <a:pt x="13006" y="116666"/>
                  </a:cubicBezTo>
                  <a:lnTo>
                    <a:pt x="13006" y="116666"/>
                  </a:lnTo>
                  <a:cubicBezTo>
                    <a:pt x="13426" y="116666"/>
                    <a:pt x="13426" y="116666"/>
                    <a:pt x="13426" y="118333"/>
                  </a:cubicBezTo>
                  <a:lnTo>
                    <a:pt x="13426" y="118333"/>
                  </a:lnTo>
                  <a:lnTo>
                    <a:pt x="13426" y="118333"/>
                  </a:lnTo>
                  <a:cubicBezTo>
                    <a:pt x="13832" y="118333"/>
                    <a:pt x="13832" y="118333"/>
                    <a:pt x="13832" y="119946"/>
                  </a:cubicBezTo>
                  <a:lnTo>
                    <a:pt x="13832" y="119946"/>
                  </a:lnTo>
                  <a:lnTo>
                    <a:pt x="13832" y="119946"/>
                  </a:lnTo>
                  <a:lnTo>
                    <a:pt x="13832" y="119946"/>
                  </a:lnTo>
                  <a:lnTo>
                    <a:pt x="13832" y="119946"/>
                  </a:lnTo>
                  <a:lnTo>
                    <a:pt x="13832" y="119946"/>
                  </a:lnTo>
                  <a:lnTo>
                    <a:pt x="13832" y="119946"/>
                  </a:lnTo>
                  <a:lnTo>
                    <a:pt x="13832" y="119946"/>
                  </a:lnTo>
                  <a:cubicBezTo>
                    <a:pt x="13832" y="119946"/>
                    <a:pt x="13832" y="119946"/>
                    <a:pt x="14265" y="119946"/>
                  </a:cubicBezTo>
                  <a:lnTo>
                    <a:pt x="14265" y="119946"/>
                  </a:lnTo>
                  <a:lnTo>
                    <a:pt x="14265" y="119946"/>
                  </a:lnTo>
                  <a:lnTo>
                    <a:pt x="14265" y="119946"/>
                  </a:lnTo>
                  <a:lnTo>
                    <a:pt x="14265" y="119946"/>
                  </a:lnTo>
                  <a:cubicBezTo>
                    <a:pt x="14685" y="119946"/>
                    <a:pt x="14685" y="119946"/>
                    <a:pt x="14685" y="119946"/>
                  </a:cubicBezTo>
                  <a:lnTo>
                    <a:pt x="14685" y="118333"/>
                  </a:lnTo>
                  <a:cubicBezTo>
                    <a:pt x="14685" y="118333"/>
                    <a:pt x="14685" y="118333"/>
                    <a:pt x="14685" y="116666"/>
                  </a:cubicBezTo>
                  <a:lnTo>
                    <a:pt x="14685" y="116666"/>
                  </a:lnTo>
                  <a:cubicBezTo>
                    <a:pt x="14265" y="114946"/>
                    <a:pt x="13832" y="114946"/>
                    <a:pt x="13832" y="113333"/>
                  </a:cubicBezTo>
                  <a:lnTo>
                    <a:pt x="13832" y="111666"/>
                  </a:lnTo>
                  <a:cubicBezTo>
                    <a:pt x="14265" y="111666"/>
                    <a:pt x="14265" y="111666"/>
                    <a:pt x="14265" y="111666"/>
                  </a:cubicBezTo>
                  <a:lnTo>
                    <a:pt x="14265" y="110000"/>
                  </a:lnTo>
                  <a:cubicBezTo>
                    <a:pt x="14265" y="110000"/>
                    <a:pt x="14265" y="110000"/>
                    <a:pt x="14265" y="108279"/>
                  </a:cubicBezTo>
                  <a:cubicBezTo>
                    <a:pt x="14685" y="108279"/>
                    <a:pt x="14685" y="108279"/>
                    <a:pt x="14685" y="108279"/>
                  </a:cubicBezTo>
                  <a:cubicBezTo>
                    <a:pt x="15104" y="108279"/>
                    <a:pt x="15104" y="108279"/>
                    <a:pt x="15510" y="106666"/>
                  </a:cubicBezTo>
                  <a:lnTo>
                    <a:pt x="15510" y="106666"/>
                  </a:lnTo>
                  <a:lnTo>
                    <a:pt x="15510" y="106666"/>
                  </a:lnTo>
                  <a:lnTo>
                    <a:pt x="15510" y="106666"/>
                  </a:lnTo>
                  <a:cubicBezTo>
                    <a:pt x="15510" y="106666"/>
                    <a:pt x="15510" y="106666"/>
                    <a:pt x="15510" y="105000"/>
                  </a:cubicBezTo>
                  <a:lnTo>
                    <a:pt x="15510" y="105000"/>
                  </a:lnTo>
                  <a:cubicBezTo>
                    <a:pt x="15104" y="105000"/>
                    <a:pt x="15104" y="105000"/>
                    <a:pt x="15104" y="103333"/>
                  </a:cubicBezTo>
                  <a:lnTo>
                    <a:pt x="15104" y="103333"/>
                  </a:lnTo>
                  <a:cubicBezTo>
                    <a:pt x="15104" y="103333"/>
                    <a:pt x="14685" y="103333"/>
                    <a:pt x="14265" y="103333"/>
                  </a:cubicBezTo>
                  <a:lnTo>
                    <a:pt x="14265" y="103333"/>
                  </a:lnTo>
                  <a:lnTo>
                    <a:pt x="14265" y="103333"/>
                  </a:lnTo>
                  <a:lnTo>
                    <a:pt x="14265" y="103333"/>
                  </a:lnTo>
                  <a:lnTo>
                    <a:pt x="14265" y="101612"/>
                  </a:lnTo>
                  <a:lnTo>
                    <a:pt x="14265" y="101612"/>
                  </a:lnTo>
                  <a:cubicBezTo>
                    <a:pt x="13832" y="101612"/>
                    <a:pt x="13832" y="100000"/>
                    <a:pt x="13832" y="100000"/>
                  </a:cubicBezTo>
                  <a:lnTo>
                    <a:pt x="13832" y="100000"/>
                  </a:lnTo>
                  <a:lnTo>
                    <a:pt x="13832" y="100000"/>
                  </a:lnTo>
                  <a:cubicBezTo>
                    <a:pt x="13832" y="98333"/>
                    <a:pt x="13832" y="98333"/>
                    <a:pt x="13832" y="98333"/>
                  </a:cubicBezTo>
                  <a:lnTo>
                    <a:pt x="13832" y="98333"/>
                  </a:lnTo>
                  <a:lnTo>
                    <a:pt x="13832" y="96666"/>
                  </a:lnTo>
                  <a:lnTo>
                    <a:pt x="13832" y="96666"/>
                  </a:lnTo>
                  <a:lnTo>
                    <a:pt x="13832" y="94946"/>
                  </a:lnTo>
                  <a:cubicBezTo>
                    <a:pt x="13832" y="94946"/>
                    <a:pt x="13832" y="94946"/>
                    <a:pt x="14265" y="94946"/>
                  </a:cubicBezTo>
                  <a:lnTo>
                    <a:pt x="14265" y="94946"/>
                  </a:lnTo>
                  <a:cubicBezTo>
                    <a:pt x="14265" y="93333"/>
                    <a:pt x="14265" y="93333"/>
                    <a:pt x="14265" y="93333"/>
                  </a:cubicBezTo>
                  <a:lnTo>
                    <a:pt x="14265" y="93333"/>
                  </a:lnTo>
                  <a:lnTo>
                    <a:pt x="14265" y="93333"/>
                  </a:lnTo>
                  <a:lnTo>
                    <a:pt x="14265" y="91666"/>
                  </a:lnTo>
                  <a:lnTo>
                    <a:pt x="14685" y="90000"/>
                  </a:lnTo>
                  <a:lnTo>
                    <a:pt x="14685" y="90000"/>
                  </a:lnTo>
                  <a:cubicBezTo>
                    <a:pt x="15104" y="90000"/>
                    <a:pt x="15104" y="90000"/>
                    <a:pt x="15104" y="90000"/>
                  </a:cubicBezTo>
                  <a:lnTo>
                    <a:pt x="15104" y="90000"/>
                  </a:lnTo>
                  <a:cubicBezTo>
                    <a:pt x="15104" y="91666"/>
                    <a:pt x="15104" y="91666"/>
                    <a:pt x="15104" y="91666"/>
                  </a:cubicBezTo>
                  <a:lnTo>
                    <a:pt x="15510" y="90000"/>
                  </a:lnTo>
                  <a:cubicBezTo>
                    <a:pt x="15510" y="90000"/>
                    <a:pt x="15510" y="90000"/>
                    <a:pt x="15944" y="90000"/>
                  </a:cubicBezTo>
                  <a:lnTo>
                    <a:pt x="15944" y="90000"/>
                  </a:lnTo>
                  <a:cubicBezTo>
                    <a:pt x="16363" y="88279"/>
                    <a:pt x="16363" y="88279"/>
                    <a:pt x="16363" y="88279"/>
                  </a:cubicBezTo>
                  <a:lnTo>
                    <a:pt x="16363" y="88279"/>
                  </a:lnTo>
                  <a:lnTo>
                    <a:pt x="16363" y="88279"/>
                  </a:lnTo>
                  <a:lnTo>
                    <a:pt x="16363" y="88279"/>
                  </a:lnTo>
                  <a:lnTo>
                    <a:pt x="16363" y="88279"/>
                  </a:lnTo>
                  <a:cubicBezTo>
                    <a:pt x="16783" y="88279"/>
                    <a:pt x="16783" y="88279"/>
                    <a:pt x="16783" y="86666"/>
                  </a:cubicBezTo>
                  <a:cubicBezTo>
                    <a:pt x="16783" y="86666"/>
                    <a:pt x="16783" y="86666"/>
                    <a:pt x="17189" y="86666"/>
                  </a:cubicBezTo>
                  <a:lnTo>
                    <a:pt x="17189" y="86666"/>
                  </a:lnTo>
                  <a:lnTo>
                    <a:pt x="17189" y="86666"/>
                  </a:lnTo>
                  <a:lnTo>
                    <a:pt x="17189" y="86666"/>
                  </a:lnTo>
                  <a:lnTo>
                    <a:pt x="17189" y="86666"/>
                  </a:lnTo>
                  <a:cubicBezTo>
                    <a:pt x="17189" y="86666"/>
                    <a:pt x="17189" y="86666"/>
                    <a:pt x="17622" y="86666"/>
                  </a:cubicBezTo>
                  <a:lnTo>
                    <a:pt x="17622" y="86666"/>
                  </a:lnTo>
                  <a:cubicBezTo>
                    <a:pt x="17622" y="86666"/>
                    <a:pt x="17622" y="86666"/>
                    <a:pt x="18041" y="86666"/>
                  </a:cubicBezTo>
                  <a:lnTo>
                    <a:pt x="18041" y="86666"/>
                  </a:lnTo>
                  <a:lnTo>
                    <a:pt x="18041" y="86666"/>
                  </a:lnTo>
                  <a:lnTo>
                    <a:pt x="18041" y="86666"/>
                  </a:lnTo>
                  <a:cubicBezTo>
                    <a:pt x="18461" y="86666"/>
                    <a:pt x="18461" y="86666"/>
                    <a:pt x="18461" y="86666"/>
                  </a:cubicBezTo>
                  <a:lnTo>
                    <a:pt x="18461" y="86666"/>
                  </a:lnTo>
                  <a:lnTo>
                    <a:pt x="18461" y="86666"/>
                  </a:lnTo>
                  <a:cubicBezTo>
                    <a:pt x="18461" y="86666"/>
                    <a:pt x="18867" y="86666"/>
                    <a:pt x="18867" y="88279"/>
                  </a:cubicBezTo>
                  <a:cubicBezTo>
                    <a:pt x="18867" y="86666"/>
                    <a:pt x="18867" y="86666"/>
                    <a:pt x="19300" y="86666"/>
                  </a:cubicBezTo>
                  <a:lnTo>
                    <a:pt x="19300" y="86666"/>
                  </a:lnTo>
                  <a:cubicBezTo>
                    <a:pt x="19300" y="88279"/>
                    <a:pt x="19720" y="88279"/>
                    <a:pt x="19720" y="88279"/>
                  </a:cubicBezTo>
                  <a:lnTo>
                    <a:pt x="19720" y="88279"/>
                  </a:lnTo>
                  <a:cubicBezTo>
                    <a:pt x="19720" y="88279"/>
                    <a:pt x="19720" y="90000"/>
                    <a:pt x="20139" y="90000"/>
                  </a:cubicBezTo>
                  <a:cubicBezTo>
                    <a:pt x="20139" y="88279"/>
                    <a:pt x="20139" y="88279"/>
                    <a:pt x="20139" y="88279"/>
                  </a:cubicBezTo>
                  <a:lnTo>
                    <a:pt x="20139" y="88279"/>
                  </a:lnTo>
                  <a:lnTo>
                    <a:pt x="20139" y="88279"/>
                  </a:lnTo>
                  <a:cubicBezTo>
                    <a:pt x="20545" y="88279"/>
                    <a:pt x="20545" y="90000"/>
                    <a:pt x="20979" y="90000"/>
                  </a:cubicBezTo>
                  <a:lnTo>
                    <a:pt x="20979" y="90000"/>
                  </a:lnTo>
                  <a:lnTo>
                    <a:pt x="20979" y="90000"/>
                  </a:lnTo>
                  <a:lnTo>
                    <a:pt x="20979" y="90000"/>
                  </a:lnTo>
                  <a:cubicBezTo>
                    <a:pt x="21398" y="90000"/>
                    <a:pt x="21398" y="90000"/>
                    <a:pt x="21398" y="88279"/>
                  </a:cubicBezTo>
                  <a:cubicBezTo>
                    <a:pt x="21818" y="88279"/>
                    <a:pt x="21818" y="88279"/>
                    <a:pt x="21818" y="88279"/>
                  </a:cubicBezTo>
                  <a:cubicBezTo>
                    <a:pt x="21818" y="88279"/>
                    <a:pt x="22224" y="88279"/>
                    <a:pt x="22224" y="90000"/>
                  </a:cubicBezTo>
                  <a:cubicBezTo>
                    <a:pt x="22224" y="88279"/>
                    <a:pt x="22224" y="88279"/>
                    <a:pt x="22657" y="88279"/>
                  </a:cubicBezTo>
                  <a:lnTo>
                    <a:pt x="22657" y="88279"/>
                  </a:lnTo>
                  <a:lnTo>
                    <a:pt x="22657" y="88279"/>
                  </a:lnTo>
                  <a:cubicBezTo>
                    <a:pt x="22657" y="88279"/>
                    <a:pt x="23076" y="88279"/>
                    <a:pt x="23076" y="90000"/>
                  </a:cubicBezTo>
                  <a:lnTo>
                    <a:pt x="23076" y="90000"/>
                  </a:lnTo>
                  <a:lnTo>
                    <a:pt x="23496" y="90000"/>
                  </a:lnTo>
                  <a:lnTo>
                    <a:pt x="23496" y="90000"/>
                  </a:lnTo>
                  <a:lnTo>
                    <a:pt x="23496" y="90000"/>
                  </a:lnTo>
                  <a:lnTo>
                    <a:pt x="23902" y="90000"/>
                  </a:lnTo>
                  <a:lnTo>
                    <a:pt x="23902" y="90000"/>
                  </a:lnTo>
                  <a:lnTo>
                    <a:pt x="23902" y="90000"/>
                  </a:lnTo>
                  <a:lnTo>
                    <a:pt x="23902" y="90000"/>
                  </a:lnTo>
                  <a:cubicBezTo>
                    <a:pt x="23902" y="88279"/>
                    <a:pt x="23902" y="88279"/>
                    <a:pt x="23902" y="88279"/>
                  </a:cubicBezTo>
                  <a:lnTo>
                    <a:pt x="23902" y="88279"/>
                  </a:lnTo>
                  <a:lnTo>
                    <a:pt x="23902" y="88279"/>
                  </a:lnTo>
                  <a:cubicBezTo>
                    <a:pt x="23902" y="86666"/>
                    <a:pt x="23902" y="86666"/>
                    <a:pt x="24335" y="86666"/>
                  </a:cubicBezTo>
                  <a:cubicBezTo>
                    <a:pt x="24335" y="85000"/>
                    <a:pt x="24335" y="85000"/>
                    <a:pt x="24335" y="85000"/>
                  </a:cubicBezTo>
                  <a:cubicBezTo>
                    <a:pt x="24335" y="85000"/>
                    <a:pt x="24335" y="85000"/>
                    <a:pt x="24335" y="86666"/>
                  </a:cubicBezTo>
                  <a:cubicBezTo>
                    <a:pt x="24335" y="85000"/>
                    <a:pt x="24335" y="85000"/>
                    <a:pt x="24335" y="85000"/>
                  </a:cubicBezTo>
                  <a:lnTo>
                    <a:pt x="24335" y="85000"/>
                  </a:lnTo>
                  <a:cubicBezTo>
                    <a:pt x="24335" y="85000"/>
                    <a:pt x="24335" y="85000"/>
                    <a:pt x="24755" y="85000"/>
                  </a:cubicBezTo>
                  <a:lnTo>
                    <a:pt x="24755" y="83333"/>
                  </a:lnTo>
                  <a:lnTo>
                    <a:pt x="24755" y="81612"/>
                  </a:lnTo>
                  <a:lnTo>
                    <a:pt x="24755" y="81612"/>
                  </a:lnTo>
                  <a:cubicBezTo>
                    <a:pt x="24755" y="80000"/>
                    <a:pt x="24755" y="80000"/>
                    <a:pt x="24755" y="80000"/>
                  </a:cubicBezTo>
                  <a:lnTo>
                    <a:pt x="24755" y="80000"/>
                  </a:lnTo>
                  <a:cubicBezTo>
                    <a:pt x="24755" y="78333"/>
                    <a:pt x="24755" y="78333"/>
                    <a:pt x="25174" y="78333"/>
                  </a:cubicBezTo>
                  <a:lnTo>
                    <a:pt x="25174" y="78333"/>
                  </a:lnTo>
                  <a:lnTo>
                    <a:pt x="25174" y="78333"/>
                  </a:lnTo>
                  <a:lnTo>
                    <a:pt x="25174" y="78333"/>
                  </a:lnTo>
                  <a:lnTo>
                    <a:pt x="25580" y="78333"/>
                  </a:lnTo>
                  <a:cubicBezTo>
                    <a:pt x="25580" y="78333"/>
                    <a:pt x="25580" y="78333"/>
                    <a:pt x="26013" y="78333"/>
                  </a:cubicBezTo>
                  <a:lnTo>
                    <a:pt x="26013" y="78333"/>
                  </a:lnTo>
                  <a:cubicBezTo>
                    <a:pt x="26013" y="78333"/>
                    <a:pt x="26013" y="78333"/>
                    <a:pt x="26433" y="78333"/>
                  </a:cubicBezTo>
                  <a:cubicBezTo>
                    <a:pt x="26433" y="78333"/>
                    <a:pt x="26433" y="78333"/>
                    <a:pt x="26853" y="78333"/>
                  </a:cubicBezTo>
                  <a:cubicBezTo>
                    <a:pt x="27259" y="78333"/>
                    <a:pt x="27259" y="78333"/>
                    <a:pt x="27259" y="78333"/>
                  </a:cubicBezTo>
                  <a:cubicBezTo>
                    <a:pt x="27692" y="78333"/>
                    <a:pt x="27692" y="78333"/>
                    <a:pt x="27692" y="78333"/>
                  </a:cubicBezTo>
                  <a:lnTo>
                    <a:pt x="27692" y="78333"/>
                  </a:lnTo>
                  <a:lnTo>
                    <a:pt x="27692" y="78333"/>
                  </a:lnTo>
                  <a:cubicBezTo>
                    <a:pt x="28111" y="78333"/>
                    <a:pt x="28111" y="78333"/>
                    <a:pt x="28111" y="76612"/>
                  </a:cubicBezTo>
                  <a:lnTo>
                    <a:pt x="28111" y="76612"/>
                  </a:lnTo>
                  <a:lnTo>
                    <a:pt x="28111" y="76612"/>
                  </a:lnTo>
                  <a:cubicBezTo>
                    <a:pt x="28111" y="76612"/>
                    <a:pt x="28111" y="76612"/>
                    <a:pt x="28531" y="76612"/>
                  </a:cubicBezTo>
                  <a:lnTo>
                    <a:pt x="28531" y="76612"/>
                  </a:lnTo>
                  <a:lnTo>
                    <a:pt x="28937" y="76612"/>
                  </a:lnTo>
                  <a:lnTo>
                    <a:pt x="28937" y="76612"/>
                  </a:lnTo>
                  <a:lnTo>
                    <a:pt x="28937" y="76612"/>
                  </a:lnTo>
                  <a:cubicBezTo>
                    <a:pt x="29370" y="76612"/>
                    <a:pt x="29370" y="76612"/>
                    <a:pt x="29790" y="76612"/>
                  </a:cubicBezTo>
                  <a:lnTo>
                    <a:pt x="29790" y="76612"/>
                  </a:lnTo>
                  <a:lnTo>
                    <a:pt x="29790" y="76612"/>
                  </a:lnTo>
                  <a:cubicBezTo>
                    <a:pt x="29790" y="76612"/>
                    <a:pt x="29790" y="76612"/>
                    <a:pt x="30209" y="76612"/>
                  </a:cubicBezTo>
                  <a:lnTo>
                    <a:pt x="30209" y="76612"/>
                  </a:lnTo>
                  <a:lnTo>
                    <a:pt x="30209" y="76612"/>
                  </a:lnTo>
                  <a:cubicBezTo>
                    <a:pt x="30209" y="74946"/>
                    <a:pt x="30615" y="73333"/>
                    <a:pt x="31035" y="73333"/>
                  </a:cubicBezTo>
                  <a:lnTo>
                    <a:pt x="31035" y="73333"/>
                  </a:lnTo>
                  <a:lnTo>
                    <a:pt x="31035" y="73333"/>
                  </a:lnTo>
                  <a:lnTo>
                    <a:pt x="31035" y="73333"/>
                  </a:lnTo>
                  <a:lnTo>
                    <a:pt x="31035" y="73333"/>
                  </a:lnTo>
                  <a:cubicBezTo>
                    <a:pt x="31468" y="73333"/>
                    <a:pt x="31468" y="73333"/>
                    <a:pt x="31888" y="74946"/>
                  </a:cubicBezTo>
                  <a:lnTo>
                    <a:pt x="31888" y="74946"/>
                  </a:lnTo>
                  <a:lnTo>
                    <a:pt x="31888" y="74946"/>
                  </a:lnTo>
                  <a:lnTo>
                    <a:pt x="32294" y="74946"/>
                  </a:lnTo>
                  <a:lnTo>
                    <a:pt x="32294" y="74946"/>
                  </a:lnTo>
                  <a:lnTo>
                    <a:pt x="32294" y="74946"/>
                  </a:lnTo>
                  <a:lnTo>
                    <a:pt x="32727" y="76612"/>
                  </a:lnTo>
                  <a:cubicBezTo>
                    <a:pt x="32727" y="78333"/>
                    <a:pt x="32727" y="78333"/>
                    <a:pt x="32727" y="78333"/>
                  </a:cubicBezTo>
                  <a:lnTo>
                    <a:pt x="32727" y="78333"/>
                  </a:lnTo>
                  <a:cubicBezTo>
                    <a:pt x="32727" y="78333"/>
                    <a:pt x="32727" y="78333"/>
                    <a:pt x="33146" y="78333"/>
                  </a:cubicBezTo>
                  <a:lnTo>
                    <a:pt x="33146" y="78333"/>
                  </a:lnTo>
                  <a:lnTo>
                    <a:pt x="33146" y="78333"/>
                  </a:lnTo>
                  <a:cubicBezTo>
                    <a:pt x="33146" y="78333"/>
                    <a:pt x="33146" y="78333"/>
                    <a:pt x="33552" y="78333"/>
                  </a:cubicBezTo>
                  <a:lnTo>
                    <a:pt x="33552" y="78333"/>
                  </a:lnTo>
                  <a:cubicBezTo>
                    <a:pt x="33552" y="78333"/>
                    <a:pt x="33552" y="78333"/>
                    <a:pt x="33972" y="78333"/>
                  </a:cubicBezTo>
                  <a:lnTo>
                    <a:pt x="33972" y="78333"/>
                  </a:lnTo>
                  <a:lnTo>
                    <a:pt x="33972" y="78333"/>
                  </a:lnTo>
                  <a:lnTo>
                    <a:pt x="33972" y="78333"/>
                  </a:lnTo>
                  <a:lnTo>
                    <a:pt x="33972" y="78333"/>
                  </a:lnTo>
                  <a:lnTo>
                    <a:pt x="33972" y="78333"/>
                  </a:lnTo>
                  <a:cubicBezTo>
                    <a:pt x="34405" y="78333"/>
                    <a:pt x="34405" y="78333"/>
                    <a:pt x="34405" y="78333"/>
                  </a:cubicBezTo>
                  <a:lnTo>
                    <a:pt x="34405" y="78333"/>
                  </a:lnTo>
                  <a:cubicBezTo>
                    <a:pt x="34405" y="80000"/>
                    <a:pt x="34405" y="80000"/>
                    <a:pt x="34405" y="80000"/>
                  </a:cubicBezTo>
                  <a:cubicBezTo>
                    <a:pt x="34825" y="80000"/>
                    <a:pt x="34825" y="80000"/>
                    <a:pt x="34825" y="81612"/>
                  </a:cubicBezTo>
                  <a:cubicBezTo>
                    <a:pt x="34825" y="80000"/>
                    <a:pt x="34825" y="80000"/>
                    <a:pt x="35231" y="80000"/>
                  </a:cubicBezTo>
                  <a:lnTo>
                    <a:pt x="35231" y="80000"/>
                  </a:lnTo>
                  <a:cubicBezTo>
                    <a:pt x="35650" y="80000"/>
                    <a:pt x="35650" y="78333"/>
                    <a:pt x="35650" y="78333"/>
                  </a:cubicBezTo>
                  <a:lnTo>
                    <a:pt x="35650" y="78333"/>
                  </a:lnTo>
                  <a:cubicBezTo>
                    <a:pt x="35650" y="78333"/>
                    <a:pt x="35650" y="78333"/>
                    <a:pt x="36083" y="78333"/>
                  </a:cubicBezTo>
                  <a:lnTo>
                    <a:pt x="36083" y="78333"/>
                  </a:lnTo>
                  <a:cubicBezTo>
                    <a:pt x="36503" y="76612"/>
                    <a:pt x="36503" y="76612"/>
                    <a:pt x="36503" y="76612"/>
                  </a:cubicBezTo>
                  <a:lnTo>
                    <a:pt x="36503" y="76612"/>
                  </a:lnTo>
                  <a:lnTo>
                    <a:pt x="36909" y="76612"/>
                  </a:lnTo>
                  <a:lnTo>
                    <a:pt x="36909" y="76612"/>
                  </a:lnTo>
                  <a:lnTo>
                    <a:pt x="37329" y="78333"/>
                  </a:lnTo>
                  <a:lnTo>
                    <a:pt x="37329" y="78333"/>
                  </a:lnTo>
                  <a:lnTo>
                    <a:pt x="37329" y="78333"/>
                  </a:lnTo>
                  <a:cubicBezTo>
                    <a:pt x="37329" y="80000"/>
                    <a:pt x="37329" y="80000"/>
                    <a:pt x="36909" y="80000"/>
                  </a:cubicBezTo>
                  <a:lnTo>
                    <a:pt x="36909" y="80000"/>
                  </a:lnTo>
                  <a:lnTo>
                    <a:pt x="36909" y="80000"/>
                  </a:lnTo>
                  <a:lnTo>
                    <a:pt x="36909" y="80000"/>
                  </a:lnTo>
                  <a:lnTo>
                    <a:pt x="37329" y="80000"/>
                  </a:lnTo>
                  <a:lnTo>
                    <a:pt x="37329" y="81612"/>
                  </a:lnTo>
                  <a:cubicBezTo>
                    <a:pt x="37329" y="81612"/>
                    <a:pt x="37762" y="81612"/>
                    <a:pt x="37762" y="83333"/>
                  </a:cubicBezTo>
                  <a:cubicBezTo>
                    <a:pt x="37762" y="83333"/>
                    <a:pt x="38181" y="83333"/>
                    <a:pt x="38181" y="85000"/>
                  </a:cubicBezTo>
                  <a:cubicBezTo>
                    <a:pt x="38587" y="85000"/>
                    <a:pt x="38587" y="86666"/>
                    <a:pt x="38587" y="86666"/>
                  </a:cubicBezTo>
                  <a:cubicBezTo>
                    <a:pt x="39007" y="86666"/>
                    <a:pt x="39007" y="86666"/>
                    <a:pt x="39007" y="86666"/>
                  </a:cubicBezTo>
                  <a:cubicBezTo>
                    <a:pt x="39007" y="88279"/>
                    <a:pt x="39007" y="88279"/>
                    <a:pt x="39007" y="88279"/>
                  </a:cubicBezTo>
                  <a:lnTo>
                    <a:pt x="39007" y="88279"/>
                  </a:lnTo>
                  <a:lnTo>
                    <a:pt x="39007" y="88279"/>
                  </a:lnTo>
                  <a:cubicBezTo>
                    <a:pt x="39440" y="88279"/>
                    <a:pt x="39440" y="88279"/>
                    <a:pt x="39440" y="88279"/>
                  </a:cubicBezTo>
                  <a:lnTo>
                    <a:pt x="39440" y="88279"/>
                  </a:lnTo>
                  <a:lnTo>
                    <a:pt x="39440" y="88279"/>
                  </a:lnTo>
                  <a:cubicBezTo>
                    <a:pt x="39440" y="88279"/>
                    <a:pt x="39440" y="88279"/>
                    <a:pt x="39860" y="88279"/>
                  </a:cubicBezTo>
                  <a:lnTo>
                    <a:pt x="39860" y="88279"/>
                  </a:lnTo>
                  <a:lnTo>
                    <a:pt x="39860" y="88279"/>
                  </a:lnTo>
                  <a:lnTo>
                    <a:pt x="39860" y="88279"/>
                  </a:lnTo>
                  <a:cubicBezTo>
                    <a:pt x="39860" y="88279"/>
                    <a:pt x="39860" y="88279"/>
                    <a:pt x="39860" y="90000"/>
                  </a:cubicBezTo>
                  <a:lnTo>
                    <a:pt x="40266" y="90000"/>
                  </a:lnTo>
                  <a:lnTo>
                    <a:pt x="40266" y="90000"/>
                  </a:lnTo>
                  <a:lnTo>
                    <a:pt x="40266" y="90000"/>
                  </a:lnTo>
                  <a:cubicBezTo>
                    <a:pt x="40266" y="90000"/>
                    <a:pt x="40266" y="90000"/>
                    <a:pt x="40685" y="90000"/>
                  </a:cubicBezTo>
                  <a:cubicBezTo>
                    <a:pt x="40685" y="90000"/>
                    <a:pt x="40685" y="90000"/>
                    <a:pt x="41118" y="90000"/>
                  </a:cubicBezTo>
                  <a:lnTo>
                    <a:pt x="41118" y="90000"/>
                  </a:lnTo>
                  <a:lnTo>
                    <a:pt x="41118" y="90000"/>
                  </a:lnTo>
                  <a:lnTo>
                    <a:pt x="41118" y="90000"/>
                  </a:lnTo>
                  <a:lnTo>
                    <a:pt x="41118" y="90000"/>
                  </a:lnTo>
                  <a:cubicBezTo>
                    <a:pt x="41118" y="88279"/>
                    <a:pt x="41538" y="88279"/>
                    <a:pt x="41538" y="88279"/>
                  </a:cubicBezTo>
                  <a:lnTo>
                    <a:pt x="41538" y="88279"/>
                  </a:lnTo>
                  <a:cubicBezTo>
                    <a:pt x="41538" y="88279"/>
                    <a:pt x="41538" y="88279"/>
                    <a:pt x="41944" y="90000"/>
                  </a:cubicBezTo>
                  <a:lnTo>
                    <a:pt x="41944" y="90000"/>
                  </a:lnTo>
                  <a:lnTo>
                    <a:pt x="41944" y="90000"/>
                  </a:lnTo>
                  <a:cubicBezTo>
                    <a:pt x="41944" y="90000"/>
                    <a:pt x="42364" y="90000"/>
                    <a:pt x="42364" y="91666"/>
                  </a:cubicBezTo>
                  <a:lnTo>
                    <a:pt x="42364" y="91666"/>
                  </a:lnTo>
                  <a:cubicBezTo>
                    <a:pt x="42364" y="91666"/>
                    <a:pt x="42797" y="91666"/>
                    <a:pt x="42797" y="93333"/>
                  </a:cubicBezTo>
                  <a:cubicBezTo>
                    <a:pt x="42797" y="93333"/>
                    <a:pt x="42797" y="93333"/>
                    <a:pt x="43216" y="93333"/>
                  </a:cubicBezTo>
                  <a:lnTo>
                    <a:pt x="43216" y="93333"/>
                  </a:lnTo>
                  <a:cubicBezTo>
                    <a:pt x="43216" y="93333"/>
                    <a:pt x="43216" y="94946"/>
                    <a:pt x="43622" y="94946"/>
                  </a:cubicBezTo>
                  <a:lnTo>
                    <a:pt x="43622" y="94946"/>
                  </a:lnTo>
                  <a:cubicBezTo>
                    <a:pt x="43622" y="93333"/>
                    <a:pt x="43622" y="93333"/>
                    <a:pt x="43622" y="93333"/>
                  </a:cubicBezTo>
                  <a:lnTo>
                    <a:pt x="44042" y="93333"/>
                  </a:lnTo>
                  <a:lnTo>
                    <a:pt x="44042" y="93333"/>
                  </a:lnTo>
                  <a:cubicBezTo>
                    <a:pt x="44042" y="93333"/>
                    <a:pt x="44042" y="93333"/>
                    <a:pt x="44475" y="93333"/>
                  </a:cubicBezTo>
                  <a:cubicBezTo>
                    <a:pt x="44475" y="93333"/>
                    <a:pt x="44475" y="94946"/>
                    <a:pt x="44475" y="96666"/>
                  </a:cubicBezTo>
                  <a:lnTo>
                    <a:pt x="44895" y="96666"/>
                  </a:lnTo>
                  <a:lnTo>
                    <a:pt x="44895" y="96666"/>
                  </a:lnTo>
                  <a:cubicBezTo>
                    <a:pt x="44895" y="96666"/>
                    <a:pt x="44895" y="96666"/>
                    <a:pt x="44895" y="94946"/>
                  </a:cubicBezTo>
                  <a:lnTo>
                    <a:pt x="44895" y="94946"/>
                  </a:lnTo>
                  <a:lnTo>
                    <a:pt x="44895" y="94946"/>
                  </a:lnTo>
                  <a:lnTo>
                    <a:pt x="44895" y="94946"/>
                  </a:lnTo>
                  <a:cubicBezTo>
                    <a:pt x="44895" y="93333"/>
                    <a:pt x="44895" y="93333"/>
                    <a:pt x="44895" y="93333"/>
                  </a:cubicBezTo>
                  <a:cubicBezTo>
                    <a:pt x="45301" y="94946"/>
                    <a:pt x="45301" y="94946"/>
                    <a:pt x="45301" y="94946"/>
                  </a:cubicBezTo>
                  <a:lnTo>
                    <a:pt x="45301" y="94946"/>
                  </a:lnTo>
                  <a:lnTo>
                    <a:pt x="45301" y="94946"/>
                  </a:lnTo>
                  <a:lnTo>
                    <a:pt x="45720" y="94946"/>
                  </a:lnTo>
                  <a:lnTo>
                    <a:pt x="45720" y="94946"/>
                  </a:lnTo>
                  <a:cubicBezTo>
                    <a:pt x="45720" y="94946"/>
                    <a:pt x="45720" y="94946"/>
                    <a:pt x="46153" y="94946"/>
                  </a:cubicBezTo>
                  <a:lnTo>
                    <a:pt x="46153" y="94946"/>
                  </a:lnTo>
                  <a:cubicBezTo>
                    <a:pt x="46153" y="93333"/>
                    <a:pt x="46153" y="93333"/>
                    <a:pt x="46573" y="93333"/>
                  </a:cubicBezTo>
                  <a:lnTo>
                    <a:pt x="46979" y="91666"/>
                  </a:lnTo>
                  <a:lnTo>
                    <a:pt x="47399" y="91666"/>
                  </a:lnTo>
                  <a:cubicBezTo>
                    <a:pt x="47399" y="90000"/>
                    <a:pt x="47832" y="90000"/>
                    <a:pt x="47832" y="90000"/>
                  </a:cubicBezTo>
                  <a:lnTo>
                    <a:pt x="47832" y="90000"/>
                  </a:lnTo>
                  <a:cubicBezTo>
                    <a:pt x="47832" y="90000"/>
                    <a:pt x="47832" y="90000"/>
                    <a:pt x="48251" y="90000"/>
                  </a:cubicBezTo>
                  <a:lnTo>
                    <a:pt x="48657" y="90000"/>
                  </a:lnTo>
                  <a:lnTo>
                    <a:pt x="48657" y="90000"/>
                  </a:lnTo>
                  <a:cubicBezTo>
                    <a:pt x="49077" y="90000"/>
                    <a:pt x="49077" y="90000"/>
                    <a:pt x="49077" y="90000"/>
                  </a:cubicBezTo>
                  <a:cubicBezTo>
                    <a:pt x="49077" y="90000"/>
                    <a:pt x="49077" y="90000"/>
                    <a:pt x="49510" y="90000"/>
                  </a:cubicBezTo>
                  <a:lnTo>
                    <a:pt x="49510" y="90000"/>
                  </a:lnTo>
                  <a:cubicBezTo>
                    <a:pt x="49510" y="90000"/>
                    <a:pt x="49510" y="90000"/>
                    <a:pt x="49930" y="90000"/>
                  </a:cubicBezTo>
                  <a:lnTo>
                    <a:pt x="49930" y="90000"/>
                  </a:lnTo>
                  <a:lnTo>
                    <a:pt x="50336" y="91666"/>
                  </a:lnTo>
                  <a:cubicBezTo>
                    <a:pt x="50336" y="91666"/>
                    <a:pt x="50336" y="91666"/>
                    <a:pt x="50336" y="93333"/>
                  </a:cubicBezTo>
                  <a:lnTo>
                    <a:pt x="50336" y="93333"/>
                  </a:lnTo>
                  <a:lnTo>
                    <a:pt x="50336" y="93333"/>
                  </a:lnTo>
                  <a:lnTo>
                    <a:pt x="50336" y="93333"/>
                  </a:lnTo>
                  <a:lnTo>
                    <a:pt x="50755" y="93333"/>
                  </a:lnTo>
                  <a:cubicBezTo>
                    <a:pt x="50755" y="93333"/>
                    <a:pt x="50755" y="93333"/>
                    <a:pt x="51188" y="93333"/>
                  </a:cubicBezTo>
                  <a:lnTo>
                    <a:pt x="51188" y="93333"/>
                  </a:lnTo>
                  <a:lnTo>
                    <a:pt x="51188" y="93333"/>
                  </a:lnTo>
                  <a:lnTo>
                    <a:pt x="51608" y="93333"/>
                  </a:lnTo>
                  <a:lnTo>
                    <a:pt x="51608" y="93333"/>
                  </a:lnTo>
                  <a:cubicBezTo>
                    <a:pt x="52014" y="93333"/>
                    <a:pt x="52014" y="93333"/>
                    <a:pt x="52014" y="93333"/>
                  </a:cubicBezTo>
                  <a:lnTo>
                    <a:pt x="52014" y="93333"/>
                  </a:lnTo>
                  <a:lnTo>
                    <a:pt x="52014" y="93333"/>
                  </a:lnTo>
                  <a:cubicBezTo>
                    <a:pt x="52014" y="93333"/>
                    <a:pt x="52014" y="93333"/>
                    <a:pt x="52434" y="93333"/>
                  </a:cubicBezTo>
                  <a:lnTo>
                    <a:pt x="52434" y="93333"/>
                  </a:lnTo>
                  <a:lnTo>
                    <a:pt x="52434" y="93333"/>
                  </a:lnTo>
                  <a:lnTo>
                    <a:pt x="52434" y="91666"/>
                  </a:lnTo>
                  <a:lnTo>
                    <a:pt x="52434" y="91666"/>
                  </a:lnTo>
                  <a:cubicBezTo>
                    <a:pt x="52014" y="91666"/>
                    <a:pt x="52014" y="90000"/>
                    <a:pt x="52014" y="90000"/>
                  </a:cubicBezTo>
                  <a:lnTo>
                    <a:pt x="52434" y="88279"/>
                  </a:lnTo>
                  <a:lnTo>
                    <a:pt x="52434" y="88279"/>
                  </a:lnTo>
                  <a:cubicBezTo>
                    <a:pt x="52434" y="86666"/>
                    <a:pt x="52853" y="86666"/>
                    <a:pt x="52853" y="86666"/>
                  </a:cubicBezTo>
                  <a:lnTo>
                    <a:pt x="53286" y="85000"/>
                  </a:lnTo>
                  <a:lnTo>
                    <a:pt x="53286" y="85000"/>
                  </a:lnTo>
                  <a:cubicBezTo>
                    <a:pt x="53286" y="85000"/>
                    <a:pt x="53286" y="85000"/>
                    <a:pt x="53692" y="85000"/>
                  </a:cubicBezTo>
                  <a:lnTo>
                    <a:pt x="53692" y="85000"/>
                  </a:lnTo>
                  <a:cubicBezTo>
                    <a:pt x="53692" y="86666"/>
                    <a:pt x="54112" y="86666"/>
                    <a:pt x="54112" y="86666"/>
                  </a:cubicBezTo>
                  <a:lnTo>
                    <a:pt x="54545" y="86666"/>
                  </a:lnTo>
                  <a:lnTo>
                    <a:pt x="54951" y="86666"/>
                  </a:lnTo>
                  <a:cubicBezTo>
                    <a:pt x="55371" y="88279"/>
                    <a:pt x="55371" y="88279"/>
                    <a:pt x="55371" y="88279"/>
                  </a:cubicBezTo>
                  <a:cubicBezTo>
                    <a:pt x="55790" y="88279"/>
                    <a:pt x="55790" y="88279"/>
                    <a:pt x="55790" y="88279"/>
                  </a:cubicBezTo>
                  <a:lnTo>
                    <a:pt x="55790" y="88279"/>
                  </a:lnTo>
                  <a:cubicBezTo>
                    <a:pt x="56223" y="90000"/>
                    <a:pt x="56223" y="90000"/>
                    <a:pt x="56223" y="90000"/>
                  </a:cubicBezTo>
                  <a:lnTo>
                    <a:pt x="56223" y="90000"/>
                  </a:lnTo>
                  <a:lnTo>
                    <a:pt x="56223" y="90000"/>
                  </a:lnTo>
                  <a:lnTo>
                    <a:pt x="56223" y="91666"/>
                  </a:lnTo>
                  <a:lnTo>
                    <a:pt x="56223" y="91666"/>
                  </a:lnTo>
                  <a:lnTo>
                    <a:pt x="56223" y="91666"/>
                  </a:lnTo>
                  <a:cubicBezTo>
                    <a:pt x="56629" y="91666"/>
                    <a:pt x="56629" y="91666"/>
                    <a:pt x="56629" y="91666"/>
                  </a:cubicBezTo>
                  <a:lnTo>
                    <a:pt x="56629" y="91666"/>
                  </a:lnTo>
                  <a:cubicBezTo>
                    <a:pt x="57049" y="91666"/>
                    <a:pt x="57049" y="91666"/>
                    <a:pt x="57049" y="91666"/>
                  </a:cubicBezTo>
                  <a:lnTo>
                    <a:pt x="57049" y="91666"/>
                  </a:lnTo>
                  <a:cubicBezTo>
                    <a:pt x="57049" y="91666"/>
                    <a:pt x="57049" y="91666"/>
                    <a:pt x="57468" y="91666"/>
                  </a:cubicBezTo>
                  <a:lnTo>
                    <a:pt x="57902" y="91666"/>
                  </a:lnTo>
                  <a:lnTo>
                    <a:pt x="58308" y="91666"/>
                  </a:lnTo>
                  <a:lnTo>
                    <a:pt x="58308" y="91666"/>
                  </a:lnTo>
                  <a:lnTo>
                    <a:pt x="58308" y="91666"/>
                  </a:lnTo>
                  <a:cubicBezTo>
                    <a:pt x="58727" y="91666"/>
                    <a:pt x="59580" y="91666"/>
                    <a:pt x="59580" y="93333"/>
                  </a:cubicBezTo>
                  <a:cubicBezTo>
                    <a:pt x="59986" y="93333"/>
                    <a:pt x="59986" y="93333"/>
                    <a:pt x="59986" y="93333"/>
                  </a:cubicBezTo>
                  <a:cubicBezTo>
                    <a:pt x="60406" y="93333"/>
                    <a:pt x="60406" y="93333"/>
                    <a:pt x="60406" y="93333"/>
                  </a:cubicBezTo>
                  <a:cubicBezTo>
                    <a:pt x="60406" y="94946"/>
                    <a:pt x="60825" y="94946"/>
                    <a:pt x="60825" y="94946"/>
                  </a:cubicBezTo>
                  <a:cubicBezTo>
                    <a:pt x="60825" y="94946"/>
                    <a:pt x="60825" y="94946"/>
                    <a:pt x="61258" y="94946"/>
                  </a:cubicBezTo>
                  <a:lnTo>
                    <a:pt x="61664" y="94946"/>
                  </a:lnTo>
                  <a:cubicBezTo>
                    <a:pt x="61664" y="94946"/>
                    <a:pt x="61664" y="94946"/>
                    <a:pt x="62084" y="94946"/>
                  </a:cubicBezTo>
                  <a:lnTo>
                    <a:pt x="62084" y="94946"/>
                  </a:lnTo>
                  <a:lnTo>
                    <a:pt x="62084" y="94946"/>
                  </a:lnTo>
                  <a:lnTo>
                    <a:pt x="62084" y="94946"/>
                  </a:lnTo>
                  <a:cubicBezTo>
                    <a:pt x="62503" y="94946"/>
                    <a:pt x="62937" y="94946"/>
                    <a:pt x="62937" y="94946"/>
                  </a:cubicBezTo>
                  <a:cubicBezTo>
                    <a:pt x="62937" y="94946"/>
                    <a:pt x="62937" y="94946"/>
                    <a:pt x="63343" y="94946"/>
                  </a:cubicBezTo>
                  <a:lnTo>
                    <a:pt x="63343" y="94946"/>
                  </a:lnTo>
                  <a:cubicBezTo>
                    <a:pt x="63343" y="94946"/>
                    <a:pt x="63343" y="94946"/>
                    <a:pt x="63762" y="94946"/>
                  </a:cubicBezTo>
                  <a:lnTo>
                    <a:pt x="63762" y="93333"/>
                  </a:lnTo>
                  <a:cubicBezTo>
                    <a:pt x="64182" y="93333"/>
                    <a:pt x="64182" y="91666"/>
                    <a:pt x="64182" y="91666"/>
                  </a:cubicBezTo>
                  <a:lnTo>
                    <a:pt x="64182" y="91666"/>
                  </a:lnTo>
                  <a:cubicBezTo>
                    <a:pt x="64615" y="91666"/>
                    <a:pt x="65021" y="91666"/>
                    <a:pt x="65021" y="91666"/>
                  </a:cubicBezTo>
                  <a:cubicBezTo>
                    <a:pt x="65021" y="91666"/>
                    <a:pt x="65021" y="91666"/>
                    <a:pt x="65441" y="91666"/>
                  </a:cubicBezTo>
                  <a:lnTo>
                    <a:pt x="65441" y="91666"/>
                  </a:lnTo>
                  <a:cubicBezTo>
                    <a:pt x="65860" y="93333"/>
                    <a:pt x="65860" y="93333"/>
                    <a:pt x="65860" y="93333"/>
                  </a:cubicBezTo>
                  <a:lnTo>
                    <a:pt x="66293" y="93333"/>
                  </a:lnTo>
                  <a:lnTo>
                    <a:pt x="66293" y="93333"/>
                  </a:lnTo>
                  <a:lnTo>
                    <a:pt x="66293" y="93333"/>
                  </a:lnTo>
                  <a:cubicBezTo>
                    <a:pt x="66699" y="91666"/>
                    <a:pt x="66699" y="91666"/>
                    <a:pt x="66699" y="91666"/>
                  </a:cubicBezTo>
                  <a:cubicBezTo>
                    <a:pt x="66699" y="93333"/>
                    <a:pt x="66699" y="93333"/>
                    <a:pt x="66699" y="93333"/>
                  </a:cubicBezTo>
                  <a:lnTo>
                    <a:pt x="66699" y="93333"/>
                  </a:lnTo>
                  <a:cubicBezTo>
                    <a:pt x="66699" y="93333"/>
                    <a:pt x="66699" y="93333"/>
                    <a:pt x="67119" y="93333"/>
                  </a:cubicBezTo>
                  <a:lnTo>
                    <a:pt x="67119" y="94946"/>
                  </a:lnTo>
                  <a:lnTo>
                    <a:pt x="67119" y="94946"/>
                  </a:lnTo>
                  <a:cubicBezTo>
                    <a:pt x="67538" y="94946"/>
                    <a:pt x="67538" y="94946"/>
                    <a:pt x="67972" y="93333"/>
                  </a:cubicBezTo>
                  <a:lnTo>
                    <a:pt x="67972" y="93333"/>
                  </a:lnTo>
                  <a:lnTo>
                    <a:pt x="67972" y="93333"/>
                  </a:lnTo>
                  <a:lnTo>
                    <a:pt x="67972" y="93333"/>
                  </a:lnTo>
                  <a:lnTo>
                    <a:pt x="67972" y="93333"/>
                  </a:lnTo>
                  <a:cubicBezTo>
                    <a:pt x="67972" y="91666"/>
                    <a:pt x="67972" y="91666"/>
                    <a:pt x="67972" y="91666"/>
                  </a:cubicBezTo>
                  <a:cubicBezTo>
                    <a:pt x="67972" y="91666"/>
                    <a:pt x="67972" y="91666"/>
                    <a:pt x="68378" y="91666"/>
                  </a:cubicBezTo>
                  <a:lnTo>
                    <a:pt x="68378" y="91666"/>
                  </a:lnTo>
                  <a:lnTo>
                    <a:pt x="68378" y="90000"/>
                  </a:lnTo>
                  <a:lnTo>
                    <a:pt x="68378" y="90000"/>
                  </a:lnTo>
                  <a:lnTo>
                    <a:pt x="68378" y="90000"/>
                  </a:lnTo>
                  <a:cubicBezTo>
                    <a:pt x="68797" y="90000"/>
                    <a:pt x="68797" y="88279"/>
                    <a:pt x="69217" y="86666"/>
                  </a:cubicBezTo>
                  <a:lnTo>
                    <a:pt x="69217" y="86666"/>
                  </a:lnTo>
                  <a:lnTo>
                    <a:pt x="68797" y="86666"/>
                  </a:lnTo>
                  <a:lnTo>
                    <a:pt x="68797" y="86666"/>
                  </a:lnTo>
                  <a:cubicBezTo>
                    <a:pt x="68797" y="85000"/>
                    <a:pt x="68797" y="85000"/>
                    <a:pt x="68797" y="85000"/>
                  </a:cubicBezTo>
                  <a:lnTo>
                    <a:pt x="68797" y="85000"/>
                  </a:lnTo>
                  <a:cubicBezTo>
                    <a:pt x="68797" y="83333"/>
                    <a:pt x="68797" y="83333"/>
                    <a:pt x="69217" y="83333"/>
                  </a:cubicBezTo>
                  <a:lnTo>
                    <a:pt x="69217" y="83333"/>
                  </a:lnTo>
                  <a:cubicBezTo>
                    <a:pt x="69217" y="81612"/>
                    <a:pt x="69217" y="81612"/>
                    <a:pt x="69217" y="81612"/>
                  </a:cubicBezTo>
                  <a:cubicBezTo>
                    <a:pt x="69217" y="81612"/>
                    <a:pt x="69217" y="81612"/>
                    <a:pt x="69650" y="81612"/>
                  </a:cubicBezTo>
                  <a:lnTo>
                    <a:pt x="69650" y="81612"/>
                  </a:lnTo>
                  <a:cubicBezTo>
                    <a:pt x="69650" y="81612"/>
                    <a:pt x="69650" y="81612"/>
                    <a:pt x="70056" y="81612"/>
                  </a:cubicBezTo>
                  <a:lnTo>
                    <a:pt x="70056" y="81612"/>
                  </a:lnTo>
                  <a:lnTo>
                    <a:pt x="70056" y="81612"/>
                  </a:lnTo>
                  <a:cubicBezTo>
                    <a:pt x="70475" y="81612"/>
                    <a:pt x="70475" y="80000"/>
                    <a:pt x="70895" y="80000"/>
                  </a:cubicBezTo>
                  <a:cubicBezTo>
                    <a:pt x="70895" y="80000"/>
                    <a:pt x="71734" y="80000"/>
                    <a:pt x="72154" y="81612"/>
                  </a:cubicBezTo>
                  <a:cubicBezTo>
                    <a:pt x="72154" y="81612"/>
                    <a:pt x="72154" y="81612"/>
                    <a:pt x="72573" y="81612"/>
                  </a:cubicBezTo>
                  <a:lnTo>
                    <a:pt x="72573" y="81612"/>
                  </a:lnTo>
                  <a:lnTo>
                    <a:pt x="72573" y="81612"/>
                  </a:lnTo>
                  <a:lnTo>
                    <a:pt x="73006" y="81612"/>
                  </a:lnTo>
                  <a:lnTo>
                    <a:pt x="73006" y="81612"/>
                  </a:lnTo>
                  <a:cubicBezTo>
                    <a:pt x="73413" y="81612"/>
                    <a:pt x="73413" y="81612"/>
                    <a:pt x="73413" y="83333"/>
                  </a:cubicBezTo>
                  <a:lnTo>
                    <a:pt x="73413" y="83333"/>
                  </a:lnTo>
                  <a:lnTo>
                    <a:pt x="73413" y="83333"/>
                  </a:lnTo>
                  <a:cubicBezTo>
                    <a:pt x="73832" y="83333"/>
                    <a:pt x="73832" y="83333"/>
                    <a:pt x="73832" y="85000"/>
                  </a:cubicBezTo>
                  <a:lnTo>
                    <a:pt x="74252" y="86666"/>
                  </a:lnTo>
                  <a:lnTo>
                    <a:pt x="74252" y="88279"/>
                  </a:lnTo>
                  <a:cubicBezTo>
                    <a:pt x="74252" y="88279"/>
                    <a:pt x="74252" y="88279"/>
                    <a:pt x="74671" y="88279"/>
                  </a:cubicBezTo>
                  <a:cubicBezTo>
                    <a:pt x="74671" y="90000"/>
                    <a:pt x="74671" y="91666"/>
                    <a:pt x="75091" y="91666"/>
                  </a:cubicBezTo>
                  <a:cubicBezTo>
                    <a:pt x="75091" y="93333"/>
                    <a:pt x="75091" y="93333"/>
                    <a:pt x="75091" y="94946"/>
                  </a:cubicBezTo>
                  <a:lnTo>
                    <a:pt x="75091" y="94946"/>
                  </a:lnTo>
                  <a:cubicBezTo>
                    <a:pt x="75510" y="94946"/>
                    <a:pt x="75510" y="94946"/>
                    <a:pt x="75930" y="94946"/>
                  </a:cubicBezTo>
                  <a:lnTo>
                    <a:pt x="75930" y="94946"/>
                  </a:lnTo>
                  <a:lnTo>
                    <a:pt x="75930" y="94946"/>
                  </a:lnTo>
                  <a:lnTo>
                    <a:pt x="75930" y="94946"/>
                  </a:lnTo>
                  <a:cubicBezTo>
                    <a:pt x="76363" y="94946"/>
                    <a:pt x="76363" y="94946"/>
                    <a:pt x="76363" y="94946"/>
                  </a:cubicBezTo>
                  <a:cubicBezTo>
                    <a:pt x="76769" y="96666"/>
                    <a:pt x="76769" y="96666"/>
                    <a:pt x="76769" y="96666"/>
                  </a:cubicBezTo>
                  <a:lnTo>
                    <a:pt x="76769" y="96666"/>
                  </a:lnTo>
                  <a:cubicBezTo>
                    <a:pt x="77189" y="98333"/>
                    <a:pt x="77189" y="98333"/>
                    <a:pt x="77189" y="100000"/>
                  </a:cubicBezTo>
                  <a:cubicBezTo>
                    <a:pt x="77189" y="100000"/>
                    <a:pt x="77189" y="100000"/>
                    <a:pt x="77608" y="100000"/>
                  </a:cubicBezTo>
                  <a:lnTo>
                    <a:pt x="77608" y="100000"/>
                  </a:lnTo>
                  <a:lnTo>
                    <a:pt x="77608" y="100000"/>
                  </a:lnTo>
                  <a:cubicBezTo>
                    <a:pt x="77608" y="101612"/>
                    <a:pt x="77608" y="101612"/>
                    <a:pt x="78028" y="101612"/>
                  </a:cubicBezTo>
                  <a:lnTo>
                    <a:pt x="78028" y="101612"/>
                  </a:lnTo>
                  <a:cubicBezTo>
                    <a:pt x="78028" y="100000"/>
                    <a:pt x="78448" y="100000"/>
                    <a:pt x="78448" y="100000"/>
                  </a:cubicBezTo>
                  <a:cubicBezTo>
                    <a:pt x="78867" y="98333"/>
                    <a:pt x="78867" y="98333"/>
                    <a:pt x="78867" y="98333"/>
                  </a:cubicBezTo>
                  <a:lnTo>
                    <a:pt x="78867" y="98333"/>
                  </a:lnTo>
                  <a:cubicBezTo>
                    <a:pt x="78867" y="98333"/>
                    <a:pt x="78867" y="98333"/>
                    <a:pt x="79287" y="98333"/>
                  </a:cubicBezTo>
                  <a:lnTo>
                    <a:pt x="79287" y="98333"/>
                  </a:lnTo>
                  <a:lnTo>
                    <a:pt x="79706" y="98333"/>
                  </a:lnTo>
                  <a:lnTo>
                    <a:pt x="79706" y="98333"/>
                  </a:lnTo>
                  <a:lnTo>
                    <a:pt x="79706" y="98333"/>
                  </a:lnTo>
                  <a:cubicBezTo>
                    <a:pt x="80126" y="98333"/>
                    <a:pt x="80126" y="98333"/>
                    <a:pt x="80126" y="98333"/>
                  </a:cubicBezTo>
                  <a:lnTo>
                    <a:pt x="80545" y="100000"/>
                  </a:lnTo>
                  <a:lnTo>
                    <a:pt x="80545" y="100000"/>
                  </a:lnTo>
                  <a:lnTo>
                    <a:pt x="80545" y="100000"/>
                  </a:lnTo>
                  <a:lnTo>
                    <a:pt x="80545" y="100000"/>
                  </a:lnTo>
                  <a:lnTo>
                    <a:pt x="80545" y="101612"/>
                  </a:lnTo>
                  <a:lnTo>
                    <a:pt x="80545" y="101612"/>
                  </a:lnTo>
                  <a:cubicBezTo>
                    <a:pt x="80545" y="101612"/>
                    <a:pt x="80545" y="101612"/>
                    <a:pt x="80545" y="103333"/>
                  </a:cubicBezTo>
                  <a:lnTo>
                    <a:pt x="80545" y="103333"/>
                  </a:lnTo>
                  <a:cubicBezTo>
                    <a:pt x="80126" y="103333"/>
                    <a:pt x="80126" y="103333"/>
                    <a:pt x="80126" y="103333"/>
                  </a:cubicBezTo>
                  <a:lnTo>
                    <a:pt x="80126" y="103333"/>
                  </a:lnTo>
                  <a:cubicBezTo>
                    <a:pt x="80126" y="105000"/>
                    <a:pt x="80126" y="105000"/>
                    <a:pt x="80126" y="105000"/>
                  </a:cubicBezTo>
                  <a:cubicBezTo>
                    <a:pt x="80126" y="105000"/>
                    <a:pt x="80126" y="106666"/>
                    <a:pt x="79706" y="106666"/>
                  </a:cubicBezTo>
                  <a:lnTo>
                    <a:pt x="79706" y="106666"/>
                  </a:lnTo>
                  <a:lnTo>
                    <a:pt x="79706" y="106666"/>
                  </a:lnTo>
                  <a:cubicBezTo>
                    <a:pt x="79706" y="108279"/>
                    <a:pt x="79706" y="108279"/>
                    <a:pt x="79706" y="108279"/>
                  </a:cubicBezTo>
                  <a:lnTo>
                    <a:pt x="79706" y="108279"/>
                  </a:lnTo>
                  <a:lnTo>
                    <a:pt x="79706" y="108279"/>
                  </a:lnTo>
                  <a:lnTo>
                    <a:pt x="79706" y="108279"/>
                  </a:lnTo>
                  <a:cubicBezTo>
                    <a:pt x="79706" y="110000"/>
                    <a:pt x="79287" y="110000"/>
                    <a:pt x="79287" y="111666"/>
                  </a:cubicBezTo>
                  <a:lnTo>
                    <a:pt x="79287" y="111666"/>
                  </a:lnTo>
                  <a:lnTo>
                    <a:pt x="79287" y="111666"/>
                  </a:lnTo>
                  <a:lnTo>
                    <a:pt x="79287" y="111666"/>
                  </a:lnTo>
                  <a:lnTo>
                    <a:pt x="78867" y="113333"/>
                  </a:lnTo>
                  <a:lnTo>
                    <a:pt x="78867" y="113333"/>
                  </a:lnTo>
                  <a:lnTo>
                    <a:pt x="78867" y="113333"/>
                  </a:lnTo>
                  <a:cubicBezTo>
                    <a:pt x="78448" y="113333"/>
                    <a:pt x="78448" y="113333"/>
                    <a:pt x="78448" y="111666"/>
                  </a:cubicBezTo>
                  <a:lnTo>
                    <a:pt x="78448" y="111666"/>
                  </a:lnTo>
                  <a:cubicBezTo>
                    <a:pt x="78028" y="111666"/>
                    <a:pt x="78028" y="111666"/>
                    <a:pt x="78028" y="111666"/>
                  </a:cubicBezTo>
                  <a:cubicBezTo>
                    <a:pt x="78028" y="111666"/>
                    <a:pt x="78028" y="113333"/>
                    <a:pt x="77608" y="113333"/>
                  </a:cubicBezTo>
                  <a:lnTo>
                    <a:pt x="77608" y="113333"/>
                  </a:lnTo>
                  <a:cubicBezTo>
                    <a:pt x="77608" y="113333"/>
                    <a:pt x="77608" y="113333"/>
                    <a:pt x="77608" y="114946"/>
                  </a:cubicBezTo>
                  <a:lnTo>
                    <a:pt x="77608" y="114946"/>
                  </a:lnTo>
                  <a:lnTo>
                    <a:pt x="77608" y="116666"/>
                  </a:lnTo>
                  <a:lnTo>
                    <a:pt x="77608" y="116666"/>
                  </a:lnTo>
                  <a:lnTo>
                    <a:pt x="77608" y="116666"/>
                  </a:lnTo>
                  <a:cubicBezTo>
                    <a:pt x="77608" y="116666"/>
                    <a:pt x="77608" y="116666"/>
                    <a:pt x="78028" y="116666"/>
                  </a:cubicBezTo>
                  <a:lnTo>
                    <a:pt x="78028" y="114946"/>
                  </a:lnTo>
                  <a:cubicBezTo>
                    <a:pt x="78028" y="114946"/>
                    <a:pt x="78448" y="116666"/>
                    <a:pt x="78867" y="116666"/>
                  </a:cubicBezTo>
                  <a:cubicBezTo>
                    <a:pt x="78867" y="118333"/>
                    <a:pt x="78867" y="118333"/>
                    <a:pt x="78867" y="118333"/>
                  </a:cubicBezTo>
                  <a:lnTo>
                    <a:pt x="79287" y="118333"/>
                  </a:lnTo>
                  <a:cubicBezTo>
                    <a:pt x="79706" y="116666"/>
                    <a:pt x="79706" y="116666"/>
                    <a:pt x="79706" y="116666"/>
                  </a:cubicBezTo>
                  <a:cubicBezTo>
                    <a:pt x="80126" y="116666"/>
                    <a:pt x="80126" y="114946"/>
                    <a:pt x="80545" y="113333"/>
                  </a:cubicBezTo>
                  <a:cubicBezTo>
                    <a:pt x="80545" y="111666"/>
                    <a:pt x="80965" y="110000"/>
                    <a:pt x="81385" y="110000"/>
                  </a:cubicBezTo>
                  <a:lnTo>
                    <a:pt x="81804" y="110000"/>
                  </a:lnTo>
                  <a:lnTo>
                    <a:pt x="81804" y="108279"/>
                  </a:lnTo>
                  <a:lnTo>
                    <a:pt x="82224" y="106666"/>
                  </a:lnTo>
                  <a:lnTo>
                    <a:pt x="82643" y="105000"/>
                  </a:lnTo>
                  <a:cubicBezTo>
                    <a:pt x="82643" y="103333"/>
                    <a:pt x="82643" y="103333"/>
                    <a:pt x="83063" y="101612"/>
                  </a:cubicBezTo>
                  <a:lnTo>
                    <a:pt x="83482" y="100000"/>
                  </a:lnTo>
                  <a:cubicBezTo>
                    <a:pt x="83902" y="100000"/>
                    <a:pt x="83902" y="98333"/>
                    <a:pt x="83902" y="98333"/>
                  </a:cubicBezTo>
                  <a:lnTo>
                    <a:pt x="83902" y="98333"/>
                  </a:lnTo>
                  <a:cubicBezTo>
                    <a:pt x="83902" y="96666"/>
                    <a:pt x="83902" y="94946"/>
                    <a:pt x="83902" y="94946"/>
                  </a:cubicBezTo>
                  <a:cubicBezTo>
                    <a:pt x="83902" y="94946"/>
                    <a:pt x="84322" y="94946"/>
                    <a:pt x="84322" y="93333"/>
                  </a:cubicBezTo>
                  <a:lnTo>
                    <a:pt x="84322" y="93333"/>
                  </a:lnTo>
                  <a:lnTo>
                    <a:pt x="84322" y="93333"/>
                  </a:lnTo>
                  <a:cubicBezTo>
                    <a:pt x="84322" y="93333"/>
                    <a:pt x="83902" y="91666"/>
                    <a:pt x="84322" y="91666"/>
                  </a:cubicBezTo>
                  <a:cubicBezTo>
                    <a:pt x="84322" y="90000"/>
                    <a:pt x="84322" y="88279"/>
                    <a:pt x="84741" y="86666"/>
                  </a:cubicBezTo>
                  <a:lnTo>
                    <a:pt x="84741" y="86666"/>
                  </a:lnTo>
                  <a:lnTo>
                    <a:pt x="84741" y="85000"/>
                  </a:lnTo>
                  <a:cubicBezTo>
                    <a:pt x="84322" y="85000"/>
                    <a:pt x="84322" y="85000"/>
                    <a:pt x="84322" y="85000"/>
                  </a:cubicBezTo>
                  <a:cubicBezTo>
                    <a:pt x="84322" y="83333"/>
                    <a:pt x="84322" y="83333"/>
                    <a:pt x="84322" y="83333"/>
                  </a:cubicBezTo>
                  <a:cubicBezTo>
                    <a:pt x="84322" y="81612"/>
                    <a:pt x="84322" y="81612"/>
                    <a:pt x="83902" y="81612"/>
                  </a:cubicBezTo>
                  <a:cubicBezTo>
                    <a:pt x="83902" y="81612"/>
                    <a:pt x="83902" y="81612"/>
                    <a:pt x="83482" y="81612"/>
                  </a:cubicBezTo>
                  <a:cubicBezTo>
                    <a:pt x="83482" y="81612"/>
                    <a:pt x="83482" y="81612"/>
                    <a:pt x="83063" y="81612"/>
                  </a:cubicBezTo>
                  <a:cubicBezTo>
                    <a:pt x="83063" y="81612"/>
                    <a:pt x="83063" y="81612"/>
                    <a:pt x="82643" y="81612"/>
                  </a:cubicBezTo>
                  <a:cubicBezTo>
                    <a:pt x="82643" y="83333"/>
                    <a:pt x="82224" y="83333"/>
                    <a:pt x="82224" y="83333"/>
                  </a:cubicBezTo>
                  <a:cubicBezTo>
                    <a:pt x="81804" y="83333"/>
                    <a:pt x="81804" y="83333"/>
                    <a:pt x="81804" y="81612"/>
                  </a:cubicBezTo>
                  <a:lnTo>
                    <a:pt x="81804" y="80000"/>
                  </a:lnTo>
                  <a:lnTo>
                    <a:pt x="81804" y="80000"/>
                  </a:lnTo>
                  <a:cubicBezTo>
                    <a:pt x="81804" y="80000"/>
                    <a:pt x="81804" y="80000"/>
                    <a:pt x="81804" y="78333"/>
                  </a:cubicBezTo>
                  <a:lnTo>
                    <a:pt x="81385" y="78333"/>
                  </a:lnTo>
                  <a:cubicBezTo>
                    <a:pt x="81385" y="80000"/>
                    <a:pt x="81385" y="80000"/>
                    <a:pt x="81385" y="80000"/>
                  </a:cubicBezTo>
                  <a:lnTo>
                    <a:pt x="80965" y="80000"/>
                  </a:lnTo>
                  <a:cubicBezTo>
                    <a:pt x="80965" y="80000"/>
                    <a:pt x="80545" y="80000"/>
                    <a:pt x="80126" y="78333"/>
                  </a:cubicBezTo>
                  <a:lnTo>
                    <a:pt x="80126" y="76612"/>
                  </a:lnTo>
                  <a:cubicBezTo>
                    <a:pt x="80126" y="74946"/>
                    <a:pt x="80545" y="74946"/>
                    <a:pt x="80965" y="74946"/>
                  </a:cubicBezTo>
                  <a:lnTo>
                    <a:pt x="80965" y="74946"/>
                  </a:lnTo>
                  <a:cubicBezTo>
                    <a:pt x="81385" y="74946"/>
                    <a:pt x="81385" y="73333"/>
                    <a:pt x="81804" y="73333"/>
                  </a:cubicBezTo>
                  <a:lnTo>
                    <a:pt x="82224" y="71666"/>
                  </a:lnTo>
                  <a:cubicBezTo>
                    <a:pt x="82224" y="71666"/>
                    <a:pt x="82224" y="70000"/>
                    <a:pt x="82643" y="70000"/>
                  </a:cubicBezTo>
                  <a:lnTo>
                    <a:pt x="82643" y="70000"/>
                  </a:lnTo>
                  <a:lnTo>
                    <a:pt x="82643" y="70000"/>
                  </a:lnTo>
                  <a:lnTo>
                    <a:pt x="82643" y="70000"/>
                  </a:lnTo>
                  <a:lnTo>
                    <a:pt x="83063" y="68279"/>
                  </a:lnTo>
                  <a:lnTo>
                    <a:pt x="83063" y="68279"/>
                  </a:lnTo>
                  <a:cubicBezTo>
                    <a:pt x="83482" y="66666"/>
                    <a:pt x="83902" y="66666"/>
                    <a:pt x="84322" y="66666"/>
                  </a:cubicBezTo>
                  <a:lnTo>
                    <a:pt x="84322" y="66666"/>
                  </a:lnTo>
                  <a:cubicBezTo>
                    <a:pt x="84322" y="65000"/>
                    <a:pt x="84741" y="65000"/>
                    <a:pt x="84741" y="65000"/>
                  </a:cubicBezTo>
                  <a:cubicBezTo>
                    <a:pt x="84741" y="65000"/>
                    <a:pt x="84741" y="65000"/>
                    <a:pt x="84741" y="63333"/>
                  </a:cubicBezTo>
                  <a:cubicBezTo>
                    <a:pt x="85161" y="63333"/>
                    <a:pt x="85580" y="63333"/>
                    <a:pt x="85580" y="61612"/>
                  </a:cubicBezTo>
                  <a:cubicBezTo>
                    <a:pt x="86000" y="61612"/>
                    <a:pt x="86000" y="61612"/>
                    <a:pt x="86420" y="60000"/>
                  </a:cubicBezTo>
                  <a:lnTo>
                    <a:pt x="86420" y="60000"/>
                  </a:lnTo>
                  <a:lnTo>
                    <a:pt x="86839" y="60000"/>
                  </a:lnTo>
                  <a:cubicBezTo>
                    <a:pt x="87259" y="60000"/>
                    <a:pt x="87259" y="60000"/>
                    <a:pt x="87678" y="60000"/>
                  </a:cubicBezTo>
                  <a:cubicBezTo>
                    <a:pt x="88098" y="60000"/>
                    <a:pt x="88098" y="61612"/>
                    <a:pt x="88517" y="61612"/>
                  </a:cubicBezTo>
                  <a:cubicBezTo>
                    <a:pt x="88517" y="61612"/>
                    <a:pt x="88517" y="61612"/>
                    <a:pt x="88937" y="61612"/>
                  </a:cubicBezTo>
                  <a:lnTo>
                    <a:pt x="88937" y="61612"/>
                  </a:lnTo>
                  <a:lnTo>
                    <a:pt x="89357" y="61612"/>
                  </a:lnTo>
                  <a:cubicBezTo>
                    <a:pt x="89776" y="61612"/>
                    <a:pt x="90196" y="61612"/>
                    <a:pt x="90196" y="61612"/>
                  </a:cubicBezTo>
                  <a:cubicBezTo>
                    <a:pt x="90196" y="61612"/>
                    <a:pt x="90196" y="61612"/>
                    <a:pt x="90615" y="61612"/>
                  </a:cubicBezTo>
                  <a:lnTo>
                    <a:pt x="90615" y="61612"/>
                  </a:lnTo>
                  <a:lnTo>
                    <a:pt x="90615" y="61612"/>
                  </a:lnTo>
                  <a:cubicBezTo>
                    <a:pt x="90615" y="60000"/>
                    <a:pt x="90615" y="60000"/>
                    <a:pt x="91035" y="60000"/>
                  </a:cubicBezTo>
                  <a:lnTo>
                    <a:pt x="91035" y="60000"/>
                  </a:lnTo>
                  <a:cubicBezTo>
                    <a:pt x="91454" y="60000"/>
                    <a:pt x="91874" y="60000"/>
                    <a:pt x="91874" y="60000"/>
                  </a:cubicBezTo>
                  <a:lnTo>
                    <a:pt x="91874" y="60000"/>
                  </a:lnTo>
                  <a:cubicBezTo>
                    <a:pt x="92294" y="60000"/>
                    <a:pt x="92294" y="60000"/>
                    <a:pt x="92294" y="60000"/>
                  </a:cubicBezTo>
                  <a:lnTo>
                    <a:pt x="92294" y="60000"/>
                  </a:lnTo>
                  <a:cubicBezTo>
                    <a:pt x="92713" y="60000"/>
                    <a:pt x="93133" y="60000"/>
                    <a:pt x="93133" y="61612"/>
                  </a:cubicBezTo>
                  <a:lnTo>
                    <a:pt x="93552" y="61612"/>
                  </a:lnTo>
                  <a:lnTo>
                    <a:pt x="93552" y="61612"/>
                  </a:lnTo>
                  <a:cubicBezTo>
                    <a:pt x="93552" y="61612"/>
                    <a:pt x="94392" y="61612"/>
                    <a:pt x="94811" y="61612"/>
                  </a:cubicBezTo>
                  <a:cubicBezTo>
                    <a:pt x="94811" y="61612"/>
                    <a:pt x="94392" y="61612"/>
                    <a:pt x="94392" y="60000"/>
                  </a:cubicBezTo>
                  <a:cubicBezTo>
                    <a:pt x="94392" y="60000"/>
                    <a:pt x="94392" y="60000"/>
                    <a:pt x="94392" y="58333"/>
                  </a:cubicBezTo>
                  <a:cubicBezTo>
                    <a:pt x="94811" y="58333"/>
                    <a:pt x="94811" y="58333"/>
                    <a:pt x="95231" y="56666"/>
                  </a:cubicBezTo>
                  <a:lnTo>
                    <a:pt x="95650" y="56666"/>
                  </a:lnTo>
                  <a:lnTo>
                    <a:pt x="95650" y="56666"/>
                  </a:lnTo>
                  <a:cubicBezTo>
                    <a:pt x="95650" y="54946"/>
                    <a:pt x="96070" y="54946"/>
                    <a:pt x="96070" y="54946"/>
                  </a:cubicBezTo>
                  <a:lnTo>
                    <a:pt x="96070" y="54946"/>
                  </a:lnTo>
                  <a:cubicBezTo>
                    <a:pt x="96070" y="54946"/>
                    <a:pt x="96070" y="53333"/>
                    <a:pt x="96489" y="53333"/>
                  </a:cubicBezTo>
                  <a:cubicBezTo>
                    <a:pt x="96489" y="53333"/>
                    <a:pt x="96489" y="51666"/>
                    <a:pt x="96909" y="51666"/>
                  </a:cubicBezTo>
                  <a:cubicBezTo>
                    <a:pt x="97329" y="51666"/>
                    <a:pt x="97329" y="51666"/>
                    <a:pt x="97329" y="51666"/>
                  </a:cubicBezTo>
                  <a:cubicBezTo>
                    <a:pt x="97329" y="51666"/>
                    <a:pt x="97329" y="51666"/>
                    <a:pt x="97748" y="51666"/>
                  </a:cubicBezTo>
                  <a:cubicBezTo>
                    <a:pt x="97748" y="51666"/>
                    <a:pt x="97748" y="51666"/>
                    <a:pt x="98168" y="51666"/>
                  </a:cubicBezTo>
                  <a:cubicBezTo>
                    <a:pt x="98168" y="51666"/>
                    <a:pt x="98587" y="51666"/>
                    <a:pt x="98587" y="53333"/>
                  </a:cubicBezTo>
                  <a:lnTo>
                    <a:pt x="98587" y="53333"/>
                  </a:lnTo>
                  <a:lnTo>
                    <a:pt x="98587" y="53333"/>
                  </a:lnTo>
                  <a:cubicBezTo>
                    <a:pt x="98587" y="51666"/>
                    <a:pt x="99007" y="51666"/>
                    <a:pt x="99007" y="51666"/>
                  </a:cubicBezTo>
                  <a:lnTo>
                    <a:pt x="99007" y="51666"/>
                  </a:lnTo>
                  <a:cubicBezTo>
                    <a:pt x="99413" y="51666"/>
                    <a:pt x="99413" y="51666"/>
                    <a:pt x="99413" y="53333"/>
                  </a:cubicBezTo>
                  <a:cubicBezTo>
                    <a:pt x="99413" y="53333"/>
                    <a:pt x="99413" y="53333"/>
                    <a:pt x="99413" y="54946"/>
                  </a:cubicBezTo>
                  <a:lnTo>
                    <a:pt x="99413" y="54946"/>
                  </a:lnTo>
                  <a:lnTo>
                    <a:pt x="99413" y="54946"/>
                  </a:lnTo>
                  <a:cubicBezTo>
                    <a:pt x="99846" y="54946"/>
                    <a:pt x="99846" y="54946"/>
                    <a:pt x="100266" y="54946"/>
                  </a:cubicBezTo>
                  <a:cubicBezTo>
                    <a:pt x="100266" y="54946"/>
                    <a:pt x="100266" y="54946"/>
                    <a:pt x="100266" y="53333"/>
                  </a:cubicBezTo>
                  <a:lnTo>
                    <a:pt x="100266" y="53333"/>
                  </a:lnTo>
                  <a:cubicBezTo>
                    <a:pt x="100685" y="53333"/>
                    <a:pt x="100685" y="51666"/>
                    <a:pt x="100685" y="51666"/>
                  </a:cubicBezTo>
                  <a:lnTo>
                    <a:pt x="101091" y="53333"/>
                  </a:lnTo>
                  <a:lnTo>
                    <a:pt x="101091" y="53333"/>
                  </a:lnTo>
                  <a:lnTo>
                    <a:pt x="101091" y="53333"/>
                  </a:lnTo>
                  <a:cubicBezTo>
                    <a:pt x="101091" y="51666"/>
                    <a:pt x="101091" y="51666"/>
                    <a:pt x="101091" y="51666"/>
                  </a:cubicBezTo>
                  <a:cubicBezTo>
                    <a:pt x="101091" y="51666"/>
                    <a:pt x="101091" y="51666"/>
                    <a:pt x="101091" y="50000"/>
                  </a:cubicBezTo>
                  <a:cubicBezTo>
                    <a:pt x="101524" y="50000"/>
                    <a:pt x="101524" y="50000"/>
                    <a:pt x="101524" y="50000"/>
                  </a:cubicBezTo>
                  <a:cubicBezTo>
                    <a:pt x="101944" y="48279"/>
                    <a:pt x="101944" y="48279"/>
                    <a:pt x="101944" y="48279"/>
                  </a:cubicBezTo>
                  <a:lnTo>
                    <a:pt x="101944" y="48279"/>
                  </a:lnTo>
                  <a:lnTo>
                    <a:pt x="102364" y="48279"/>
                  </a:lnTo>
                  <a:lnTo>
                    <a:pt x="102364" y="48279"/>
                  </a:lnTo>
                  <a:lnTo>
                    <a:pt x="102364" y="48279"/>
                  </a:lnTo>
                  <a:cubicBezTo>
                    <a:pt x="102770" y="48279"/>
                    <a:pt x="102770" y="50000"/>
                    <a:pt x="102770" y="51666"/>
                  </a:cubicBezTo>
                  <a:cubicBezTo>
                    <a:pt x="103203" y="51666"/>
                    <a:pt x="102770" y="51666"/>
                    <a:pt x="102770" y="53333"/>
                  </a:cubicBezTo>
                  <a:lnTo>
                    <a:pt x="102770" y="53333"/>
                  </a:lnTo>
                  <a:cubicBezTo>
                    <a:pt x="102364" y="53333"/>
                    <a:pt x="102364" y="53333"/>
                    <a:pt x="102364" y="53333"/>
                  </a:cubicBezTo>
                  <a:lnTo>
                    <a:pt x="102364" y="53333"/>
                  </a:lnTo>
                  <a:cubicBezTo>
                    <a:pt x="102364" y="54946"/>
                    <a:pt x="102364" y="54946"/>
                    <a:pt x="102364" y="54946"/>
                  </a:cubicBezTo>
                  <a:cubicBezTo>
                    <a:pt x="102364" y="56666"/>
                    <a:pt x="101944" y="58333"/>
                    <a:pt x="101524" y="58333"/>
                  </a:cubicBezTo>
                  <a:lnTo>
                    <a:pt x="101091" y="58333"/>
                  </a:lnTo>
                  <a:cubicBezTo>
                    <a:pt x="100685" y="60000"/>
                    <a:pt x="100685" y="60000"/>
                    <a:pt x="100266" y="60000"/>
                  </a:cubicBezTo>
                  <a:cubicBezTo>
                    <a:pt x="100266" y="61612"/>
                    <a:pt x="99846" y="61612"/>
                    <a:pt x="99846" y="61612"/>
                  </a:cubicBezTo>
                  <a:cubicBezTo>
                    <a:pt x="99413" y="63333"/>
                    <a:pt x="98587" y="66666"/>
                    <a:pt x="98168" y="66666"/>
                  </a:cubicBezTo>
                  <a:cubicBezTo>
                    <a:pt x="98168" y="68279"/>
                    <a:pt x="97748" y="68279"/>
                    <a:pt x="97748" y="68279"/>
                  </a:cubicBezTo>
                  <a:lnTo>
                    <a:pt x="97329" y="68279"/>
                  </a:lnTo>
                  <a:lnTo>
                    <a:pt x="97329" y="68279"/>
                  </a:lnTo>
                  <a:cubicBezTo>
                    <a:pt x="96909" y="68279"/>
                    <a:pt x="96909" y="68279"/>
                    <a:pt x="96909" y="68279"/>
                  </a:cubicBezTo>
                  <a:lnTo>
                    <a:pt x="96909" y="68279"/>
                  </a:lnTo>
                  <a:cubicBezTo>
                    <a:pt x="96909" y="70000"/>
                    <a:pt x="96909" y="71666"/>
                    <a:pt x="96489" y="71666"/>
                  </a:cubicBezTo>
                  <a:cubicBezTo>
                    <a:pt x="96489" y="71666"/>
                    <a:pt x="96489" y="71666"/>
                    <a:pt x="96070" y="71666"/>
                  </a:cubicBezTo>
                  <a:cubicBezTo>
                    <a:pt x="96070" y="71666"/>
                    <a:pt x="96070" y="71666"/>
                    <a:pt x="96070" y="73333"/>
                  </a:cubicBezTo>
                  <a:cubicBezTo>
                    <a:pt x="96070" y="74946"/>
                    <a:pt x="96070" y="76612"/>
                    <a:pt x="96070" y="78333"/>
                  </a:cubicBezTo>
                  <a:cubicBezTo>
                    <a:pt x="96070" y="78333"/>
                    <a:pt x="96070" y="78333"/>
                    <a:pt x="96070" y="80000"/>
                  </a:cubicBezTo>
                  <a:cubicBezTo>
                    <a:pt x="96070" y="80000"/>
                    <a:pt x="96489" y="81612"/>
                    <a:pt x="96489" y="83333"/>
                  </a:cubicBezTo>
                  <a:cubicBezTo>
                    <a:pt x="96489" y="83333"/>
                    <a:pt x="96489" y="83333"/>
                    <a:pt x="96489" y="85000"/>
                  </a:cubicBezTo>
                  <a:lnTo>
                    <a:pt x="96489" y="85000"/>
                  </a:lnTo>
                  <a:lnTo>
                    <a:pt x="96489" y="86666"/>
                  </a:lnTo>
                  <a:lnTo>
                    <a:pt x="96489" y="86666"/>
                  </a:lnTo>
                  <a:cubicBezTo>
                    <a:pt x="96489" y="88279"/>
                    <a:pt x="96489" y="88279"/>
                    <a:pt x="96489" y="88279"/>
                  </a:cubicBezTo>
                  <a:cubicBezTo>
                    <a:pt x="96489" y="88279"/>
                    <a:pt x="96489" y="88279"/>
                    <a:pt x="96489" y="90000"/>
                  </a:cubicBezTo>
                  <a:cubicBezTo>
                    <a:pt x="96489" y="88279"/>
                    <a:pt x="96489" y="88279"/>
                    <a:pt x="96489" y="88279"/>
                  </a:cubicBezTo>
                  <a:cubicBezTo>
                    <a:pt x="96909" y="88279"/>
                    <a:pt x="96909" y="88279"/>
                    <a:pt x="96909" y="88279"/>
                  </a:cubicBezTo>
                  <a:lnTo>
                    <a:pt x="96909" y="88279"/>
                  </a:lnTo>
                  <a:cubicBezTo>
                    <a:pt x="97329" y="88279"/>
                    <a:pt x="97329" y="86666"/>
                    <a:pt x="97329" y="86666"/>
                  </a:cubicBezTo>
                  <a:lnTo>
                    <a:pt x="97329" y="86666"/>
                  </a:lnTo>
                  <a:lnTo>
                    <a:pt x="97329" y="86666"/>
                  </a:lnTo>
                  <a:cubicBezTo>
                    <a:pt x="97329" y="85000"/>
                    <a:pt x="97329" y="83333"/>
                    <a:pt x="97748" y="83333"/>
                  </a:cubicBezTo>
                  <a:cubicBezTo>
                    <a:pt x="97748" y="81612"/>
                    <a:pt x="97748" y="81612"/>
                    <a:pt x="97748" y="81612"/>
                  </a:cubicBezTo>
                  <a:lnTo>
                    <a:pt x="97748" y="81612"/>
                  </a:lnTo>
                  <a:lnTo>
                    <a:pt x="98168" y="81612"/>
                  </a:lnTo>
                  <a:lnTo>
                    <a:pt x="98587" y="81612"/>
                  </a:lnTo>
                  <a:lnTo>
                    <a:pt x="98587" y="81612"/>
                  </a:lnTo>
                  <a:lnTo>
                    <a:pt x="98587" y="80000"/>
                  </a:lnTo>
                  <a:cubicBezTo>
                    <a:pt x="98587" y="78333"/>
                    <a:pt x="99007" y="78333"/>
                    <a:pt x="99007" y="78333"/>
                  </a:cubicBezTo>
                  <a:lnTo>
                    <a:pt x="99007" y="78333"/>
                  </a:lnTo>
                  <a:cubicBezTo>
                    <a:pt x="99413" y="76612"/>
                    <a:pt x="100266" y="76612"/>
                    <a:pt x="100685" y="76612"/>
                  </a:cubicBezTo>
                  <a:lnTo>
                    <a:pt x="100685" y="76612"/>
                  </a:lnTo>
                  <a:cubicBezTo>
                    <a:pt x="100685" y="74946"/>
                    <a:pt x="100685" y="73333"/>
                    <a:pt x="101091" y="73333"/>
                  </a:cubicBezTo>
                  <a:cubicBezTo>
                    <a:pt x="100685" y="71666"/>
                    <a:pt x="100685" y="70000"/>
                    <a:pt x="100685" y="70000"/>
                  </a:cubicBezTo>
                  <a:cubicBezTo>
                    <a:pt x="100685" y="68279"/>
                    <a:pt x="100685" y="68279"/>
                    <a:pt x="101091" y="68279"/>
                  </a:cubicBezTo>
                  <a:cubicBezTo>
                    <a:pt x="100685" y="68279"/>
                    <a:pt x="100685" y="68279"/>
                    <a:pt x="100685" y="68279"/>
                  </a:cubicBezTo>
                  <a:cubicBezTo>
                    <a:pt x="100685" y="68279"/>
                    <a:pt x="100685" y="68279"/>
                    <a:pt x="100266" y="68279"/>
                  </a:cubicBezTo>
                  <a:cubicBezTo>
                    <a:pt x="100266" y="66666"/>
                    <a:pt x="100685" y="65000"/>
                    <a:pt x="100685" y="65000"/>
                  </a:cubicBezTo>
                  <a:cubicBezTo>
                    <a:pt x="100685" y="63333"/>
                    <a:pt x="100685" y="63333"/>
                    <a:pt x="101091" y="63333"/>
                  </a:cubicBezTo>
                  <a:cubicBezTo>
                    <a:pt x="101091" y="61612"/>
                    <a:pt x="101091" y="61612"/>
                    <a:pt x="101091" y="61612"/>
                  </a:cubicBezTo>
                  <a:cubicBezTo>
                    <a:pt x="101524" y="61612"/>
                    <a:pt x="101524" y="60000"/>
                    <a:pt x="101524" y="60000"/>
                  </a:cubicBezTo>
                  <a:lnTo>
                    <a:pt x="101524" y="60000"/>
                  </a:lnTo>
                  <a:cubicBezTo>
                    <a:pt x="101524" y="60000"/>
                    <a:pt x="101524" y="58333"/>
                    <a:pt x="101944" y="58333"/>
                  </a:cubicBezTo>
                  <a:lnTo>
                    <a:pt x="102364" y="58333"/>
                  </a:lnTo>
                  <a:cubicBezTo>
                    <a:pt x="102364" y="58333"/>
                    <a:pt x="102364" y="58333"/>
                    <a:pt x="102770" y="58333"/>
                  </a:cubicBezTo>
                  <a:lnTo>
                    <a:pt x="102770" y="58333"/>
                  </a:lnTo>
                  <a:cubicBezTo>
                    <a:pt x="103203" y="58333"/>
                    <a:pt x="103203" y="56666"/>
                    <a:pt x="103203" y="56666"/>
                  </a:cubicBezTo>
                  <a:cubicBezTo>
                    <a:pt x="103203" y="56666"/>
                    <a:pt x="103203" y="56666"/>
                    <a:pt x="103622" y="56666"/>
                  </a:cubicBezTo>
                  <a:lnTo>
                    <a:pt x="103622" y="56666"/>
                  </a:lnTo>
                  <a:cubicBezTo>
                    <a:pt x="104042" y="56666"/>
                    <a:pt x="104042" y="56666"/>
                    <a:pt x="104042" y="56666"/>
                  </a:cubicBezTo>
                  <a:lnTo>
                    <a:pt x="104042" y="56666"/>
                  </a:lnTo>
                  <a:lnTo>
                    <a:pt x="104042" y="56666"/>
                  </a:lnTo>
                  <a:lnTo>
                    <a:pt x="104042" y="56666"/>
                  </a:lnTo>
                  <a:cubicBezTo>
                    <a:pt x="104042" y="56666"/>
                    <a:pt x="104448" y="56666"/>
                    <a:pt x="104881" y="56666"/>
                  </a:cubicBezTo>
                  <a:cubicBezTo>
                    <a:pt x="104881" y="56666"/>
                    <a:pt x="104881" y="56666"/>
                    <a:pt x="105301" y="56666"/>
                  </a:cubicBezTo>
                  <a:lnTo>
                    <a:pt x="105301" y="56666"/>
                  </a:lnTo>
                  <a:cubicBezTo>
                    <a:pt x="105720" y="56666"/>
                    <a:pt x="105720" y="56666"/>
                    <a:pt x="105720" y="56666"/>
                  </a:cubicBezTo>
                  <a:lnTo>
                    <a:pt x="105720" y="56666"/>
                  </a:lnTo>
                  <a:cubicBezTo>
                    <a:pt x="106126" y="56666"/>
                    <a:pt x="106126" y="56666"/>
                    <a:pt x="106559" y="58333"/>
                  </a:cubicBezTo>
                  <a:lnTo>
                    <a:pt x="106559" y="58333"/>
                  </a:lnTo>
                  <a:cubicBezTo>
                    <a:pt x="106559" y="58333"/>
                    <a:pt x="106559" y="58333"/>
                    <a:pt x="106559" y="56666"/>
                  </a:cubicBezTo>
                  <a:cubicBezTo>
                    <a:pt x="106559" y="56666"/>
                    <a:pt x="106979" y="56666"/>
                    <a:pt x="107399" y="56666"/>
                  </a:cubicBezTo>
                  <a:lnTo>
                    <a:pt x="107805" y="54946"/>
                  </a:lnTo>
                  <a:lnTo>
                    <a:pt x="107805" y="54946"/>
                  </a:lnTo>
                  <a:cubicBezTo>
                    <a:pt x="108238" y="53333"/>
                    <a:pt x="109483" y="51666"/>
                    <a:pt x="109483" y="51666"/>
                  </a:cubicBezTo>
                  <a:cubicBezTo>
                    <a:pt x="109916" y="51666"/>
                    <a:pt x="109916" y="51666"/>
                    <a:pt x="109916" y="51666"/>
                  </a:cubicBezTo>
                  <a:lnTo>
                    <a:pt x="109916" y="51666"/>
                  </a:lnTo>
                  <a:lnTo>
                    <a:pt x="109916" y="51666"/>
                  </a:lnTo>
                  <a:cubicBezTo>
                    <a:pt x="110336" y="51666"/>
                    <a:pt x="110336" y="51666"/>
                    <a:pt x="110336" y="51666"/>
                  </a:cubicBezTo>
                  <a:cubicBezTo>
                    <a:pt x="110755" y="51666"/>
                    <a:pt x="111161" y="50000"/>
                    <a:pt x="111161" y="50000"/>
                  </a:cubicBezTo>
                  <a:lnTo>
                    <a:pt x="111594" y="48279"/>
                  </a:lnTo>
                  <a:cubicBezTo>
                    <a:pt x="112014" y="48279"/>
                    <a:pt x="112014" y="50000"/>
                    <a:pt x="112434" y="50000"/>
                  </a:cubicBezTo>
                  <a:lnTo>
                    <a:pt x="112434" y="50000"/>
                  </a:lnTo>
                  <a:lnTo>
                    <a:pt x="112434" y="50000"/>
                  </a:lnTo>
                  <a:lnTo>
                    <a:pt x="112840" y="50000"/>
                  </a:lnTo>
                  <a:lnTo>
                    <a:pt x="112840" y="50000"/>
                  </a:lnTo>
                  <a:lnTo>
                    <a:pt x="112840" y="48279"/>
                  </a:lnTo>
                  <a:cubicBezTo>
                    <a:pt x="112840" y="46666"/>
                    <a:pt x="112840" y="46666"/>
                    <a:pt x="112434" y="45000"/>
                  </a:cubicBezTo>
                  <a:cubicBezTo>
                    <a:pt x="112014" y="45000"/>
                    <a:pt x="112014" y="45000"/>
                    <a:pt x="112014" y="45000"/>
                  </a:cubicBezTo>
                  <a:cubicBezTo>
                    <a:pt x="112014" y="45000"/>
                    <a:pt x="112014" y="45000"/>
                    <a:pt x="111594" y="45000"/>
                  </a:cubicBezTo>
                  <a:lnTo>
                    <a:pt x="111594" y="45000"/>
                  </a:lnTo>
                  <a:cubicBezTo>
                    <a:pt x="111161" y="45000"/>
                    <a:pt x="111161" y="45000"/>
                    <a:pt x="110755" y="45000"/>
                  </a:cubicBezTo>
                  <a:lnTo>
                    <a:pt x="110755" y="45000"/>
                  </a:lnTo>
                  <a:lnTo>
                    <a:pt x="110336" y="45000"/>
                  </a:lnTo>
                  <a:cubicBezTo>
                    <a:pt x="110336" y="45000"/>
                    <a:pt x="110336" y="45000"/>
                    <a:pt x="109916" y="45000"/>
                  </a:cubicBezTo>
                  <a:lnTo>
                    <a:pt x="109916" y="43333"/>
                  </a:lnTo>
                  <a:cubicBezTo>
                    <a:pt x="109916" y="41666"/>
                    <a:pt x="109916" y="41666"/>
                    <a:pt x="110336" y="41666"/>
                  </a:cubicBezTo>
                  <a:lnTo>
                    <a:pt x="110755" y="41666"/>
                  </a:lnTo>
                  <a:cubicBezTo>
                    <a:pt x="110755" y="41666"/>
                    <a:pt x="111161" y="40000"/>
                    <a:pt x="111594" y="40000"/>
                  </a:cubicBezTo>
                  <a:cubicBezTo>
                    <a:pt x="112014" y="40000"/>
                    <a:pt x="112014" y="41666"/>
                    <a:pt x="112434" y="41666"/>
                  </a:cubicBezTo>
                  <a:cubicBezTo>
                    <a:pt x="112840" y="41666"/>
                    <a:pt x="113273" y="41666"/>
                    <a:pt x="113273" y="41666"/>
                  </a:cubicBezTo>
                  <a:cubicBezTo>
                    <a:pt x="113692" y="41666"/>
                    <a:pt x="114112" y="41666"/>
                    <a:pt x="114112" y="41666"/>
                  </a:cubicBezTo>
                  <a:cubicBezTo>
                    <a:pt x="114112" y="40000"/>
                    <a:pt x="114951" y="40000"/>
                    <a:pt x="114951" y="40000"/>
                  </a:cubicBezTo>
                  <a:cubicBezTo>
                    <a:pt x="115371" y="40000"/>
                    <a:pt x="115371" y="40000"/>
                    <a:pt x="115371" y="40000"/>
                  </a:cubicBezTo>
                  <a:cubicBezTo>
                    <a:pt x="115790" y="40000"/>
                    <a:pt x="116196" y="40000"/>
                    <a:pt x="117049" y="40000"/>
                  </a:cubicBezTo>
                  <a:lnTo>
                    <a:pt x="117049" y="40000"/>
                  </a:lnTo>
                  <a:cubicBezTo>
                    <a:pt x="117468" y="38333"/>
                    <a:pt x="117468" y="38333"/>
                    <a:pt x="117468" y="38333"/>
                  </a:cubicBezTo>
                  <a:cubicBezTo>
                    <a:pt x="117875" y="38333"/>
                    <a:pt x="119147" y="36666"/>
                    <a:pt x="119986" y="36666"/>
                  </a:cubicBezTo>
                  <a:lnTo>
                    <a:pt x="119553" y="36666"/>
                  </a:lnTo>
                  <a:cubicBezTo>
                    <a:pt x="119553" y="36666"/>
                    <a:pt x="119147" y="36666"/>
                    <a:pt x="118727" y="36666"/>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83" name="Shape 11883"/>
            <p:cNvSpPr/>
            <p:nvPr/>
          </p:nvSpPr>
          <p:spPr>
            <a:xfrm>
              <a:off x="5510213" y="2003425"/>
              <a:ext cx="146050" cy="268288"/>
            </a:xfrm>
            <a:custGeom>
              <a:avLst/>
              <a:gdLst/>
              <a:ahLst/>
              <a:cxnLst/>
              <a:rect l="0" t="0" r="0" b="0"/>
              <a:pathLst>
                <a:path w="120000" h="120000" extrusionOk="0">
                  <a:moveTo>
                    <a:pt x="73663" y="94711"/>
                  </a:moveTo>
                  <a:lnTo>
                    <a:pt x="73663" y="94711"/>
                  </a:lnTo>
                  <a:lnTo>
                    <a:pt x="73663" y="94711"/>
                  </a:lnTo>
                  <a:cubicBezTo>
                    <a:pt x="73663" y="89718"/>
                    <a:pt x="73663" y="89718"/>
                    <a:pt x="73663" y="89718"/>
                  </a:cubicBezTo>
                  <a:lnTo>
                    <a:pt x="73663" y="84724"/>
                  </a:lnTo>
                  <a:lnTo>
                    <a:pt x="73663" y="84724"/>
                  </a:lnTo>
                  <a:lnTo>
                    <a:pt x="82871" y="84724"/>
                  </a:lnTo>
                  <a:cubicBezTo>
                    <a:pt x="82871" y="84724"/>
                    <a:pt x="82871" y="84724"/>
                    <a:pt x="82871" y="79892"/>
                  </a:cubicBezTo>
                  <a:lnTo>
                    <a:pt x="82871" y="79892"/>
                  </a:lnTo>
                  <a:cubicBezTo>
                    <a:pt x="82871" y="79892"/>
                    <a:pt x="82871" y="79892"/>
                    <a:pt x="92079" y="79892"/>
                  </a:cubicBezTo>
                  <a:lnTo>
                    <a:pt x="92079" y="79892"/>
                  </a:lnTo>
                  <a:lnTo>
                    <a:pt x="92079" y="79892"/>
                  </a:lnTo>
                  <a:lnTo>
                    <a:pt x="92079" y="79892"/>
                  </a:lnTo>
                  <a:lnTo>
                    <a:pt x="92079" y="79892"/>
                  </a:lnTo>
                  <a:cubicBezTo>
                    <a:pt x="101584" y="79892"/>
                    <a:pt x="101584" y="79892"/>
                    <a:pt x="101584" y="79892"/>
                  </a:cubicBezTo>
                  <a:cubicBezTo>
                    <a:pt x="101584" y="74738"/>
                    <a:pt x="110495" y="74738"/>
                    <a:pt x="119702" y="74738"/>
                  </a:cubicBezTo>
                  <a:lnTo>
                    <a:pt x="119702" y="74738"/>
                  </a:lnTo>
                  <a:lnTo>
                    <a:pt x="119702" y="74738"/>
                  </a:lnTo>
                  <a:lnTo>
                    <a:pt x="119702" y="74738"/>
                  </a:lnTo>
                  <a:lnTo>
                    <a:pt x="119702" y="74738"/>
                  </a:lnTo>
                  <a:lnTo>
                    <a:pt x="119702" y="74738"/>
                  </a:lnTo>
                  <a:cubicBezTo>
                    <a:pt x="119702" y="74738"/>
                    <a:pt x="119702" y="74738"/>
                    <a:pt x="119702" y="69744"/>
                  </a:cubicBezTo>
                  <a:cubicBezTo>
                    <a:pt x="119702" y="69744"/>
                    <a:pt x="110495" y="69744"/>
                    <a:pt x="110495" y="64751"/>
                  </a:cubicBezTo>
                  <a:lnTo>
                    <a:pt x="110495" y="64751"/>
                  </a:lnTo>
                  <a:lnTo>
                    <a:pt x="110495" y="64751"/>
                  </a:lnTo>
                  <a:cubicBezTo>
                    <a:pt x="101584" y="64751"/>
                    <a:pt x="101584" y="59919"/>
                    <a:pt x="101584" y="59919"/>
                  </a:cubicBezTo>
                  <a:lnTo>
                    <a:pt x="101584" y="59919"/>
                  </a:lnTo>
                  <a:cubicBezTo>
                    <a:pt x="101584" y="54765"/>
                    <a:pt x="101584" y="54765"/>
                    <a:pt x="101584" y="54765"/>
                  </a:cubicBezTo>
                  <a:lnTo>
                    <a:pt x="101584" y="54765"/>
                  </a:lnTo>
                  <a:lnTo>
                    <a:pt x="92079" y="49771"/>
                  </a:lnTo>
                  <a:lnTo>
                    <a:pt x="92079" y="44778"/>
                  </a:lnTo>
                  <a:lnTo>
                    <a:pt x="92079" y="44778"/>
                  </a:lnTo>
                  <a:lnTo>
                    <a:pt x="92079" y="44778"/>
                  </a:lnTo>
                  <a:cubicBezTo>
                    <a:pt x="82871" y="44778"/>
                    <a:pt x="82871" y="44778"/>
                    <a:pt x="82871" y="44778"/>
                  </a:cubicBezTo>
                  <a:lnTo>
                    <a:pt x="82871" y="49771"/>
                  </a:lnTo>
                  <a:lnTo>
                    <a:pt x="82871" y="49771"/>
                  </a:lnTo>
                  <a:lnTo>
                    <a:pt x="82871" y="49771"/>
                  </a:lnTo>
                  <a:cubicBezTo>
                    <a:pt x="73663" y="49771"/>
                    <a:pt x="73663" y="44778"/>
                    <a:pt x="73663" y="44778"/>
                  </a:cubicBezTo>
                  <a:lnTo>
                    <a:pt x="73663" y="44778"/>
                  </a:lnTo>
                  <a:lnTo>
                    <a:pt x="73663" y="44778"/>
                  </a:lnTo>
                  <a:lnTo>
                    <a:pt x="73663" y="44778"/>
                  </a:lnTo>
                  <a:lnTo>
                    <a:pt x="73663" y="44778"/>
                  </a:lnTo>
                  <a:cubicBezTo>
                    <a:pt x="73663" y="39946"/>
                    <a:pt x="73663" y="39946"/>
                    <a:pt x="73663" y="39946"/>
                  </a:cubicBezTo>
                  <a:lnTo>
                    <a:pt x="73663" y="39946"/>
                  </a:lnTo>
                  <a:cubicBezTo>
                    <a:pt x="73663" y="34791"/>
                    <a:pt x="73663" y="34791"/>
                    <a:pt x="73663" y="34791"/>
                  </a:cubicBezTo>
                  <a:lnTo>
                    <a:pt x="73663" y="34791"/>
                  </a:lnTo>
                  <a:lnTo>
                    <a:pt x="73663" y="34791"/>
                  </a:lnTo>
                  <a:lnTo>
                    <a:pt x="73663" y="29798"/>
                  </a:lnTo>
                  <a:lnTo>
                    <a:pt x="73663" y="29798"/>
                  </a:lnTo>
                  <a:lnTo>
                    <a:pt x="73663" y="29798"/>
                  </a:lnTo>
                  <a:lnTo>
                    <a:pt x="73663" y="24966"/>
                  </a:lnTo>
                  <a:cubicBezTo>
                    <a:pt x="82871" y="24966"/>
                    <a:pt x="82871" y="24966"/>
                    <a:pt x="82871" y="24966"/>
                  </a:cubicBezTo>
                  <a:lnTo>
                    <a:pt x="82871" y="24966"/>
                  </a:lnTo>
                  <a:lnTo>
                    <a:pt x="82871" y="24966"/>
                  </a:lnTo>
                  <a:lnTo>
                    <a:pt x="82871" y="24966"/>
                  </a:lnTo>
                  <a:lnTo>
                    <a:pt x="82871" y="24966"/>
                  </a:lnTo>
                  <a:lnTo>
                    <a:pt x="92079" y="19973"/>
                  </a:lnTo>
                  <a:lnTo>
                    <a:pt x="92079" y="19973"/>
                  </a:lnTo>
                  <a:cubicBezTo>
                    <a:pt x="92079" y="19973"/>
                    <a:pt x="92079" y="19973"/>
                    <a:pt x="92079" y="14818"/>
                  </a:cubicBezTo>
                  <a:lnTo>
                    <a:pt x="92079" y="14818"/>
                  </a:lnTo>
                  <a:lnTo>
                    <a:pt x="92079" y="14818"/>
                  </a:lnTo>
                  <a:lnTo>
                    <a:pt x="92079" y="9825"/>
                  </a:lnTo>
                  <a:lnTo>
                    <a:pt x="92079" y="9825"/>
                  </a:lnTo>
                  <a:cubicBezTo>
                    <a:pt x="92079" y="4993"/>
                    <a:pt x="92079" y="4993"/>
                    <a:pt x="92079" y="4993"/>
                  </a:cubicBezTo>
                  <a:lnTo>
                    <a:pt x="82871" y="4993"/>
                  </a:lnTo>
                  <a:cubicBezTo>
                    <a:pt x="82871" y="4993"/>
                    <a:pt x="82871" y="4993"/>
                    <a:pt x="82871" y="0"/>
                  </a:cubicBezTo>
                  <a:lnTo>
                    <a:pt x="82871" y="0"/>
                  </a:lnTo>
                  <a:cubicBezTo>
                    <a:pt x="73663" y="0"/>
                    <a:pt x="73663" y="0"/>
                    <a:pt x="73663" y="0"/>
                  </a:cubicBezTo>
                  <a:lnTo>
                    <a:pt x="73663" y="0"/>
                  </a:lnTo>
                  <a:lnTo>
                    <a:pt x="73663" y="4993"/>
                  </a:lnTo>
                  <a:lnTo>
                    <a:pt x="73663" y="4993"/>
                  </a:lnTo>
                  <a:lnTo>
                    <a:pt x="73663" y="4993"/>
                  </a:lnTo>
                  <a:cubicBezTo>
                    <a:pt x="82871" y="9825"/>
                    <a:pt x="82871" y="9825"/>
                    <a:pt x="82871" y="9825"/>
                  </a:cubicBezTo>
                  <a:lnTo>
                    <a:pt x="82871" y="9825"/>
                  </a:lnTo>
                  <a:lnTo>
                    <a:pt x="73663" y="14818"/>
                  </a:lnTo>
                  <a:lnTo>
                    <a:pt x="73663" y="14818"/>
                  </a:lnTo>
                  <a:lnTo>
                    <a:pt x="73663" y="14818"/>
                  </a:lnTo>
                  <a:cubicBezTo>
                    <a:pt x="73663" y="14818"/>
                    <a:pt x="73663" y="14818"/>
                    <a:pt x="64752" y="14818"/>
                  </a:cubicBezTo>
                  <a:lnTo>
                    <a:pt x="64752" y="14818"/>
                  </a:lnTo>
                  <a:lnTo>
                    <a:pt x="55544" y="14818"/>
                  </a:lnTo>
                  <a:lnTo>
                    <a:pt x="55544" y="14818"/>
                  </a:lnTo>
                  <a:lnTo>
                    <a:pt x="55544" y="14818"/>
                  </a:lnTo>
                  <a:cubicBezTo>
                    <a:pt x="55544" y="14818"/>
                    <a:pt x="55544" y="19973"/>
                    <a:pt x="46039" y="19973"/>
                  </a:cubicBezTo>
                  <a:lnTo>
                    <a:pt x="46039" y="19973"/>
                  </a:lnTo>
                  <a:cubicBezTo>
                    <a:pt x="46039" y="19973"/>
                    <a:pt x="46039" y="19973"/>
                    <a:pt x="46039" y="24966"/>
                  </a:cubicBezTo>
                  <a:cubicBezTo>
                    <a:pt x="46039" y="24966"/>
                    <a:pt x="46039" y="29798"/>
                    <a:pt x="36831" y="29798"/>
                  </a:cubicBezTo>
                  <a:lnTo>
                    <a:pt x="36831" y="29798"/>
                  </a:lnTo>
                  <a:lnTo>
                    <a:pt x="36831" y="29798"/>
                  </a:lnTo>
                  <a:lnTo>
                    <a:pt x="36831" y="29798"/>
                  </a:lnTo>
                  <a:lnTo>
                    <a:pt x="36831" y="34791"/>
                  </a:lnTo>
                  <a:cubicBezTo>
                    <a:pt x="36831" y="39946"/>
                    <a:pt x="36831" y="39946"/>
                    <a:pt x="36831" y="44778"/>
                  </a:cubicBezTo>
                  <a:lnTo>
                    <a:pt x="36831" y="44778"/>
                  </a:lnTo>
                  <a:lnTo>
                    <a:pt x="27920" y="49771"/>
                  </a:lnTo>
                  <a:lnTo>
                    <a:pt x="27920" y="49771"/>
                  </a:lnTo>
                  <a:lnTo>
                    <a:pt x="27920" y="49771"/>
                  </a:lnTo>
                  <a:cubicBezTo>
                    <a:pt x="18712" y="49771"/>
                    <a:pt x="18712" y="49771"/>
                    <a:pt x="18712" y="44778"/>
                  </a:cubicBezTo>
                  <a:lnTo>
                    <a:pt x="18712" y="44778"/>
                  </a:lnTo>
                  <a:cubicBezTo>
                    <a:pt x="18712" y="49771"/>
                    <a:pt x="18712" y="49771"/>
                    <a:pt x="18712" y="49771"/>
                  </a:cubicBezTo>
                  <a:lnTo>
                    <a:pt x="18712" y="49771"/>
                  </a:lnTo>
                  <a:lnTo>
                    <a:pt x="18712" y="54765"/>
                  </a:lnTo>
                  <a:lnTo>
                    <a:pt x="18712" y="54765"/>
                  </a:lnTo>
                  <a:lnTo>
                    <a:pt x="18712" y="54765"/>
                  </a:lnTo>
                  <a:lnTo>
                    <a:pt x="18712" y="59919"/>
                  </a:lnTo>
                  <a:lnTo>
                    <a:pt x="18712" y="59919"/>
                  </a:lnTo>
                  <a:cubicBezTo>
                    <a:pt x="18712" y="59919"/>
                    <a:pt x="18712" y="59919"/>
                    <a:pt x="18712" y="64751"/>
                  </a:cubicBezTo>
                  <a:lnTo>
                    <a:pt x="18712" y="64751"/>
                  </a:lnTo>
                  <a:cubicBezTo>
                    <a:pt x="18712" y="64751"/>
                    <a:pt x="18712" y="64751"/>
                    <a:pt x="9207" y="64751"/>
                  </a:cubicBezTo>
                  <a:cubicBezTo>
                    <a:pt x="9207" y="69744"/>
                    <a:pt x="9207" y="69744"/>
                    <a:pt x="9207" y="69744"/>
                  </a:cubicBezTo>
                  <a:cubicBezTo>
                    <a:pt x="9207" y="69744"/>
                    <a:pt x="9207" y="69744"/>
                    <a:pt x="0" y="69744"/>
                  </a:cubicBezTo>
                  <a:cubicBezTo>
                    <a:pt x="0" y="74738"/>
                    <a:pt x="0" y="74738"/>
                    <a:pt x="0" y="74738"/>
                  </a:cubicBezTo>
                  <a:lnTo>
                    <a:pt x="0" y="74738"/>
                  </a:lnTo>
                  <a:lnTo>
                    <a:pt x="0" y="74738"/>
                  </a:lnTo>
                  <a:lnTo>
                    <a:pt x="9207" y="74738"/>
                  </a:lnTo>
                  <a:lnTo>
                    <a:pt x="9207" y="74738"/>
                  </a:lnTo>
                  <a:lnTo>
                    <a:pt x="18712" y="79892"/>
                  </a:lnTo>
                  <a:lnTo>
                    <a:pt x="18712" y="79892"/>
                  </a:lnTo>
                  <a:cubicBezTo>
                    <a:pt x="27920" y="79892"/>
                    <a:pt x="27920" y="84724"/>
                    <a:pt x="27920" y="84724"/>
                  </a:cubicBezTo>
                  <a:cubicBezTo>
                    <a:pt x="27920" y="84724"/>
                    <a:pt x="27920" y="84724"/>
                    <a:pt x="27920" y="89718"/>
                  </a:cubicBezTo>
                  <a:lnTo>
                    <a:pt x="27920" y="89718"/>
                  </a:lnTo>
                  <a:cubicBezTo>
                    <a:pt x="27920" y="94711"/>
                    <a:pt x="27920" y="94711"/>
                    <a:pt x="27920" y="94711"/>
                  </a:cubicBezTo>
                  <a:cubicBezTo>
                    <a:pt x="27920" y="99865"/>
                    <a:pt x="36831" y="99865"/>
                    <a:pt x="36831" y="99865"/>
                  </a:cubicBezTo>
                  <a:cubicBezTo>
                    <a:pt x="36831" y="109691"/>
                    <a:pt x="36831" y="114684"/>
                    <a:pt x="27920" y="114684"/>
                  </a:cubicBezTo>
                  <a:cubicBezTo>
                    <a:pt x="27920" y="119838"/>
                    <a:pt x="27920" y="119838"/>
                    <a:pt x="27920" y="119838"/>
                  </a:cubicBezTo>
                  <a:lnTo>
                    <a:pt x="27920" y="119838"/>
                  </a:lnTo>
                  <a:lnTo>
                    <a:pt x="36831" y="119838"/>
                  </a:lnTo>
                  <a:lnTo>
                    <a:pt x="46039" y="119838"/>
                  </a:lnTo>
                  <a:cubicBezTo>
                    <a:pt x="46039" y="119838"/>
                    <a:pt x="46039" y="119838"/>
                    <a:pt x="55544" y="119838"/>
                  </a:cubicBezTo>
                  <a:cubicBezTo>
                    <a:pt x="55544" y="114684"/>
                    <a:pt x="55544" y="114684"/>
                    <a:pt x="64752" y="114684"/>
                  </a:cubicBezTo>
                  <a:lnTo>
                    <a:pt x="64752" y="114684"/>
                  </a:lnTo>
                  <a:cubicBezTo>
                    <a:pt x="64752" y="109691"/>
                    <a:pt x="64752" y="109691"/>
                    <a:pt x="64752" y="104697"/>
                  </a:cubicBezTo>
                  <a:cubicBezTo>
                    <a:pt x="64752" y="104697"/>
                    <a:pt x="64752" y="104697"/>
                    <a:pt x="73663" y="104697"/>
                  </a:cubicBezTo>
                  <a:lnTo>
                    <a:pt x="73663" y="104697"/>
                  </a:lnTo>
                  <a:lnTo>
                    <a:pt x="73663" y="104697"/>
                  </a:lnTo>
                  <a:lnTo>
                    <a:pt x="73663" y="104697"/>
                  </a:lnTo>
                  <a:lnTo>
                    <a:pt x="73663" y="99865"/>
                  </a:lnTo>
                  <a:cubicBezTo>
                    <a:pt x="64752" y="99865"/>
                    <a:pt x="64752" y="99865"/>
                    <a:pt x="64752" y="99865"/>
                  </a:cubicBezTo>
                  <a:lnTo>
                    <a:pt x="64752" y="99865"/>
                  </a:lnTo>
                  <a:cubicBezTo>
                    <a:pt x="64752" y="94711"/>
                    <a:pt x="73663" y="94711"/>
                    <a:pt x="73663" y="94711"/>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84" name="Shape 11884"/>
            <p:cNvSpPr/>
            <p:nvPr/>
          </p:nvSpPr>
          <p:spPr>
            <a:xfrm>
              <a:off x="5510213" y="1981200"/>
              <a:ext cx="44450" cy="34925"/>
            </a:xfrm>
            <a:custGeom>
              <a:avLst/>
              <a:gdLst/>
              <a:ahLst/>
              <a:cxnLst/>
              <a:rect l="0" t="0" r="0" b="0"/>
              <a:pathLst>
                <a:path w="120000" h="120000" extrusionOk="0">
                  <a:moveTo>
                    <a:pt x="90240" y="0"/>
                  </a:moveTo>
                  <a:lnTo>
                    <a:pt x="90240" y="0"/>
                  </a:lnTo>
                  <a:lnTo>
                    <a:pt x="90240" y="0"/>
                  </a:lnTo>
                  <a:lnTo>
                    <a:pt x="90240" y="0"/>
                  </a:lnTo>
                  <a:lnTo>
                    <a:pt x="90240" y="0"/>
                  </a:lnTo>
                  <a:lnTo>
                    <a:pt x="90240" y="0"/>
                  </a:lnTo>
                  <a:cubicBezTo>
                    <a:pt x="90240" y="39157"/>
                    <a:pt x="90240" y="39157"/>
                    <a:pt x="90240" y="39157"/>
                  </a:cubicBezTo>
                  <a:lnTo>
                    <a:pt x="90240" y="39157"/>
                  </a:lnTo>
                  <a:cubicBezTo>
                    <a:pt x="60480" y="79578"/>
                    <a:pt x="60480" y="79578"/>
                    <a:pt x="60480" y="79578"/>
                  </a:cubicBezTo>
                  <a:lnTo>
                    <a:pt x="29760" y="79578"/>
                  </a:lnTo>
                  <a:lnTo>
                    <a:pt x="29760" y="79578"/>
                  </a:lnTo>
                  <a:cubicBezTo>
                    <a:pt x="29760" y="79578"/>
                    <a:pt x="0" y="79578"/>
                    <a:pt x="0" y="118736"/>
                  </a:cubicBezTo>
                  <a:lnTo>
                    <a:pt x="0" y="118736"/>
                  </a:lnTo>
                  <a:lnTo>
                    <a:pt x="0" y="118736"/>
                  </a:lnTo>
                  <a:lnTo>
                    <a:pt x="0" y="118736"/>
                  </a:lnTo>
                  <a:lnTo>
                    <a:pt x="0" y="118736"/>
                  </a:lnTo>
                  <a:cubicBezTo>
                    <a:pt x="0" y="118736"/>
                    <a:pt x="0" y="118736"/>
                    <a:pt x="29760" y="118736"/>
                  </a:cubicBezTo>
                  <a:lnTo>
                    <a:pt x="29760" y="118736"/>
                  </a:lnTo>
                  <a:cubicBezTo>
                    <a:pt x="29760" y="118736"/>
                    <a:pt x="29760" y="118736"/>
                    <a:pt x="60480" y="118736"/>
                  </a:cubicBezTo>
                  <a:lnTo>
                    <a:pt x="60480" y="118736"/>
                  </a:lnTo>
                  <a:lnTo>
                    <a:pt x="60480" y="79578"/>
                  </a:lnTo>
                  <a:cubicBezTo>
                    <a:pt x="60480" y="79578"/>
                    <a:pt x="60480" y="79578"/>
                    <a:pt x="90240" y="79578"/>
                  </a:cubicBezTo>
                  <a:lnTo>
                    <a:pt x="90240" y="39157"/>
                  </a:lnTo>
                  <a:lnTo>
                    <a:pt x="119040" y="39157"/>
                  </a:lnTo>
                  <a:lnTo>
                    <a:pt x="90240" y="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85" name="Shape 11885"/>
            <p:cNvSpPr/>
            <p:nvPr/>
          </p:nvSpPr>
          <p:spPr>
            <a:xfrm>
              <a:off x="5922963" y="2917825"/>
              <a:ext cx="781050" cy="625475"/>
            </a:xfrm>
            <a:custGeom>
              <a:avLst/>
              <a:gdLst/>
              <a:ahLst/>
              <a:cxnLst/>
              <a:rect l="0" t="0" r="0" b="0"/>
              <a:pathLst>
                <a:path w="120000" h="120000" extrusionOk="0">
                  <a:moveTo>
                    <a:pt x="119944" y="72857"/>
                  </a:moveTo>
                  <a:lnTo>
                    <a:pt x="119944" y="72857"/>
                  </a:lnTo>
                  <a:lnTo>
                    <a:pt x="119944" y="72857"/>
                  </a:lnTo>
                  <a:lnTo>
                    <a:pt x="119944" y="72857"/>
                  </a:lnTo>
                  <a:cubicBezTo>
                    <a:pt x="118231" y="70645"/>
                    <a:pt x="118231" y="70645"/>
                    <a:pt x="118231" y="68571"/>
                  </a:cubicBezTo>
                  <a:cubicBezTo>
                    <a:pt x="119944" y="68571"/>
                    <a:pt x="119944" y="68571"/>
                    <a:pt x="119944" y="66428"/>
                  </a:cubicBezTo>
                  <a:lnTo>
                    <a:pt x="119944" y="66428"/>
                  </a:lnTo>
                  <a:cubicBezTo>
                    <a:pt x="119944" y="64285"/>
                    <a:pt x="119944" y="64285"/>
                    <a:pt x="119944" y="64285"/>
                  </a:cubicBezTo>
                  <a:lnTo>
                    <a:pt x="119944" y="64285"/>
                  </a:lnTo>
                  <a:lnTo>
                    <a:pt x="119944" y="62073"/>
                  </a:lnTo>
                  <a:cubicBezTo>
                    <a:pt x="118231" y="62073"/>
                    <a:pt x="118231" y="62073"/>
                    <a:pt x="118231" y="62073"/>
                  </a:cubicBezTo>
                  <a:lnTo>
                    <a:pt x="118231" y="60000"/>
                  </a:lnTo>
                  <a:cubicBezTo>
                    <a:pt x="116517" y="60000"/>
                    <a:pt x="116517" y="60000"/>
                    <a:pt x="116517" y="57857"/>
                  </a:cubicBezTo>
                  <a:lnTo>
                    <a:pt x="116517" y="57857"/>
                  </a:lnTo>
                  <a:cubicBezTo>
                    <a:pt x="116517" y="57857"/>
                    <a:pt x="114804" y="57857"/>
                    <a:pt x="114804" y="55714"/>
                  </a:cubicBezTo>
                  <a:cubicBezTo>
                    <a:pt x="113090" y="53502"/>
                    <a:pt x="113090" y="53502"/>
                    <a:pt x="111377" y="51428"/>
                  </a:cubicBezTo>
                  <a:lnTo>
                    <a:pt x="111377" y="51428"/>
                  </a:lnTo>
                  <a:lnTo>
                    <a:pt x="111377" y="51428"/>
                  </a:lnTo>
                  <a:lnTo>
                    <a:pt x="111377" y="51428"/>
                  </a:lnTo>
                  <a:cubicBezTo>
                    <a:pt x="109663" y="51428"/>
                    <a:pt x="109663" y="51428"/>
                    <a:pt x="109663" y="49285"/>
                  </a:cubicBezTo>
                  <a:cubicBezTo>
                    <a:pt x="107950" y="49285"/>
                    <a:pt x="107950" y="49285"/>
                    <a:pt x="107950" y="47142"/>
                  </a:cubicBezTo>
                  <a:lnTo>
                    <a:pt x="107950" y="47142"/>
                  </a:lnTo>
                  <a:cubicBezTo>
                    <a:pt x="107950" y="44930"/>
                    <a:pt x="107950" y="44930"/>
                    <a:pt x="107950" y="44930"/>
                  </a:cubicBezTo>
                  <a:lnTo>
                    <a:pt x="107950" y="44930"/>
                  </a:lnTo>
                  <a:lnTo>
                    <a:pt x="107950" y="42857"/>
                  </a:lnTo>
                  <a:cubicBezTo>
                    <a:pt x="106236" y="42857"/>
                    <a:pt x="106236" y="42857"/>
                    <a:pt x="106236" y="40714"/>
                  </a:cubicBezTo>
                  <a:cubicBezTo>
                    <a:pt x="106236" y="40714"/>
                    <a:pt x="106236" y="40714"/>
                    <a:pt x="104523" y="38571"/>
                  </a:cubicBezTo>
                  <a:cubicBezTo>
                    <a:pt x="104523" y="38571"/>
                    <a:pt x="104523" y="38571"/>
                    <a:pt x="102809" y="38571"/>
                  </a:cubicBezTo>
                  <a:lnTo>
                    <a:pt x="102809" y="36359"/>
                  </a:lnTo>
                  <a:lnTo>
                    <a:pt x="102809" y="36359"/>
                  </a:lnTo>
                  <a:cubicBezTo>
                    <a:pt x="101096" y="36359"/>
                    <a:pt x="99382" y="36359"/>
                    <a:pt x="99382" y="34285"/>
                  </a:cubicBezTo>
                  <a:cubicBezTo>
                    <a:pt x="97669" y="32142"/>
                    <a:pt x="97669" y="30000"/>
                    <a:pt x="97669" y="27788"/>
                  </a:cubicBezTo>
                  <a:lnTo>
                    <a:pt x="97669" y="27788"/>
                  </a:lnTo>
                  <a:cubicBezTo>
                    <a:pt x="97669" y="25714"/>
                    <a:pt x="97669" y="25714"/>
                    <a:pt x="97669" y="25714"/>
                  </a:cubicBezTo>
                  <a:cubicBezTo>
                    <a:pt x="95955" y="23571"/>
                    <a:pt x="95955" y="23571"/>
                    <a:pt x="95955" y="23571"/>
                  </a:cubicBezTo>
                  <a:cubicBezTo>
                    <a:pt x="95955" y="21428"/>
                    <a:pt x="95955" y="21428"/>
                    <a:pt x="95955" y="19216"/>
                  </a:cubicBezTo>
                  <a:cubicBezTo>
                    <a:pt x="95955" y="19216"/>
                    <a:pt x="95955" y="17142"/>
                    <a:pt x="94242" y="15000"/>
                  </a:cubicBezTo>
                  <a:lnTo>
                    <a:pt x="94242" y="15000"/>
                  </a:lnTo>
                  <a:lnTo>
                    <a:pt x="94242" y="12857"/>
                  </a:lnTo>
                  <a:lnTo>
                    <a:pt x="94242" y="12857"/>
                  </a:lnTo>
                  <a:cubicBezTo>
                    <a:pt x="92528" y="15000"/>
                    <a:pt x="92528" y="15000"/>
                    <a:pt x="92528" y="15000"/>
                  </a:cubicBezTo>
                  <a:cubicBezTo>
                    <a:pt x="90815" y="15000"/>
                    <a:pt x="90815" y="12857"/>
                    <a:pt x="90815" y="12857"/>
                  </a:cubicBezTo>
                  <a:lnTo>
                    <a:pt x="90815" y="12857"/>
                  </a:lnTo>
                  <a:cubicBezTo>
                    <a:pt x="89101" y="10714"/>
                    <a:pt x="89101" y="10714"/>
                    <a:pt x="89101" y="8571"/>
                  </a:cubicBezTo>
                  <a:lnTo>
                    <a:pt x="89101" y="6428"/>
                  </a:lnTo>
                  <a:lnTo>
                    <a:pt x="89101" y="6428"/>
                  </a:lnTo>
                  <a:cubicBezTo>
                    <a:pt x="89101" y="6428"/>
                    <a:pt x="89101" y="6428"/>
                    <a:pt x="89101" y="4216"/>
                  </a:cubicBezTo>
                  <a:cubicBezTo>
                    <a:pt x="89101" y="4216"/>
                    <a:pt x="87388" y="2142"/>
                    <a:pt x="87388" y="0"/>
                  </a:cubicBezTo>
                  <a:lnTo>
                    <a:pt x="87388" y="0"/>
                  </a:lnTo>
                  <a:lnTo>
                    <a:pt x="87388" y="2142"/>
                  </a:lnTo>
                  <a:lnTo>
                    <a:pt x="87388" y="4216"/>
                  </a:lnTo>
                  <a:lnTo>
                    <a:pt x="87388" y="4216"/>
                  </a:lnTo>
                  <a:cubicBezTo>
                    <a:pt x="87388" y="6428"/>
                    <a:pt x="87388" y="6428"/>
                    <a:pt x="87388" y="6428"/>
                  </a:cubicBezTo>
                  <a:cubicBezTo>
                    <a:pt x="87388" y="6428"/>
                    <a:pt x="87388" y="6428"/>
                    <a:pt x="85674" y="8571"/>
                  </a:cubicBezTo>
                  <a:cubicBezTo>
                    <a:pt x="85674" y="8571"/>
                    <a:pt x="85674" y="12857"/>
                    <a:pt x="87388" y="15000"/>
                  </a:cubicBezTo>
                  <a:cubicBezTo>
                    <a:pt x="87388" y="17142"/>
                    <a:pt x="87388" y="19216"/>
                    <a:pt x="85674" y="19216"/>
                  </a:cubicBezTo>
                  <a:cubicBezTo>
                    <a:pt x="85674" y="19216"/>
                    <a:pt x="85674" y="19216"/>
                    <a:pt x="85674" y="21428"/>
                  </a:cubicBezTo>
                  <a:cubicBezTo>
                    <a:pt x="85674" y="23571"/>
                    <a:pt x="83961" y="25714"/>
                    <a:pt x="83961" y="27788"/>
                  </a:cubicBezTo>
                  <a:lnTo>
                    <a:pt x="83961" y="27788"/>
                  </a:lnTo>
                  <a:cubicBezTo>
                    <a:pt x="82247" y="27788"/>
                    <a:pt x="80534" y="30000"/>
                    <a:pt x="80534" y="30000"/>
                  </a:cubicBezTo>
                  <a:lnTo>
                    <a:pt x="80534" y="30000"/>
                  </a:lnTo>
                  <a:cubicBezTo>
                    <a:pt x="78820" y="27788"/>
                    <a:pt x="77107" y="27788"/>
                    <a:pt x="77107" y="25714"/>
                  </a:cubicBezTo>
                  <a:lnTo>
                    <a:pt x="77107" y="25714"/>
                  </a:lnTo>
                  <a:cubicBezTo>
                    <a:pt x="75393" y="25714"/>
                    <a:pt x="75393" y="25714"/>
                    <a:pt x="75393" y="25714"/>
                  </a:cubicBezTo>
                  <a:lnTo>
                    <a:pt x="73680" y="25714"/>
                  </a:lnTo>
                  <a:lnTo>
                    <a:pt x="71966" y="23571"/>
                  </a:lnTo>
                  <a:cubicBezTo>
                    <a:pt x="70253" y="21428"/>
                    <a:pt x="70253" y="21428"/>
                    <a:pt x="70253" y="21428"/>
                  </a:cubicBezTo>
                  <a:cubicBezTo>
                    <a:pt x="68539" y="19216"/>
                    <a:pt x="66826" y="17142"/>
                    <a:pt x="65112" y="15000"/>
                  </a:cubicBezTo>
                  <a:lnTo>
                    <a:pt x="65112" y="12857"/>
                  </a:lnTo>
                  <a:cubicBezTo>
                    <a:pt x="65112" y="12857"/>
                    <a:pt x="65112" y="12857"/>
                    <a:pt x="65112" y="10714"/>
                  </a:cubicBezTo>
                  <a:lnTo>
                    <a:pt x="66826" y="8571"/>
                  </a:lnTo>
                  <a:cubicBezTo>
                    <a:pt x="66826" y="6428"/>
                    <a:pt x="66826" y="6428"/>
                    <a:pt x="68539" y="6428"/>
                  </a:cubicBezTo>
                  <a:lnTo>
                    <a:pt x="68539" y="6428"/>
                  </a:lnTo>
                  <a:cubicBezTo>
                    <a:pt x="68539" y="6428"/>
                    <a:pt x="68539" y="6428"/>
                    <a:pt x="70253" y="6428"/>
                  </a:cubicBezTo>
                  <a:lnTo>
                    <a:pt x="70253" y="6428"/>
                  </a:lnTo>
                  <a:lnTo>
                    <a:pt x="70253" y="4216"/>
                  </a:lnTo>
                  <a:cubicBezTo>
                    <a:pt x="68539" y="4216"/>
                    <a:pt x="68539" y="4216"/>
                    <a:pt x="68539" y="4216"/>
                  </a:cubicBezTo>
                  <a:lnTo>
                    <a:pt x="66826" y="4216"/>
                  </a:lnTo>
                  <a:cubicBezTo>
                    <a:pt x="65112" y="4216"/>
                    <a:pt x="65112" y="4216"/>
                    <a:pt x="65112" y="4216"/>
                  </a:cubicBezTo>
                  <a:lnTo>
                    <a:pt x="63399" y="4216"/>
                  </a:lnTo>
                  <a:cubicBezTo>
                    <a:pt x="63399" y="4216"/>
                    <a:pt x="61685" y="4216"/>
                    <a:pt x="61685" y="2142"/>
                  </a:cubicBezTo>
                  <a:cubicBezTo>
                    <a:pt x="61685" y="4216"/>
                    <a:pt x="61685" y="4216"/>
                    <a:pt x="59972" y="4216"/>
                  </a:cubicBezTo>
                  <a:cubicBezTo>
                    <a:pt x="59972" y="4216"/>
                    <a:pt x="59972" y="2142"/>
                    <a:pt x="58258" y="2142"/>
                  </a:cubicBezTo>
                  <a:lnTo>
                    <a:pt x="58258" y="4216"/>
                  </a:lnTo>
                  <a:lnTo>
                    <a:pt x="56545" y="6428"/>
                  </a:lnTo>
                  <a:cubicBezTo>
                    <a:pt x="56545" y="6428"/>
                    <a:pt x="56545" y="4216"/>
                    <a:pt x="54831" y="4216"/>
                  </a:cubicBezTo>
                  <a:cubicBezTo>
                    <a:pt x="54831" y="4216"/>
                    <a:pt x="54831" y="4216"/>
                    <a:pt x="53118" y="4216"/>
                  </a:cubicBezTo>
                  <a:lnTo>
                    <a:pt x="53118" y="6428"/>
                  </a:lnTo>
                  <a:cubicBezTo>
                    <a:pt x="53118" y="6428"/>
                    <a:pt x="53118" y="8571"/>
                    <a:pt x="51404" y="8571"/>
                  </a:cubicBezTo>
                  <a:cubicBezTo>
                    <a:pt x="51404" y="10714"/>
                    <a:pt x="51404" y="10714"/>
                    <a:pt x="49746" y="10714"/>
                  </a:cubicBezTo>
                  <a:lnTo>
                    <a:pt x="49746" y="10714"/>
                  </a:lnTo>
                  <a:lnTo>
                    <a:pt x="49746" y="12857"/>
                  </a:lnTo>
                  <a:cubicBezTo>
                    <a:pt x="49746" y="15000"/>
                    <a:pt x="49746" y="15000"/>
                    <a:pt x="49746" y="15000"/>
                  </a:cubicBezTo>
                  <a:cubicBezTo>
                    <a:pt x="49746" y="19216"/>
                    <a:pt x="49746" y="19216"/>
                    <a:pt x="49746" y="19216"/>
                  </a:cubicBezTo>
                  <a:cubicBezTo>
                    <a:pt x="47977" y="17142"/>
                    <a:pt x="47977" y="17142"/>
                    <a:pt x="47977" y="17142"/>
                  </a:cubicBezTo>
                  <a:lnTo>
                    <a:pt x="47977" y="17142"/>
                  </a:lnTo>
                  <a:cubicBezTo>
                    <a:pt x="46264" y="17142"/>
                    <a:pt x="46264" y="17142"/>
                    <a:pt x="46264" y="17142"/>
                  </a:cubicBezTo>
                  <a:lnTo>
                    <a:pt x="46264" y="17142"/>
                  </a:lnTo>
                  <a:lnTo>
                    <a:pt x="44550" y="17142"/>
                  </a:lnTo>
                  <a:lnTo>
                    <a:pt x="44550" y="17142"/>
                  </a:lnTo>
                  <a:lnTo>
                    <a:pt x="44550" y="17142"/>
                  </a:lnTo>
                  <a:cubicBezTo>
                    <a:pt x="42837" y="17142"/>
                    <a:pt x="42837" y="17142"/>
                    <a:pt x="42837" y="17142"/>
                  </a:cubicBezTo>
                  <a:lnTo>
                    <a:pt x="42837" y="15000"/>
                  </a:lnTo>
                  <a:lnTo>
                    <a:pt x="42837" y="15000"/>
                  </a:lnTo>
                  <a:cubicBezTo>
                    <a:pt x="42837" y="12857"/>
                    <a:pt x="41123" y="12857"/>
                    <a:pt x="41123" y="12857"/>
                  </a:cubicBezTo>
                  <a:cubicBezTo>
                    <a:pt x="41123" y="12857"/>
                    <a:pt x="41123" y="12857"/>
                    <a:pt x="39410" y="12857"/>
                  </a:cubicBezTo>
                  <a:cubicBezTo>
                    <a:pt x="39410" y="12857"/>
                    <a:pt x="39410" y="12857"/>
                    <a:pt x="37696" y="12857"/>
                  </a:cubicBezTo>
                  <a:cubicBezTo>
                    <a:pt x="37696" y="12857"/>
                    <a:pt x="37696" y="15000"/>
                    <a:pt x="37696" y="17142"/>
                  </a:cubicBezTo>
                  <a:cubicBezTo>
                    <a:pt x="37696" y="17142"/>
                    <a:pt x="36038" y="17142"/>
                    <a:pt x="36038" y="19216"/>
                  </a:cubicBezTo>
                  <a:lnTo>
                    <a:pt x="36038" y="19216"/>
                  </a:lnTo>
                  <a:cubicBezTo>
                    <a:pt x="36038" y="19216"/>
                    <a:pt x="36038" y="19216"/>
                    <a:pt x="34269" y="21428"/>
                  </a:cubicBezTo>
                  <a:lnTo>
                    <a:pt x="34269" y="21428"/>
                  </a:lnTo>
                  <a:cubicBezTo>
                    <a:pt x="34269" y="21428"/>
                    <a:pt x="34269" y="21428"/>
                    <a:pt x="32556" y="21428"/>
                  </a:cubicBezTo>
                  <a:lnTo>
                    <a:pt x="32556" y="21428"/>
                  </a:lnTo>
                  <a:cubicBezTo>
                    <a:pt x="32556" y="21428"/>
                    <a:pt x="32556" y="21428"/>
                    <a:pt x="30842" y="21428"/>
                  </a:cubicBezTo>
                  <a:cubicBezTo>
                    <a:pt x="30842" y="23571"/>
                    <a:pt x="30842" y="25714"/>
                    <a:pt x="30842" y="25714"/>
                  </a:cubicBezTo>
                  <a:cubicBezTo>
                    <a:pt x="30842" y="36359"/>
                    <a:pt x="30842" y="36359"/>
                    <a:pt x="30842" y="36359"/>
                  </a:cubicBezTo>
                  <a:cubicBezTo>
                    <a:pt x="29184" y="27788"/>
                    <a:pt x="29184" y="27788"/>
                    <a:pt x="29184" y="27788"/>
                  </a:cubicBezTo>
                  <a:cubicBezTo>
                    <a:pt x="29184" y="25714"/>
                    <a:pt x="29184" y="25714"/>
                    <a:pt x="27415" y="25714"/>
                  </a:cubicBezTo>
                  <a:lnTo>
                    <a:pt x="27415" y="25714"/>
                  </a:lnTo>
                  <a:lnTo>
                    <a:pt x="27415" y="25714"/>
                  </a:lnTo>
                  <a:lnTo>
                    <a:pt x="27415" y="25714"/>
                  </a:lnTo>
                  <a:lnTo>
                    <a:pt x="27415" y="25714"/>
                  </a:lnTo>
                  <a:lnTo>
                    <a:pt x="27415" y="27788"/>
                  </a:lnTo>
                  <a:cubicBezTo>
                    <a:pt x="27415" y="30000"/>
                    <a:pt x="27415" y="30000"/>
                    <a:pt x="25702" y="32142"/>
                  </a:cubicBezTo>
                  <a:lnTo>
                    <a:pt x="25702" y="32142"/>
                  </a:lnTo>
                  <a:cubicBezTo>
                    <a:pt x="25702" y="32142"/>
                    <a:pt x="23988" y="34285"/>
                    <a:pt x="22330" y="36359"/>
                  </a:cubicBezTo>
                  <a:cubicBezTo>
                    <a:pt x="22330" y="38571"/>
                    <a:pt x="22330" y="38571"/>
                    <a:pt x="20561" y="38571"/>
                  </a:cubicBezTo>
                  <a:lnTo>
                    <a:pt x="20561" y="38571"/>
                  </a:lnTo>
                  <a:lnTo>
                    <a:pt x="20561" y="38571"/>
                  </a:lnTo>
                  <a:cubicBezTo>
                    <a:pt x="18848" y="38571"/>
                    <a:pt x="18848" y="38571"/>
                    <a:pt x="18848" y="38571"/>
                  </a:cubicBezTo>
                  <a:cubicBezTo>
                    <a:pt x="17134" y="38571"/>
                    <a:pt x="17134" y="38571"/>
                    <a:pt x="17134" y="38571"/>
                  </a:cubicBezTo>
                  <a:cubicBezTo>
                    <a:pt x="15476" y="38571"/>
                    <a:pt x="15476" y="40714"/>
                    <a:pt x="13707" y="40714"/>
                  </a:cubicBezTo>
                  <a:cubicBezTo>
                    <a:pt x="13707" y="42857"/>
                    <a:pt x="11994" y="42857"/>
                    <a:pt x="11994" y="42857"/>
                  </a:cubicBezTo>
                  <a:cubicBezTo>
                    <a:pt x="10280" y="42857"/>
                    <a:pt x="10280" y="42857"/>
                    <a:pt x="10280" y="42857"/>
                  </a:cubicBezTo>
                  <a:lnTo>
                    <a:pt x="10280" y="42857"/>
                  </a:lnTo>
                  <a:lnTo>
                    <a:pt x="8622" y="42857"/>
                  </a:lnTo>
                  <a:lnTo>
                    <a:pt x="8622" y="42857"/>
                  </a:lnTo>
                  <a:cubicBezTo>
                    <a:pt x="6853" y="44930"/>
                    <a:pt x="5140" y="47142"/>
                    <a:pt x="3426" y="47142"/>
                  </a:cubicBezTo>
                  <a:cubicBezTo>
                    <a:pt x="3426" y="47142"/>
                    <a:pt x="3426" y="47142"/>
                    <a:pt x="3426" y="49285"/>
                  </a:cubicBezTo>
                  <a:cubicBezTo>
                    <a:pt x="3426" y="49285"/>
                    <a:pt x="3426" y="49285"/>
                    <a:pt x="1768" y="49285"/>
                  </a:cubicBezTo>
                  <a:lnTo>
                    <a:pt x="1768" y="49285"/>
                  </a:lnTo>
                  <a:cubicBezTo>
                    <a:pt x="1768" y="51428"/>
                    <a:pt x="1768" y="51428"/>
                    <a:pt x="1768" y="51428"/>
                  </a:cubicBezTo>
                  <a:cubicBezTo>
                    <a:pt x="1768" y="53502"/>
                    <a:pt x="1768" y="53502"/>
                    <a:pt x="0" y="55714"/>
                  </a:cubicBezTo>
                  <a:lnTo>
                    <a:pt x="0" y="55714"/>
                  </a:lnTo>
                  <a:cubicBezTo>
                    <a:pt x="0" y="57857"/>
                    <a:pt x="0" y="57857"/>
                    <a:pt x="1768" y="60000"/>
                  </a:cubicBezTo>
                  <a:cubicBezTo>
                    <a:pt x="1768" y="60000"/>
                    <a:pt x="3426" y="62073"/>
                    <a:pt x="3426" y="64285"/>
                  </a:cubicBezTo>
                  <a:cubicBezTo>
                    <a:pt x="1768" y="64285"/>
                    <a:pt x="1768" y="66428"/>
                    <a:pt x="1768" y="66428"/>
                  </a:cubicBezTo>
                  <a:cubicBezTo>
                    <a:pt x="1768" y="66428"/>
                    <a:pt x="1768" y="66428"/>
                    <a:pt x="0" y="66428"/>
                  </a:cubicBezTo>
                  <a:cubicBezTo>
                    <a:pt x="0" y="68571"/>
                    <a:pt x="1768" y="68571"/>
                    <a:pt x="1768" y="68571"/>
                  </a:cubicBezTo>
                  <a:cubicBezTo>
                    <a:pt x="1768" y="68571"/>
                    <a:pt x="1768" y="70645"/>
                    <a:pt x="1768" y="72857"/>
                  </a:cubicBezTo>
                  <a:lnTo>
                    <a:pt x="3426" y="75000"/>
                  </a:lnTo>
                  <a:cubicBezTo>
                    <a:pt x="3426" y="77142"/>
                    <a:pt x="5140" y="77142"/>
                    <a:pt x="5140" y="79216"/>
                  </a:cubicBezTo>
                  <a:lnTo>
                    <a:pt x="5140" y="83571"/>
                  </a:lnTo>
                  <a:cubicBezTo>
                    <a:pt x="5140" y="83571"/>
                    <a:pt x="5140" y="85714"/>
                    <a:pt x="6853" y="90000"/>
                  </a:cubicBezTo>
                  <a:lnTo>
                    <a:pt x="6853" y="90000"/>
                  </a:lnTo>
                  <a:cubicBezTo>
                    <a:pt x="6853" y="92142"/>
                    <a:pt x="6853" y="94285"/>
                    <a:pt x="6853" y="94285"/>
                  </a:cubicBezTo>
                  <a:cubicBezTo>
                    <a:pt x="6853" y="96359"/>
                    <a:pt x="6853" y="96359"/>
                    <a:pt x="6853" y="96359"/>
                  </a:cubicBezTo>
                  <a:cubicBezTo>
                    <a:pt x="6853" y="98571"/>
                    <a:pt x="6853" y="98571"/>
                    <a:pt x="5140" y="98571"/>
                  </a:cubicBezTo>
                  <a:cubicBezTo>
                    <a:pt x="5140" y="100714"/>
                    <a:pt x="6853" y="100714"/>
                    <a:pt x="6853" y="100714"/>
                  </a:cubicBezTo>
                  <a:lnTo>
                    <a:pt x="6853" y="102788"/>
                  </a:lnTo>
                  <a:cubicBezTo>
                    <a:pt x="8622" y="102788"/>
                    <a:pt x="10280" y="102788"/>
                    <a:pt x="10280" y="102788"/>
                  </a:cubicBezTo>
                  <a:cubicBezTo>
                    <a:pt x="10280" y="102788"/>
                    <a:pt x="10280" y="102788"/>
                    <a:pt x="11994" y="102788"/>
                  </a:cubicBezTo>
                  <a:lnTo>
                    <a:pt x="11994" y="102788"/>
                  </a:lnTo>
                  <a:lnTo>
                    <a:pt x="13707" y="102788"/>
                  </a:lnTo>
                  <a:lnTo>
                    <a:pt x="13707" y="102788"/>
                  </a:lnTo>
                  <a:cubicBezTo>
                    <a:pt x="13707" y="100714"/>
                    <a:pt x="17134" y="98571"/>
                    <a:pt x="20561" y="98571"/>
                  </a:cubicBezTo>
                  <a:cubicBezTo>
                    <a:pt x="20561" y="98571"/>
                    <a:pt x="20561" y="98571"/>
                    <a:pt x="22330" y="98571"/>
                  </a:cubicBezTo>
                  <a:cubicBezTo>
                    <a:pt x="23988" y="98571"/>
                    <a:pt x="25702" y="98571"/>
                    <a:pt x="25702" y="98571"/>
                  </a:cubicBezTo>
                  <a:lnTo>
                    <a:pt x="25702" y="98571"/>
                  </a:lnTo>
                  <a:cubicBezTo>
                    <a:pt x="25702" y="98571"/>
                    <a:pt x="27415" y="98571"/>
                    <a:pt x="29184" y="98571"/>
                  </a:cubicBezTo>
                  <a:lnTo>
                    <a:pt x="29184" y="98571"/>
                  </a:lnTo>
                  <a:cubicBezTo>
                    <a:pt x="29184" y="98571"/>
                    <a:pt x="29184" y="98571"/>
                    <a:pt x="30842" y="98571"/>
                  </a:cubicBezTo>
                  <a:cubicBezTo>
                    <a:pt x="30842" y="96359"/>
                    <a:pt x="30842" y="96359"/>
                    <a:pt x="30842" y="96359"/>
                  </a:cubicBezTo>
                  <a:cubicBezTo>
                    <a:pt x="30842" y="96359"/>
                    <a:pt x="30842" y="96359"/>
                    <a:pt x="30842" y="94285"/>
                  </a:cubicBezTo>
                  <a:cubicBezTo>
                    <a:pt x="30842" y="94285"/>
                    <a:pt x="32556" y="92142"/>
                    <a:pt x="36038" y="92142"/>
                  </a:cubicBezTo>
                  <a:lnTo>
                    <a:pt x="36038" y="92142"/>
                  </a:lnTo>
                  <a:cubicBezTo>
                    <a:pt x="37696" y="92142"/>
                    <a:pt x="39410" y="90000"/>
                    <a:pt x="42837" y="90000"/>
                  </a:cubicBezTo>
                  <a:lnTo>
                    <a:pt x="44550" y="90000"/>
                  </a:lnTo>
                  <a:cubicBezTo>
                    <a:pt x="44550" y="87788"/>
                    <a:pt x="46264" y="87788"/>
                    <a:pt x="46264" y="87788"/>
                  </a:cubicBezTo>
                  <a:cubicBezTo>
                    <a:pt x="47977" y="87788"/>
                    <a:pt x="47977" y="87788"/>
                    <a:pt x="47977" y="87788"/>
                  </a:cubicBezTo>
                  <a:lnTo>
                    <a:pt x="49746" y="87788"/>
                  </a:lnTo>
                  <a:lnTo>
                    <a:pt x="49746" y="87788"/>
                  </a:lnTo>
                  <a:lnTo>
                    <a:pt x="51404" y="87788"/>
                  </a:lnTo>
                  <a:lnTo>
                    <a:pt x="53118" y="87788"/>
                  </a:lnTo>
                  <a:cubicBezTo>
                    <a:pt x="54831" y="87788"/>
                    <a:pt x="54831" y="87788"/>
                    <a:pt x="56545" y="87788"/>
                  </a:cubicBezTo>
                  <a:cubicBezTo>
                    <a:pt x="56545" y="90000"/>
                    <a:pt x="58258" y="90000"/>
                    <a:pt x="59972" y="90000"/>
                  </a:cubicBezTo>
                  <a:cubicBezTo>
                    <a:pt x="61685" y="90000"/>
                    <a:pt x="63399" y="92142"/>
                    <a:pt x="63399" y="94285"/>
                  </a:cubicBezTo>
                  <a:lnTo>
                    <a:pt x="65112" y="94285"/>
                  </a:lnTo>
                  <a:cubicBezTo>
                    <a:pt x="65112" y="96359"/>
                    <a:pt x="66826" y="98571"/>
                    <a:pt x="66826" y="100714"/>
                  </a:cubicBezTo>
                  <a:cubicBezTo>
                    <a:pt x="66826" y="100714"/>
                    <a:pt x="66826" y="100714"/>
                    <a:pt x="68539" y="100714"/>
                  </a:cubicBezTo>
                  <a:cubicBezTo>
                    <a:pt x="68539" y="98571"/>
                    <a:pt x="70253" y="96359"/>
                    <a:pt x="71966" y="96359"/>
                  </a:cubicBezTo>
                  <a:lnTo>
                    <a:pt x="71966" y="94285"/>
                  </a:lnTo>
                  <a:cubicBezTo>
                    <a:pt x="71966" y="92142"/>
                    <a:pt x="71966" y="92142"/>
                    <a:pt x="71966" y="92142"/>
                  </a:cubicBezTo>
                  <a:cubicBezTo>
                    <a:pt x="75393" y="92142"/>
                    <a:pt x="75393" y="92142"/>
                    <a:pt x="75393" y="92142"/>
                  </a:cubicBezTo>
                  <a:cubicBezTo>
                    <a:pt x="75393" y="94285"/>
                    <a:pt x="75393" y="94285"/>
                    <a:pt x="75393" y="94285"/>
                  </a:cubicBezTo>
                  <a:cubicBezTo>
                    <a:pt x="75393" y="96359"/>
                    <a:pt x="75393" y="96359"/>
                    <a:pt x="75393" y="98571"/>
                  </a:cubicBezTo>
                  <a:lnTo>
                    <a:pt x="75393" y="98571"/>
                  </a:lnTo>
                  <a:cubicBezTo>
                    <a:pt x="75393" y="100714"/>
                    <a:pt x="77107" y="102788"/>
                    <a:pt x="77107" y="102788"/>
                  </a:cubicBezTo>
                  <a:cubicBezTo>
                    <a:pt x="77107" y="104930"/>
                    <a:pt x="77107" y="104930"/>
                    <a:pt x="77107" y="104930"/>
                  </a:cubicBezTo>
                  <a:lnTo>
                    <a:pt x="78820" y="107142"/>
                  </a:lnTo>
                  <a:cubicBezTo>
                    <a:pt x="80534" y="109285"/>
                    <a:pt x="80534" y="111359"/>
                    <a:pt x="80534" y="113502"/>
                  </a:cubicBezTo>
                  <a:lnTo>
                    <a:pt x="80534" y="113502"/>
                  </a:lnTo>
                  <a:lnTo>
                    <a:pt x="82247" y="115714"/>
                  </a:lnTo>
                  <a:cubicBezTo>
                    <a:pt x="82247" y="115714"/>
                    <a:pt x="82247" y="117857"/>
                    <a:pt x="83961" y="117857"/>
                  </a:cubicBezTo>
                  <a:cubicBezTo>
                    <a:pt x="83961" y="117857"/>
                    <a:pt x="83961" y="117857"/>
                    <a:pt x="85674" y="117857"/>
                  </a:cubicBezTo>
                  <a:cubicBezTo>
                    <a:pt x="87388" y="117857"/>
                    <a:pt x="87388" y="117857"/>
                    <a:pt x="87388" y="117857"/>
                  </a:cubicBezTo>
                  <a:lnTo>
                    <a:pt x="87388" y="117857"/>
                  </a:lnTo>
                  <a:cubicBezTo>
                    <a:pt x="89101" y="117857"/>
                    <a:pt x="89101" y="117857"/>
                    <a:pt x="90815" y="119930"/>
                  </a:cubicBezTo>
                  <a:lnTo>
                    <a:pt x="90815" y="119930"/>
                  </a:lnTo>
                  <a:cubicBezTo>
                    <a:pt x="90815" y="119930"/>
                    <a:pt x="90815" y="119930"/>
                    <a:pt x="92528" y="119930"/>
                  </a:cubicBezTo>
                  <a:lnTo>
                    <a:pt x="92528" y="117857"/>
                  </a:lnTo>
                  <a:cubicBezTo>
                    <a:pt x="94242" y="117857"/>
                    <a:pt x="94242" y="117857"/>
                    <a:pt x="95955" y="117857"/>
                  </a:cubicBezTo>
                  <a:lnTo>
                    <a:pt x="95955" y="117857"/>
                  </a:lnTo>
                  <a:lnTo>
                    <a:pt x="95955" y="117857"/>
                  </a:lnTo>
                  <a:cubicBezTo>
                    <a:pt x="97669" y="117857"/>
                    <a:pt x="97669" y="117857"/>
                    <a:pt x="99382" y="119930"/>
                  </a:cubicBezTo>
                  <a:lnTo>
                    <a:pt x="99382" y="119930"/>
                  </a:lnTo>
                  <a:cubicBezTo>
                    <a:pt x="101096" y="119930"/>
                    <a:pt x="101096" y="117857"/>
                    <a:pt x="102809" y="117857"/>
                  </a:cubicBezTo>
                  <a:lnTo>
                    <a:pt x="102809" y="117857"/>
                  </a:lnTo>
                  <a:cubicBezTo>
                    <a:pt x="102809" y="115714"/>
                    <a:pt x="104523" y="115714"/>
                    <a:pt x="106236" y="115714"/>
                  </a:cubicBezTo>
                  <a:lnTo>
                    <a:pt x="106236" y="115714"/>
                  </a:lnTo>
                  <a:lnTo>
                    <a:pt x="106236" y="115714"/>
                  </a:lnTo>
                  <a:cubicBezTo>
                    <a:pt x="107950" y="115714"/>
                    <a:pt x="107950" y="115714"/>
                    <a:pt x="107950" y="115714"/>
                  </a:cubicBezTo>
                  <a:cubicBezTo>
                    <a:pt x="109663" y="115714"/>
                    <a:pt x="109663" y="115714"/>
                    <a:pt x="109663" y="115714"/>
                  </a:cubicBezTo>
                  <a:cubicBezTo>
                    <a:pt x="109663" y="115714"/>
                    <a:pt x="109663" y="115714"/>
                    <a:pt x="109663" y="113502"/>
                  </a:cubicBezTo>
                  <a:lnTo>
                    <a:pt x="109663" y="113502"/>
                  </a:lnTo>
                  <a:cubicBezTo>
                    <a:pt x="109663" y="113502"/>
                    <a:pt x="109663" y="111359"/>
                    <a:pt x="109663" y="109285"/>
                  </a:cubicBezTo>
                  <a:cubicBezTo>
                    <a:pt x="111377" y="104930"/>
                    <a:pt x="113090" y="102788"/>
                    <a:pt x="113090" y="100714"/>
                  </a:cubicBezTo>
                  <a:lnTo>
                    <a:pt x="113090" y="98571"/>
                  </a:lnTo>
                  <a:lnTo>
                    <a:pt x="113090" y="98571"/>
                  </a:lnTo>
                  <a:cubicBezTo>
                    <a:pt x="113090" y="96359"/>
                    <a:pt x="114804" y="94285"/>
                    <a:pt x="116517" y="94285"/>
                  </a:cubicBezTo>
                  <a:cubicBezTo>
                    <a:pt x="116517" y="92142"/>
                    <a:pt x="116517" y="92142"/>
                    <a:pt x="118231" y="92142"/>
                  </a:cubicBezTo>
                  <a:cubicBezTo>
                    <a:pt x="118231" y="90000"/>
                    <a:pt x="118231" y="87788"/>
                    <a:pt x="118231" y="87788"/>
                  </a:cubicBezTo>
                  <a:cubicBezTo>
                    <a:pt x="119944" y="85714"/>
                    <a:pt x="119944" y="83571"/>
                    <a:pt x="119944" y="83571"/>
                  </a:cubicBezTo>
                  <a:cubicBezTo>
                    <a:pt x="119944" y="83571"/>
                    <a:pt x="119944" y="79216"/>
                    <a:pt x="119944" y="77142"/>
                  </a:cubicBezTo>
                  <a:lnTo>
                    <a:pt x="119944" y="77142"/>
                  </a:lnTo>
                  <a:lnTo>
                    <a:pt x="119944" y="75000"/>
                  </a:lnTo>
                  <a:cubicBezTo>
                    <a:pt x="119944" y="75000"/>
                    <a:pt x="119944" y="75000"/>
                    <a:pt x="119944" y="72857"/>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86" name="Shape 11886"/>
            <p:cNvSpPr/>
            <p:nvPr/>
          </p:nvSpPr>
          <p:spPr>
            <a:xfrm>
              <a:off x="5565775" y="2538413"/>
              <a:ext cx="201613" cy="246062"/>
            </a:xfrm>
            <a:custGeom>
              <a:avLst/>
              <a:gdLst/>
              <a:ahLst/>
              <a:cxnLst/>
              <a:rect l="0" t="0" r="0" b="0"/>
              <a:pathLst>
                <a:path w="120000" h="120000" extrusionOk="0">
                  <a:moveTo>
                    <a:pt x="99821" y="70805"/>
                  </a:moveTo>
                  <a:lnTo>
                    <a:pt x="99821" y="70805"/>
                  </a:lnTo>
                  <a:lnTo>
                    <a:pt x="99821" y="70805"/>
                  </a:lnTo>
                  <a:cubicBezTo>
                    <a:pt x="99821" y="70805"/>
                    <a:pt x="93166" y="70805"/>
                    <a:pt x="93166" y="65358"/>
                  </a:cubicBezTo>
                  <a:cubicBezTo>
                    <a:pt x="93166" y="65358"/>
                    <a:pt x="93166" y="65358"/>
                    <a:pt x="93166" y="59912"/>
                  </a:cubicBezTo>
                  <a:cubicBezTo>
                    <a:pt x="93166" y="59912"/>
                    <a:pt x="86726" y="59912"/>
                    <a:pt x="93166" y="54465"/>
                  </a:cubicBezTo>
                  <a:lnTo>
                    <a:pt x="93166" y="54465"/>
                  </a:lnTo>
                  <a:cubicBezTo>
                    <a:pt x="86726" y="54465"/>
                    <a:pt x="86726" y="54465"/>
                    <a:pt x="86726" y="49019"/>
                  </a:cubicBezTo>
                  <a:lnTo>
                    <a:pt x="86726" y="49019"/>
                  </a:lnTo>
                  <a:lnTo>
                    <a:pt x="79856" y="49019"/>
                  </a:lnTo>
                  <a:lnTo>
                    <a:pt x="79856" y="49019"/>
                  </a:lnTo>
                  <a:cubicBezTo>
                    <a:pt x="73202" y="43572"/>
                    <a:pt x="73202" y="43572"/>
                    <a:pt x="73202" y="43572"/>
                  </a:cubicBezTo>
                  <a:lnTo>
                    <a:pt x="73202" y="43572"/>
                  </a:lnTo>
                  <a:lnTo>
                    <a:pt x="73202" y="38125"/>
                  </a:lnTo>
                  <a:lnTo>
                    <a:pt x="73202" y="38125"/>
                  </a:lnTo>
                  <a:lnTo>
                    <a:pt x="73202" y="38125"/>
                  </a:lnTo>
                  <a:cubicBezTo>
                    <a:pt x="66547" y="38125"/>
                    <a:pt x="66547" y="32679"/>
                    <a:pt x="66547" y="32679"/>
                  </a:cubicBezTo>
                  <a:cubicBezTo>
                    <a:pt x="60107" y="32679"/>
                    <a:pt x="60107" y="32679"/>
                    <a:pt x="60107" y="32679"/>
                  </a:cubicBezTo>
                  <a:cubicBezTo>
                    <a:pt x="60107" y="32679"/>
                    <a:pt x="53237" y="32679"/>
                    <a:pt x="46583" y="32679"/>
                  </a:cubicBezTo>
                  <a:cubicBezTo>
                    <a:pt x="46583" y="27232"/>
                    <a:pt x="46583" y="27232"/>
                    <a:pt x="46583" y="21786"/>
                  </a:cubicBezTo>
                  <a:lnTo>
                    <a:pt x="46583" y="21786"/>
                  </a:lnTo>
                  <a:cubicBezTo>
                    <a:pt x="40143" y="21786"/>
                    <a:pt x="33273" y="16339"/>
                    <a:pt x="33273" y="10893"/>
                  </a:cubicBezTo>
                  <a:cubicBezTo>
                    <a:pt x="26618" y="10893"/>
                    <a:pt x="26618" y="10893"/>
                    <a:pt x="26618" y="5446"/>
                  </a:cubicBezTo>
                  <a:lnTo>
                    <a:pt x="26618" y="5446"/>
                  </a:lnTo>
                  <a:cubicBezTo>
                    <a:pt x="26618" y="5446"/>
                    <a:pt x="26618" y="5446"/>
                    <a:pt x="19964" y="0"/>
                  </a:cubicBezTo>
                  <a:lnTo>
                    <a:pt x="19964" y="0"/>
                  </a:lnTo>
                  <a:lnTo>
                    <a:pt x="19964" y="0"/>
                  </a:lnTo>
                  <a:lnTo>
                    <a:pt x="19964" y="0"/>
                  </a:lnTo>
                  <a:cubicBezTo>
                    <a:pt x="19964" y="0"/>
                    <a:pt x="19964" y="0"/>
                    <a:pt x="13524" y="0"/>
                  </a:cubicBezTo>
                  <a:cubicBezTo>
                    <a:pt x="13524" y="0"/>
                    <a:pt x="13524" y="0"/>
                    <a:pt x="6869" y="0"/>
                  </a:cubicBezTo>
                  <a:lnTo>
                    <a:pt x="0" y="0"/>
                  </a:lnTo>
                  <a:lnTo>
                    <a:pt x="0" y="0"/>
                  </a:lnTo>
                  <a:lnTo>
                    <a:pt x="0" y="0"/>
                  </a:lnTo>
                  <a:cubicBezTo>
                    <a:pt x="6869" y="0"/>
                    <a:pt x="6869" y="0"/>
                    <a:pt x="6869" y="5446"/>
                  </a:cubicBezTo>
                  <a:cubicBezTo>
                    <a:pt x="6869" y="5446"/>
                    <a:pt x="6869" y="10893"/>
                    <a:pt x="13524" y="10893"/>
                  </a:cubicBezTo>
                  <a:lnTo>
                    <a:pt x="13524" y="10893"/>
                  </a:lnTo>
                  <a:lnTo>
                    <a:pt x="19964" y="10893"/>
                  </a:lnTo>
                  <a:lnTo>
                    <a:pt x="19964" y="16339"/>
                  </a:lnTo>
                  <a:cubicBezTo>
                    <a:pt x="26618" y="21786"/>
                    <a:pt x="26618" y="21786"/>
                    <a:pt x="26618" y="27232"/>
                  </a:cubicBezTo>
                  <a:lnTo>
                    <a:pt x="26618" y="27232"/>
                  </a:lnTo>
                  <a:lnTo>
                    <a:pt x="33273" y="27232"/>
                  </a:lnTo>
                  <a:lnTo>
                    <a:pt x="40143" y="32679"/>
                  </a:lnTo>
                  <a:lnTo>
                    <a:pt x="40143" y="32679"/>
                  </a:lnTo>
                  <a:cubicBezTo>
                    <a:pt x="40143" y="38125"/>
                    <a:pt x="46583" y="38125"/>
                    <a:pt x="46583" y="43572"/>
                  </a:cubicBezTo>
                  <a:lnTo>
                    <a:pt x="46583" y="43572"/>
                  </a:lnTo>
                  <a:lnTo>
                    <a:pt x="46583" y="49019"/>
                  </a:lnTo>
                  <a:cubicBezTo>
                    <a:pt x="46583" y="49019"/>
                    <a:pt x="46583" y="49019"/>
                    <a:pt x="53237" y="54465"/>
                  </a:cubicBezTo>
                  <a:cubicBezTo>
                    <a:pt x="53237" y="54465"/>
                    <a:pt x="60107" y="65358"/>
                    <a:pt x="66547" y="70805"/>
                  </a:cubicBezTo>
                  <a:cubicBezTo>
                    <a:pt x="66547" y="76251"/>
                    <a:pt x="66547" y="81698"/>
                    <a:pt x="66547" y="81698"/>
                  </a:cubicBezTo>
                  <a:cubicBezTo>
                    <a:pt x="66547" y="81698"/>
                    <a:pt x="73202" y="87144"/>
                    <a:pt x="79856" y="92591"/>
                  </a:cubicBezTo>
                  <a:lnTo>
                    <a:pt x="86726" y="103484"/>
                  </a:lnTo>
                  <a:cubicBezTo>
                    <a:pt x="93166" y="103484"/>
                    <a:pt x="93166" y="103484"/>
                    <a:pt x="93166" y="103484"/>
                  </a:cubicBezTo>
                  <a:lnTo>
                    <a:pt x="99821" y="108931"/>
                  </a:lnTo>
                  <a:lnTo>
                    <a:pt x="99821" y="108931"/>
                  </a:lnTo>
                  <a:lnTo>
                    <a:pt x="99821" y="108931"/>
                  </a:lnTo>
                  <a:cubicBezTo>
                    <a:pt x="99821" y="114377"/>
                    <a:pt x="106475" y="114377"/>
                    <a:pt x="106475" y="114377"/>
                  </a:cubicBezTo>
                  <a:lnTo>
                    <a:pt x="106475" y="119824"/>
                  </a:lnTo>
                  <a:cubicBezTo>
                    <a:pt x="113345" y="119824"/>
                    <a:pt x="113345" y="114377"/>
                    <a:pt x="113345" y="114377"/>
                  </a:cubicBezTo>
                  <a:cubicBezTo>
                    <a:pt x="113345" y="114377"/>
                    <a:pt x="113345" y="114377"/>
                    <a:pt x="119785" y="114377"/>
                  </a:cubicBezTo>
                  <a:lnTo>
                    <a:pt x="119785" y="114377"/>
                  </a:lnTo>
                  <a:lnTo>
                    <a:pt x="119785" y="114377"/>
                  </a:lnTo>
                  <a:cubicBezTo>
                    <a:pt x="119785" y="114377"/>
                    <a:pt x="119785" y="108931"/>
                    <a:pt x="119785" y="103484"/>
                  </a:cubicBezTo>
                  <a:lnTo>
                    <a:pt x="119785" y="103484"/>
                  </a:lnTo>
                  <a:lnTo>
                    <a:pt x="119785" y="98038"/>
                  </a:lnTo>
                  <a:lnTo>
                    <a:pt x="119785" y="98038"/>
                  </a:lnTo>
                  <a:cubicBezTo>
                    <a:pt x="113345" y="92591"/>
                    <a:pt x="113345" y="92591"/>
                    <a:pt x="113345" y="92591"/>
                  </a:cubicBezTo>
                  <a:cubicBezTo>
                    <a:pt x="119785" y="92591"/>
                    <a:pt x="119785" y="92591"/>
                    <a:pt x="119785" y="92591"/>
                  </a:cubicBezTo>
                  <a:cubicBezTo>
                    <a:pt x="113345" y="92591"/>
                    <a:pt x="113345" y="87144"/>
                    <a:pt x="113345" y="87144"/>
                  </a:cubicBezTo>
                  <a:lnTo>
                    <a:pt x="113345" y="87144"/>
                  </a:lnTo>
                  <a:cubicBezTo>
                    <a:pt x="113345" y="87144"/>
                    <a:pt x="106475" y="87144"/>
                    <a:pt x="106475" y="81698"/>
                  </a:cubicBezTo>
                  <a:cubicBezTo>
                    <a:pt x="99821" y="81698"/>
                    <a:pt x="99821" y="76251"/>
                    <a:pt x="99821" y="70805"/>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87" name="Shape 11887"/>
            <p:cNvSpPr/>
            <p:nvPr/>
          </p:nvSpPr>
          <p:spPr>
            <a:xfrm>
              <a:off x="3513138" y="1377950"/>
              <a:ext cx="33337" cy="11113"/>
            </a:xfrm>
            <a:custGeom>
              <a:avLst/>
              <a:gdLst/>
              <a:ahLst/>
              <a:cxnLst/>
              <a:rect l="0" t="0" r="0" b="0"/>
              <a:pathLst>
                <a:path w="120000" h="120000" extrusionOk="0">
                  <a:moveTo>
                    <a:pt x="79148" y="0"/>
                  </a:moveTo>
                  <a:lnTo>
                    <a:pt x="79148" y="0"/>
                  </a:lnTo>
                  <a:lnTo>
                    <a:pt x="79148" y="0"/>
                  </a:lnTo>
                  <a:lnTo>
                    <a:pt x="40851" y="0"/>
                  </a:lnTo>
                  <a:lnTo>
                    <a:pt x="40851" y="0"/>
                  </a:lnTo>
                  <a:lnTo>
                    <a:pt x="40851" y="0"/>
                  </a:lnTo>
                  <a:lnTo>
                    <a:pt x="0" y="0"/>
                  </a:lnTo>
                  <a:lnTo>
                    <a:pt x="0" y="0"/>
                  </a:lnTo>
                  <a:lnTo>
                    <a:pt x="0" y="0"/>
                  </a:lnTo>
                  <a:lnTo>
                    <a:pt x="0" y="116363"/>
                  </a:lnTo>
                  <a:lnTo>
                    <a:pt x="0" y="116363"/>
                  </a:lnTo>
                  <a:lnTo>
                    <a:pt x="0" y="116363"/>
                  </a:lnTo>
                  <a:lnTo>
                    <a:pt x="0" y="116363"/>
                  </a:lnTo>
                  <a:cubicBezTo>
                    <a:pt x="40851" y="116363"/>
                    <a:pt x="40851" y="116363"/>
                    <a:pt x="40851" y="116363"/>
                  </a:cubicBezTo>
                  <a:cubicBezTo>
                    <a:pt x="79148" y="116363"/>
                    <a:pt x="79148" y="116363"/>
                    <a:pt x="79148" y="116363"/>
                  </a:cubicBezTo>
                  <a:lnTo>
                    <a:pt x="79148" y="116363"/>
                  </a:lnTo>
                  <a:lnTo>
                    <a:pt x="118723" y="116363"/>
                  </a:lnTo>
                  <a:lnTo>
                    <a:pt x="118723" y="116363"/>
                  </a:lnTo>
                  <a:cubicBezTo>
                    <a:pt x="118723" y="116363"/>
                    <a:pt x="79148" y="116363"/>
                    <a:pt x="79148"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88" name="Shape 11888"/>
            <p:cNvSpPr/>
            <p:nvPr/>
          </p:nvSpPr>
          <p:spPr>
            <a:xfrm>
              <a:off x="3467100" y="1401763"/>
              <a:ext cx="66675" cy="55562"/>
            </a:xfrm>
            <a:custGeom>
              <a:avLst/>
              <a:gdLst/>
              <a:ahLst/>
              <a:cxnLst/>
              <a:rect l="0" t="0" r="0" b="0"/>
              <a:pathLst>
                <a:path w="120000" h="120000" extrusionOk="0">
                  <a:moveTo>
                    <a:pt x="119358" y="48000"/>
                  </a:moveTo>
                  <a:lnTo>
                    <a:pt x="119358" y="48000"/>
                  </a:lnTo>
                  <a:lnTo>
                    <a:pt x="119358" y="23225"/>
                  </a:lnTo>
                  <a:lnTo>
                    <a:pt x="100106" y="23225"/>
                  </a:lnTo>
                  <a:lnTo>
                    <a:pt x="79572" y="23225"/>
                  </a:lnTo>
                  <a:cubicBezTo>
                    <a:pt x="79572" y="23225"/>
                    <a:pt x="59679" y="23225"/>
                    <a:pt x="59679" y="0"/>
                  </a:cubicBezTo>
                  <a:cubicBezTo>
                    <a:pt x="39786" y="0"/>
                    <a:pt x="39786" y="0"/>
                    <a:pt x="20534" y="0"/>
                  </a:cubicBezTo>
                  <a:lnTo>
                    <a:pt x="20534" y="0"/>
                  </a:lnTo>
                  <a:lnTo>
                    <a:pt x="20534" y="0"/>
                  </a:lnTo>
                  <a:cubicBezTo>
                    <a:pt x="20534" y="0"/>
                    <a:pt x="20534" y="0"/>
                    <a:pt x="0" y="0"/>
                  </a:cubicBezTo>
                  <a:lnTo>
                    <a:pt x="0" y="0"/>
                  </a:lnTo>
                  <a:lnTo>
                    <a:pt x="0" y="0"/>
                  </a:lnTo>
                  <a:lnTo>
                    <a:pt x="0" y="0"/>
                  </a:lnTo>
                  <a:cubicBezTo>
                    <a:pt x="0" y="23225"/>
                    <a:pt x="0" y="23225"/>
                    <a:pt x="0" y="23225"/>
                  </a:cubicBezTo>
                  <a:cubicBezTo>
                    <a:pt x="0" y="23225"/>
                    <a:pt x="0" y="23225"/>
                    <a:pt x="20534" y="23225"/>
                  </a:cubicBezTo>
                  <a:lnTo>
                    <a:pt x="20534" y="23225"/>
                  </a:lnTo>
                  <a:cubicBezTo>
                    <a:pt x="20534" y="48000"/>
                    <a:pt x="39786" y="48000"/>
                    <a:pt x="39786" y="48000"/>
                  </a:cubicBezTo>
                  <a:cubicBezTo>
                    <a:pt x="20534" y="72000"/>
                    <a:pt x="20534" y="72000"/>
                    <a:pt x="20534" y="72000"/>
                  </a:cubicBezTo>
                  <a:cubicBezTo>
                    <a:pt x="20534" y="96000"/>
                    <a:pt x="20534" y="96000"/>
                    <a:pt x="20534" y="96000"/>
                  </a:cubicBezTo>
                  <a:cubicBezTo>
                    <a:pt x="0" y="96000"/>
                    <a:pt x="0" y="96000"/>
                    <a:pt x="0" y="96000"/>
                  </a:cubicBezTo>
                  <a:cubicBezTo>
                    <a:pt x="0" y="96000"/>
                    <a:pt x="0" y="96000"/>
                    <a:pt x="0" y="119225"/>
                  </a:cubicBezTo>
                  <a:lnTo>
                    <a:pt x="0" y="119225"/>
                  </a:lnTo>
                  <a:lnTo>
                    <a:pt x="20534" y="119225"/>
                  </a:lnTo>
                  <a:lnTo>
                    <a:pt x="20534" y="119225"/>
                  </a:lnTo>
                  <a:lnTo>
                    <a:pt x="20534" y="119225"/>
                  </a:lnTo>
                  <a:lnTo>
                    <a:pt x="39786" y="119225"/>
                  </a:lnTo>
                  <a:cubicBezTo>
                    <a:pt x="39786" y="96000"/>
                    <a:pt x="39786" y="96000"/>
                    <a:pt x="59679" y="96000"/>
                  </a:cubicBezTo>
                  <a:lnTo>
                    <a:pt x="59679" y="96000"/>
                  </a:lnTo>
                  <a:lnTo>
                    <a:pt x="59679" y="96000"/>
                  </a:lnTo>
                  <a:cubicBezTo>
                    <a:pt x="79572" y="72000"/>
                    <a:pt x="79572" y="72000"/>
                    <a:pt x="100106" y="72000"/>
                  </a:cubicBezTo>
                  <a:lnTo>
                    <a:pt x="100106" y="72000"/>
                  </a:lnTo>
                  <a:lnTo>
                    <a:pt x="100106" y="72000"/>
                  </a:lnTo>
                  <a:lnTo>
                    <a:pt x="119358" y="72000"/>
                  </a:lnTo>
                  <a:lnTo>
                    <a:pt x="119358" y="72000"/>
                  </a:lnTo>
                  <a:lnTo>
                    <a:pt x="119358" y="72000"/>
                  </a:lnTo>
                  <a:lnTo>
                    <a:pt x="119358" y="4800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89" name="Shape 11889"/>
            <p:cNvSpPr/>
            <p:nvPr/>
          </p:nvSpPr>
          <p:spPr>
            <a:xfrm>
              <a:off x="3557588" y="1311275"/>
              <a:ext cx="134937" cy="168275"/>
            </a:xfrm>
            <a:custGeom>
              <a:avLst/>
              <a:gdLst/>
              <a:ahLst/>
              <a:cxnLst/>
              <a:rect l="0" t="0" r="0" b="0"/>
              <a:pathLst>
                <a:path w="120000" h="120000" extrusionOk="0">
                  <a:moveTo>
                    <a:pt x="79785" y="111759"/>
                  </a:moveTo>
                  <a:lnTo>
                    <a:pt x="79785" y="111759"/>
                  </a:lnTo>
                  <a:lnTo>
                    <a:pt x="90080" y="111759"/>
                  </a:lnTo>
                  <a:cubicBezTo>
                    <a:pt x="99731" y="111759"/>
                    <a:pt x="99731" y="111759"/>
                    <a:pt x="99731" y="111759"/>
                  </a:cubicBezTo>
                  <a:lnTo>
                    <a:pt x="109705" y="111759"/>
                  </a:lnTo>
                  <a:lnTo>
                    <a:pt x="109705" y="111759"/>
                  </a:lnTo>
                  <a:lnTo>
                    <a:pt x="109705" y="103519"/>
                  </a:lnTo>
                  <a:lnTo>
                    <a:pt x="109705" y="95793"/>
                  </a:lnTo>
                  <a:cubicBezTo>
                    <a:pt x="119678" y="95793"/>
                    <a:pt x="119678" y="95793"/>
                    <a:pt x="119678" y="87811"/>
                  </a:cubicBezTo>
                  <a:lnTo>
                    <a:pt x="119678" y="87811"/>
                  </a:lnTo>
                  <a:lnTo>
                    <a:pt x="119678" y="87811"/>
                  </a:lnTo>
                  <a:cubicBezTo>
                    <a:pt x="109705" y="87811"/>
                    <a:pt x="109705" y="87811"/>
                    <a:pt x="109705" y="87811"/>
                  </a:cubicBezTo>
                  <a:cubicBezTo>
                    <a:pt x="99731" y="87811"/>
                    <a:pt x="99731" y="87811"/>
                    <a:pt x="99731" y="87811"/>
                  </a:cubicBezTo>
                  <a:lnTo>
                    <a:pt x="99731" y="87811"/>
                  </a:lnTo>
                  <a:cubicBezTo>
                    <a:pt x="90080" y="87811"/>
                    <a:pt x="90080" y="87811"/>
                    <a:pt x="90080" y="87811"/>
                  </a:cubicBezTo>
                  <a:cubicBezTo>
                    <a:pt x="90080" y="79828"/>
                    <a:pt x="90080" y="79828"/>
                    <a:pt x="90080" y="79828"/>
                  </a:cubicBezTo>
                  <a:lnTo>
                    <a:pt x="90080" y="79828"/>
                  </a:lnTo>
                  <a:cubicBezTo>
                    <a:pt x="90080" y="79828"/>
                    <a:pt x="90080" y="79828"/>
                    <a:pt x="90080" y="71587"/>
                  </a:cubicBezTo>
                  <a:lnTo>
                    <a:pt x="90080" y="71587"/>
                  </a:lnTo>
                  <a:lnTo>
                    <a:pt x="90080" y="63862"/>
                  </a:lnTo>
                  <a:cubicBezTo>
                    <a:pt x="90080" y="63862"/>
                    <a:pt x="90080" y="63862"/>
                    <a:pt x="79785" y="63862"/>
                  </a:cubicBezTo>
                  <a:cubicBezTo>
                    <a:pt x="79785" y="63862"/>
                    <a:pt x="79785" y="55879"/>
                    <a:pt x="69812" y="55879"/>
                  </a:cubicBezTo>
                  <a:lnTo>
                    <a:pt x="59839" y="47639"/>
                  </a:lnTo>
                  <a:lnTo>
                    <a:pt x="59839" y="47639"/>
                  </a:lnTo>
                  <a:cubicBezTo>
                    <a:pt x="59839" y="39656"/>
                    <a:pt x="59839" y="39656"/>
                    <a:pt x="50187" y="39656"/>
                  </a:cubicBezTo>
                  <a:lnTo>
                    <a:pt x="50187" y="39656"/>
                  </a:lnTo>
                  <a:lnTo>
                    <a:pt x="39892" y="39656"/>
                  </a:lnTo>
                  <a:lnTo>
                    <a:pt x="39892" y="39656"/>
                  </a:lnTo>
                  <a:lnTo>
                    <a:pt x="29919" y="39656"/>
                  </a:lnTo>
                  <a:cubicBezTo>
                    <a:pt x="29919" y="31931"/>
                    <a:pt x="29919" y="31931"/>
                    <a:pt x="29919" y="31931"/>
                  </a:cubicBezTo>
                  <a:cubicBezTo>
                    <a:pt x="29919" y="23948"/>
                    <a:pt x="29919" y="23948"/>
                    <a:pt x="39892" y="23948"/>
                  </a:cubicBezTo>
                  <a:lnTo>
                    <a:pt x="39892" y="23948"/>
                  </a:lnTo>
                  <a:lnTo>
                    <a:pt x="39892" y="23948"/>
                  </a:lnTo>
                  <a:cubicBezTo>
                    <a:pt x="50187" y="23948"/>
                    <a:pt x="50187" y="23948"/>
                    <a:pt x="50187" y="23948"/>
                  </a:cubicBezTo>
                  <a:cubicBezTo>
                    <a:pt x="50187" y="15965"/>
                    <a:pt x="50187" y="15965"/>
                    <a:pt x="50187" y="15965"/>
                  </a:cubicBezTo>
                  <a:lnTo>
                    <a:pt x="50187" y="7725"/>
                  </a:lnTo>
                  <a:cubicBezTo>
                    <a:pt x="50187" y="7725"/>
                    <a:pt x="39892" y="7725"/>
                    <a:pt x="29919" y="7725"/>
                  </a:cubicBezTo>
                  <a:lnTo>
                    <a:pt x="29919" y="7725"/>
                  </a:lnTo>
                  <a:cubicBezTo>
                    <a:pt x="19946" y="7725"/>
                    <a:pt x="19946" y="7725"/>
                    <a:pt x="19946" y="0"/>
                  </a:cubicBezTo>
                  <a:lnTo>
                    <a:pt x="19946" y="0"/>
                  </a:lnTo>
                  <a:lnTo>
                    <a:pt x="19946" y="0"/>
                  </a:lnTo>
                  <a:cubicBezTo>
                    <a:pt x="9973" y="0"/>
                    <a:pt x="9973" y="0"/>
                    <a:pt x="9973" y="0"/>
                  </a:cubicBezTo>
                  <a:lnTo>
                    <a:pt x="9973" y="0"/>
                  </a:lnTo>
                  <a:lnTo>
                    <a:pt x="9973" y="7725"/>
                  </a:lnTo>
                  <a:cubicBezTo>
                    <a:pt x="9973" y="7725"/>
                    <a:pt x="9973" y="15965"/>
                    <a:pt x="0" y="15965"/>
                  </a:cubicBezTo>
                  <a:lnTo>
                    <a:pt x="0" y="15965"/>
                  </a:lnTo>
                  <a:cubicBezTo>
                    <a:pt x="0" y="15965"/>
                    <a:pt x="0" y="15965"/>
                    <a:pt x="0" y="23948"/>
                  </a:cubicBezTo>
                  <a:lnTo>
                    <a:pt x="0" y="23948"/>
                  </a:lnTo>
                  <a:lnTo>
                    <a:pt x="0" y="23948"/>
                  </a:lnTo>
                  <a:lnTo>
                    <a:pt x="0" y="23948"/>
                  </a:lnTo>
                  <a:cubicBezTo>
                    <a:pt x="0" y="23948"/>
                    <a:pt x="0" y="23948"/>
                    <a:pt x="9973" y="23948"/>
                  </a:cubicBezTo>
                  <a:lnTo>
                    <a:pt x="9973" y="23948"/>
                  </a:lnTo>
                  <a:cubicBezTo>
                    <a:pt x="9973" y="23948"/>
                    <a:pt x="19946" y="31931"/>
                    <a:pt x="9973" y="31931"/>
                  </a:cubicBezTo>
                  <a:cubicBezTo>
                    <a:pt x="9973" y="31931"/>
                    <a:pt x="9973" y="31931"/>
                    <a:pt x="9973" y="39656"/>
                  </a:cubicBezTo>
                  <a:lnTo>
                    <a:pt x="9973" y="39656"/>
                  </a:lnTo>
                  <a:lnTo>
                    <a:pt x="9973" y="47639"/>
                  </a:lnTo>
                  <a:lnTo>
                    <a:pt x="9973" y="47639"/>
                  </a:lnTo>
                  <a:cubicBezTo>
                    <a:pt x="9973" y="47639"/>
                    <a:pt x="9973" y="47639"/>
                    <a:pt x="19946" y="47639"/>
                  </a:cubicBezTo>
                  <a:lnTo>
                    <a:pt x="19946" y="47639"/>
                  </a:lnTo>
                  <a:lnTo>
                    <a:pt x="19946" y="47639"/>
                  </a:lnTo>
                  <a:cubicBezTo>
                    <a:pt x="19946" y="47639"/>
                    <a:pt x="29919" y="39656"/>
                    <a:pt x="39892" y="39656"/>
                  </a:cubicBezTo>
                  <a:cubicBezTo>
                    <a:pt x="39892" y="39656"/>
                    <a:pt x="39892" y="39656"/>
                    <a:pt x="39892" y="47639"/>
                  </a:cubicBezTo>
                  <a:lnTo>
                    <a:pt x="39892" y="55879"/>
                  </a:lnTo>
                  <a:lnTo>
                    <a:pt x="39892" y="55879"/>
                  </a:lnTo>
                  <a:cubicBezTo>
                    <a:pt x="50187" y="55879"/>
                    <a:pt x="50187" y="55879"/>
                    <a:pt x="50187" y="63862"/>
                  </a:cubicBezTo>
                  <a:lnTo>
                    <a:pt x="50187" y="71587"/>
                  </a:lnTo>
                  <a:cubicBezTo>
                    <a:pt x="50187" y="79828"/>
                    <a:pt x="39892" y="87811"/>
                    <a:pt x="29919" y="87811"/>
                  </a:cubicBezTo>
                  <a:lnTo>
                    <a:pt x="29919" y="87811"/>
                  </a:lnTo>
                  <a:lnTo>
                    <a:pt x="29919" y="87811"/>
                  </a:lnTo>
                  <a:cubicBezTo>
                    <a:pt x="29919" y="95793"/>
                    <a:pt x="29919" y="95793"/>
                    <a:pt x="19946" y="95793"/>
                  </a:cubicBezTo>
                  <a:cubicBezTo>
                    <a:pt x="29919" y="95793"/>
                    <a:pt x="29919" y="95793"/>
                    <a:pt x="29919" y="95793"/>
                  </a:cubicBezTo>
                  <a:cubicBezTo>
                    <a:pt x="29919" y="95793"/>
                    <a:pt x="29919" y="95793"/>
                    <a:pt x="39892" y="103519"/>
                  </a:cubicBezTo>
                  <a:lnTo>
                    <a:pt x="39892" y="95793"/>
                  </a:lnTo>
                  <a:lnTo>
                    <a:pt x="50187" y="95793"/>
                  </a:lnTo>
                  <a:cubicBezTo>
                    <a:pt x="50187" y="95793"/>
                    <a:pt x="59839" y="95793"/>
                    <a:pt x="59839" y="103519"/>
                  </a:cubicBezTo>
                  <a:cubicBezTo>
                    <a:pt x="59839" y="103519"/>
                    <a:pt x="59839" y="103519"/>
                    <a:pt x="50187" y="111759"/>
                  </a:cubicBezTo>
                  <a:lnTo>
                    <a:pt x="50187" y="111759"/>
                  </a:lnTo>
                  <a:lnTo>
                    <a:pt x="50187" y="111759"/>
                  </a:lnTo>
                  <a:cubicBezTo>
                    <a:pt x="50187" y="111759"/>
                    <a:pt x="50187" y="119742"/>
                    <a:pt x="59839" y="119742"/>
                  </a:cubicBezTo>
                  <a:lnTo>
                    <a:pt x="59839" y="111759"/>
                  </a:lnTo>
                  <a:lnTo>
                    <a:pt x="69812" y="111759"/>
                  </a:lnTo>
                  <a:lnTo>
                    <a:pt x="79785" y="111759"/>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90" name="Shape 11890"/>
            <p:cNvSpPr/>
            <p:nvPr/>
          </p:nvSpPr>
          <p:spPr>
            <a:xfrm>
              <a:off x="2206625" y="2549525"/>
              <a:ext cx="758825" cy="849313"/>
            </a:xfrm>
            <a:custGeom>
              <a:avLst/>
              <a:gdLst/>
              <a:ahLst/>
              <a:cxnLst/>
              <a:rect l="0" t="0" r="0" b="0"/>
              <a:pathLst>
                <a:path w="120000" h="120000" extrusionOk="0">
                  <a:moveTo>
                    <a:pt x="67058" y="4734"/>
                  </a:moveTo>
                  <a:lnTo>
                    <a:pt x="67058" y="4734"/>
                  </a:lnTo>
                  <a:lnTo>
                    <a:pt x="67058" y="4734"/>
                  </a:lnTo>
                  <a:cubicBezTo>
                    <a:pt x="67058" y="6313"/>
                    <a:pt x="67058" y="6313"/>
                    <a:pt x="65237" y="7891"/>
                  </a:cubicBezTo>
                  <a:lnTo>
                    <a:pt x="65237" y="7891"/>
                  </a:lnTo>
                  <a:lnTo>
                    <a:pt x="63529" y="7891"/>
                  </a:lnTo>
                  <a:cubicBezTo>
                    <a:pt x="61764" y="7891"/>
                    <a:pt x="61764" y="7891"/>
                    <a:pt x="61764" y="7891"/>
                  </a:cubicBezTo>
                  <a:lnTo>
                    <a:pt x="61764" y="7891"/>
                  </a:lnTo>
                  <a:lnTo>
                    <a:pt x="61764" y="7891"/>
                  </a:lnTo>
                  <a:cubicBezTo>
                    <a:pt x="60000" y="7891"/>
                    <a:pt x="60000" y="7891"/>
                    <a:pt x="60000" y="7891"/>
                  </a:cubicBezTo>
                  <a:lnTo>
                    <a:pt x="60000" y="7891"/>
                  </a:lnTo>
                  <a:cubicBezTo>
                    <a:pt x="60000" y="7891"/>
                    <a:pt x="60000" y="7891"/>
                    <a:pt x="58178" y="7891"/>
                  </a:cubicBezTo>
                  <a:cubicBezTo>
                    <a:pt x="58178" y="7891"/>
                    <a:pt x="58178" y="7891"/>
                    <a:pt x="56470" y="7891"/>
                  </a:cubicBezTo>
                  <a:lnTo>
                    <a:pt x="56470" y="7891"/>
                  </a:lnTo>
                  <a:lnTo>
                    <a:pt x="56470" y="7891"/>
                  </a:lnTo>
                  <a:lnTo>
                    <a:pt x="56470" y="7891"/>
                  </a:lnTo>
                  <a:cubicBezTo>
                    <a:pt x="54705" y="7891"/>
                    <a:pt x="54705" y="9469"/>
                    <a:pt x="54705" y="9469"/>
                  </a:cubicBezTo>
                  <a:cubicBezTo>
                    <a:pt x="52941" y="9469"/>
                    <a:pt x="52941" y="9469"/>
                    <a:pt x="52941" y="9469"/>
                  </a:cubicBezTo>
                  <a:lnTo>
                    <a:pt x="52941" y="9469"/>
                  </a:lnTo>
                  <a:cubicBezTo>
                    <a:pt x="52941" y="9469"/>
                    <a:pt x="52941" y="9469"/>
                    <a:pt x="51119" y="9469"/>
                  </a:cubicBezTo>
                  <a:lnTo>
                    <a:pt x="51119" y="9469"/>
                  </a:lnTo>
                  <a:cubicBezTo>
                    <a:pt x="51119" y="9469"/>
                    <a:pt x="51119" y="9469"/>
                    <a:pt x="49411" y="9469"/>
                  </a:cubicBezTo>
                  <a:lnTo>
                    <a:pt x="49411" y="9469"/>
                  </a:lnTo>
                  <a:cubicBezTo>
                    <a:pt x="49411" y="11047"/>
                    <a:pt x="49411" y="11047"/>
                    <a:pt x="47647" y="11047"/>
                  </a:cubicBezTo>
                  <a:lnTo>
                    <a:pt x="47647" y="11047"/>
                  </a:lnTo>
                  <a:cubicBezTo>
                    <a:pt x="47647" y="11047"/>
                    <a:pt x="47647" y="11047"/>
                    <a:pt x="45882" y="11047"/>
                  </a:cubicBezTo>
                  <a:lnTo>
                    <a:pt x="45882" y="11047"/>
                  </a:lnTo>
                  <a:cubicBezTo>
                    <a:pt x="45882" y="11047"/>
                    <a:pt x="45882" y="11047"/>
                    <a:pt x="44060" y="11047"/>
                  </a:cubicBezTo>
                  <a:cubicBezTo>
                    <a:pt x="44060" y="11047"/>
                    <a:pt x="44060" y="11047"/>
                    <a:pt x="42352" y="11047"/>
                  </a:cubicBezTo>
                  <a:lnTo>
                    <a:pt x="42352" y="11047"/>
                  </a:lnTo>
                  <a:lnTo>
                    <a:pt x="42352" y="11047"/>
                  </a:lnTo>
                  <a:cubicBezTo>
                    <a:pt x="40588" y="9469"/>
                    <a:pt x="40588" y="9469"/>
                    <a:pt x="40588" y="7891"/>
                  </a:cubicBezTo>
                  <a:lnTo>
                    <a:pt x="40588" y="7891"/>
                  </a:lnTo>
                  <a:lnTo>
                    <a:pt x="40588" y="7891"/>
                  </a:lnTo>
                  <a:lnTo>
                    <a:pt x="40588" y="6313"/>
                  </a:lnTo>
                  <a:lnTo>
                    <a:pt x="40588" y="6313"/>
                  </a:lnTo>
                  <a:lnTo>
                    <a:pt x="40588" y="4734"/>
                  </a:lnTo>
                  <a:lnTo>
                    <a:pt x="40588" y="4734"/>
                  </a:lnTo>
                  <a:lnTo>
                    <a:pt x="40588" y="4734"/>
                  </a:lnTo>
                  <a:lnTo>
                    <a:pt x="40588" y="3156"/>
                  </a:lnTo>
                  <a:lnTo>
                    <a:pt x="40588" y="1578"/>
                  </a:lnTo>
                  <a:cubicBezTo>
                    <a:pt x="40588" y="1578"/>
                    <a:pt x="40588" y="1578"/>
                    <a:pt x="38823" y="0"/>
                  </a:cubicBezTo>
                  <a:cubicBezTo>
                    <a:pt x="38823" y="1578"/>
                    <a:pt x="38823" y="1578"/>
                    <a:pt x="38823" y="1578"/>
                  </a:cubicBezTo>
                  <a:lnTo>
                    <a:pt x="37001" y="1578"/>
                  </a:lnTo>
                  <a:lnTo>
                    <a:pt x="37001" y="1578"/>
                  </a:lnTo>
                  <a:lnTo>
                    <a:pt x="37001" y="1578"/>
                  </a:lnTo>
                  <a:lnTo>
                    <a:pt x="35294" y="3156"/>
                  </a:lnTo>
                  <a:lnTo>
                    <a:pt x="35294" y="3156"/>
                  </a:lnTo>
                  <a:lnTo>
                    <a:pt x="35294" y="3156"/>
                  </a:lnTo>
                  <a:cubicBezTo>
                    <a:pt x="33529" y="3156"/>
                    <a:pt x="33529" y="3156"/>
                    <a:pt x="33529" y="3156"/>
                  </a:cubicBezTo>
                  <a:lnTo>
                    <a:pt x="33529" y="3156"/>
                  </a:lnTo>
                  <a:lnTo>
                    <a:pt x="33529" y="3156"/>
                  </a:lnTo>
                  <a:lnTo>
                    <a:pt x="33529" y="4734"/>
                  </a:lnTo>
                  <a:lnTo>
                    <a:pt x="33529" y="4734"/>
                  </a:lnTo>
                  <a:cubicBezTo>
                    <a:pt x="31764" y="4734"/>
                    <a:pt x="31764" y="4734"/>
                    <a:pt x="31764" y="4734"/>
                  </a:cubicBezTo>
                  <a:lnTo>
                    <a:pt x="31764" y="3156"/>
                  </a:lnTo>
                  <a:lnTo>
                    <a:pt x="31764" y="3156"/>
                  </a:lnTo>
                  <a:cubicBezTo>
                    <a:pt x="31764" y="3156"/>
                    <a:pt x="31764" y="3156"/>
                    <a:pt x="29943" y="3156"/>
                  </a:cubicBezTo>
                  <a:lnTo>
                    <a:pt x="29943" y="3156"/>
                  </a:lnTo>
                  <a:lnTo>
                    <a:pt x="29943" y="3156"/>
                  </a:lnTo>
                  <a:lnTo>
                    <a:pt x="29943" y="3156"/>
                  </a:lnTo>
                  <a:lnTo>
                    <a:pt x="29943" y="3156"/>
                  </a:lnTo>
                  <a:lnTo>
                    <a:pt x="29943" y="4734"/>
                  </a:lnTo>
                  <a:lnTo>
                    <a:pt x="29943" y="4734"/>
                  </a:lnTo>
                  <a:lnTo>
                    <a:pt x="31764" y="4734"/>
                  </a:lnTo>
                  <a:lnTo>
                    <a:pt x="31764" y="4734"/>
                  </a:lnTo>
                  <a:lnTo>
                    <a:pt x="33529" y="6313"/>
                  </a:lnTo>
                  <a:lnTo>
                    <a:pt x="33529" y="6313"/>
                  </a:lnTo>
                  <a:lnTo>
                    <a:pt x="33529" y="6313"/>
                  </a:lnTo>
                  <a:lnTo>
                    <a:pt x="31764" y="7891"/>
                  </a:lnTo>
                  <a:lnTo>
                    <a:pt x="31764" y="7891"/>
                  </a:lnTo>
                  <a:lnTo>
                    <a:pt x="29943" y="7891"/>
                  </a:lnTo>
                  <a:lnTo>
                    <a:pt x="29943" y="7891"/>
                  </a:lnTo>
                  <a:cubicBezTo>
                    <a:pt x="29943" y="9469"/>
                    <a:pt x="29943" y="9469"/>
                    <a:pt x="29943" y="9469"/>
                  </a:cubicBezTo>
                  <a:cubicBezTo>
                    <a:pt x="29943" y="9469"/>
                    <a:pt x="29943" y="9469"/>
                    <a:pt x="29943" y="11047"/>
                  </a:cubicBezTo>
                  <a:cubicBezTo>
                    <a:pt x="28235" y="11047"/>
                    <a:pt x="28235" y="11047"/>
                    <a:pt x="28235" y="11047"/>
                  </a:cubicBezTo>
                  <a:lnTo>
                    <a:pt x="28235" y="11047"/>
                  </a:lnTo>
                  <a:cubicBezTo>
                    <a:pt x="26470" y="11047"/>
                    <a:pt x="26470" y="11047"/>
                    <a:pt x="26470" y="12626"/>
                  </a:cubicBezTo>
                  <a:lnTo>
                    <a:pt x="26470" y="12626"/>
                  </a:lnTo>
                  <a:lnTo>
                    <a:pt x="24705" y="12626"/>
                  </a:lnTo>
                  <a:lnTo>
                    <a:pt x="24705" y="12626"/>
                  </a:lnTo>
                  <a:lnTo>
                    <a:pt x="22884" y="12626"/>
                  </a:lnTo>
                  <a:cubicBezTo>
                    <a:pt x="22884" y="12626"/>
                    <a:pt x="22884" y="12626"/>
                    <a:pt x="21176" y="12626"/>
                  </a:cubicBezTo>
                  <a:lnTo>
                    <a:pt x="21176" y="12626"/>
                  </a:lnTo>
                  <a:cubicBezTo>
                    <a:pt x="21176" y="12626"/>
                    <a:pt x="21176" y="12626"/>
                    <a:pt x="19411" y="12626"/>
                  </a:cubicBezTo>
                  <a:lnTo>
                    <a:pt x="19411" y="12626"/>
                  </a:lnTo>
                  <a:lnTo>
                    <a:pt x="19411" y="12626"/>
                  </a:lnTo>
                  <a:cubicBezTo>
                    <a:pt x="19411" y="12626"/>
                    <a:pt x="19411" y="12626"/>
                    <a:pt x="17647" y="11047"/>
                  </a:cubicBezTo>
                  <a:lnTo>
                    <a:pt x="17647" y="11047"/>
                  </a:lnTo>
                  <a:cubicBezTo>
                    <a:pt x="17647" y="9469"/>
                    <a:pt x="17647" y="9469"/>
                    <a:pt x="17647" y="9469"/>
                  </a:cubicBezTo>
                  <a:lnTo>
                    <a:pt x="17647" y="9469"/>
                  </a:lnTo>
                  <a:lnTo>
                    <a:pt x="17647" y="9469"/>
                  </a:lnTo>
                  <a:lnTo>
                    <a:pt x="17647" y="9469"/>
                  </a:lnTo>
                  <a:cubicBezTo>
                    <a:pt x="17647" y="9469"/>
                    <a:pt x="17647" y="9469"/>
                    <a:pt x="15825" y="9469"/>
                  </a:cubicBezTo>
                  <a:lnTo>
                    <a:pt x="15825" y="9469"/>
                  </a:lnTo>
                  <a:lnTo>
                    <a:pt x="15825" y="9469"/>
                  </a:lnTo>
                  <a:lnTo>
                    <a:pt x="14117" y="9469"/>
                  </a:lnTo>
                  <a:lnTo>
                    <a:pt x="14117" y="9469"/>
                  </a:lnTo>
                  <a:cubicBezTo>
                    <a:pt x="14117" y="11047"/>
                    <a:pt x="14117" y="11047"/>
                    <a:pt x="14117" y="11047"/>
                  </a:cubicBezTo>
                  <a:lnTo>
                    <a:pt x="14117" y="12626"/>
                  </a:lnTo>
                  <a:lnTo>
                    <a:pt x="14117" y="12626"/>
                  </a:lnTo>
                  <a:lnTo>
                    <a:pt x="12352" y="12626"/>
                  </a:lnTo>
                  <a:lnTo>
                    <a:pt x="12352" y="12626"/>
                  </a:lnTo>
                  <a:lnTo>
                    <a:pt x="12352" y="12626"/>
                  </a:lnTo>
                  <a:lnTo>
                    <a:pt x="12352" y="12626"/>
                  </a:lnTo>
                  <a:cubicBezTo>
                    <a:pt x="12352" y="14204"/>
                    <a:pt x="10588" y="14204"/>
                    <a:pt x="10588" y="14204"/>
                  </a:cubicBezTo>
                  <a:lnTo>
                    <a:pt x="10588" y="14204"/>
                  </a:lnTo>
                  <a:lnTo>
                    <a:pt x="10588" y="14204"/>
                  </a:lnTo>
                  <a:lnTo>
                    <a:pt x="10588" y="14204"/>
                  </a:lnTo>
                  <a:cubicBezTo>
                    <a:pt x="12352" y="14204"/>
                    <a:pt x="12352" y="15782"/>
                    <a:pt x="12352" y="17361"/>
                  </a:cubicBezTo>
                  <a:lnTo>
                    <a:pt x="12352" y="17361"/>
                  </a:lnTo>
                  <a:lnTo>
                    <a:pt x="12352" y="17361"/>
                  </a:lnTo>
                  <a:cubicBezTo>
                    <a:pt x="12352" y="18939"/>
                    <a:pt x="12352" y="22095"/>
                    <a:pt x="12352" y="26830"/>
                  </a:cubicBezTo>
                  <a:lnTo>
                    <a:pt x="12352" y="26830"/>
                  </a:lnTo>
                  <a:cubicBezTo>
                    <a:pt x="12352" y="26830"/>
                    <a:pt x="12352" y="26830"/>
                    <a:pt x="12352" y="28408"/>
                  </a:cubicBezTo>
                  <a:cubicBezTo>
                    <a:pt x="14117" y="28408"/>
                    <a:pt x="14117" y="28408"/>
                    <a:pt x="14117" y="28408"/>
                  </a:cubicBezTo>
                  <a:cubicBezTo>
                    <a:pt x="10588" y="28408"/>
                    <a:pt x="10588" y="28408"/>
                    <a:pt x="10588" y="28408"/>
                  </a:cubicBezTo>
                  <a:cubicBezTo>
                    <a:pt x="10588" y="28408"/>
                    <a:pt x="10588" y="28408"/>
                    <a:pt x="10588" y="29987"/>
                  </a:cubicBezTo>
                  <a:lnTo>
                    <a:pt x="10588" y="29987"/>
                  </a:lnTo>
                  <a:lnTo>
                    <a:pt x="8766" y="29987"/>
                  </a:lnTo>
                  <a:lnTo>
                    <a:pt x="8766" y="29987"/>
                  </a:lnTo>
                  <a:lnTo>
                    <a:pt x="8766" y="29987"/>
                  </a:lnTo>
                  <a:lnTo>
                    <a:pt x="8766" y="29987"/>
                  </a:lnTo>
                  <a:lnTo>
                    <a:pt x="8766" y="29987"/>
                  </a:lnTo>
                  <a:cubicBezTo>
                    <a:pt x="7058" y="29987"/>
                    <a:pt x="7058" y="29987"/>
                    <a:pt x="5294" y="29987"/>
                  </a:cubicBezTo>
                  <a:lnTo>
                    <a:pt x="5294" y="29987"/>
                  </a:lnTo>
                  <a:lnTo>
                    <a:pt x="5294" y="29987"/>
                  </a:lnTo>
                  <a:cubicBezTo>
                    <a:pt x="3529" y="29987"/>
                    <a:pt x="3529" y="29987"/>
                    <a:pt x="3529" y="29987"/>
                  </a:cubicBezTo>
                  <a:lnTo>
                    <a:pt x="3529" y="29987"/>
                  </a:lnTo>
                  <a:cubicBezTo>
                    <a:pt x="3529" y="31565"/>
                    <a:pt x="1707" y="31565"/>
                    <a:pt x="1707" y="31565"/>
                  </a:cubicBezTo>
                  <a:lnTo>
                    <a:pt x="1707" y="31565"/>
                  </a:lnTo>
                  <a:cubicBezTo>
                    <a:pt x="1707" y="33143"/>
                    <a:pt x="1707" y="33143"/>
                    <a:pt x="1707" y="33143"/>
                  </a:cubicBezTo>
                  <a:lnTo>
                    <a:pt x="1707" y="33143"/>
                  </a:lnTo>
                  <a:cubicBezTo>
                    <a:pt x="1707" y="33143"/>
                    <a:pt x="1707" y="33143"/>
                    <a:pt x="1707" y="34722"/>
                  </a:cubicBezTo>
                  <a:lnTo>
                    <a:pt x="1707" y="34722"/>
                  </a:lnTo>
                  <a:lnTo>
                    <a:pt x="1707" y="34722"/>
                  </a:lnTo>
                  <a:lnTo>
                    <a:pt x="1707" y="34722"/>
                  </a:lnTo>
                  <a:lnTo>
                    <a:pt x="1707" y="34722"/>
                  </a:lnTo>
                  <a:cubicBezTo>
                    <a:pt x="1707" y="36300"/>
                    <a:pt x="1707" y="36300"/>
                    <a:pt x="0" y="37878"/>
                  </a:cubicBezTo>
                  <a:lnTo>
                    <a:pt x="0" y="37878"/>
                  </a:lnTo>
                  <a:lnTo>
                    <a:pt x="0" y="37878"/>
                  </a:lnTo>
                  <a:lnTo>
                    <a:pt x="0" y="37878"/>
                  </a:lnTo>
                  <a:lnTo>
                    <a:pt x="0" y="39456"/>
                  </a:lnTo>
                  <a:lnTo>
                    <a:pt x="0" y="39456"/>
                  </a:lnTo>
                  <a:lnTo>
                    <a:pt x="0" y="41035"/>
                  </a:lnTo>
                  <a:lnTo>
                    <a:pt x="0" y="41035"/>
                  </a:lnTo>
                  <a:lnTo>
                    <a:pt x="0" y="41035"/>
                  </a:lnTo>
                  <a:lnTo>
                    <a:pt x="0" y="41035"/>
                  </a:lnTo>
                  <a:cubicBezTo>
                    <a:pt x="1707" y="42613"/>
                    <a:pt x="1707" y="42613"/>
                    <a:pt x="1707" y="44191"/>
                  </a:cubicBezTo>
                  <a:lnTo>
                    <a:pt x="1707" y="44191"/>
                  </a:lnTo>
                  <a:lnTo>
                    <a:pt x="1707" y="44191"/>
                  </a:lnTo>
                  <a:lnTo>
                    <a:pt x="3529" y="44191"/>
                  </a:lnTo>
                  <a:cubicBezTo>
                    <a:pt x="3529" y="45770"/>
                    <a:pt x="3529" y="45770"/>
                    <a:pt x="3529" y="45770"/>
                  </a:cubicBezTo>
                  <a:lnTo>
                    <a:pt x="3529" y="45770"/>
                  </a:lnTo>
                  <a:lnTo>
                    <a:pt x="3529" y="45770"/>
                  </a:lnTo>
                  <a:cubicBezTo>
                    <a:pt x="5294" y="45770"/>
                    <a:pt x="5294" y="45770"/>
                    <a:pt x="5294" y="45770"/>
                  </a:cubicBezTo>
                  <a:lnTo>
                    <a:pt x="5294" y="45770"/>
                  </a:lnTo>
                  <a:lnTo>
                    <a:pt x="5294" y="45770"/>
                  </a:lnTo>
                  <a:cubicBezTo>
                    <a:pt x="5294" y="45770"/>
                    <a:pt x="5294" y="45770"/>
                    <a:pt x="7058" y="44191"/>
                  </a:cubicBezTo>
                  <a:lnTo>
                    <a:pt x="7058" y="44191"/>
                  </a:lnTo>
                  <a:cubicBezTo>
                    <a:pt x="8766" y="39456"/>
                    <a:pt x="8766" y="39456"/>
                    <a:pt x="8766" y="39456"/>
                  </a:cubicBezTo>
                  <a:cubicBezTo>
                    <a:pt x="8766" y="45770"/>
                    <a:pt x="8766" y="45770"/>
                    <a:pt x="8766" y="45770"/>
                  </a:cubicBezTo>
                  <a:cubicBezTo>
                    <a:pt x="8766" y="45770"/>
                    <a:pt x="8766" y="47348"/>
                    <a:pt x="8766" y="48926"/>
                  </a:cubicBezTo>
                  <a:lnTo>
                    <a:pt x="10588" y="48926"/>
                  </a:lnTo>
                  <a:lnTo>
                    <a:pt x="10588" y="48926"/>
                  </a:lnTo>
                  <a:lnTo>
                    <a:pt x="10588" y="48926"/>
                  </a:lnTo>
                  <a:cubicBezTo>
                    <a:pt x="12352" y="48926"/>
                    <a:pt x="12352" y="48926"/>
                    <a:pt x="12352" y="48926"/>
                  </a:cubicBezTo>
                  <a:lnTo>
                    <a:pt x="12352" y="48926"/>
                  </a:lnTo>
                  <a:lnTo>
                    <a:pt x="12352" y="48926"/>
                  </a:lnTo>
                  <a:lnTo>
                    <a:pt x="12352" y="48926"/>
                  </a:lnTo>
                  <a:cubicBezTo>
                    <a:pt x="12352" y="48926"/>
                    <a:pt x="12352" y="48926"/>
                    <a:pt x="14117" y="48926"/>
                  </a:cubicBezTo>
                  <a:lnTo>
                    <a:pt x="14117" y="48926"/>
                  </a:lnTo>
                  <a:lnTo>
                    <a:pt x="14117" y="48926"/>
                  </a:lnTo>
                  <a:lnTo>
                    <a:pt x="14117" y="48926"/>
                  </a:lnTo>
                  <a:lnTo>
                    <a:pt x="14117" y="48926"/>
                  </a:lnTo>
                  <a:lnTo>
                    <a:pt x="14117" y="48926"/>
                  </a:lnTo>
                  <a:cubicBezTo>
                    <a:pt x="15825" y="48926"/>
                    <a:pt x="15825" y="47348"/>
                    <a:pt x="15825" y="47348"/>
                  </a:cubicBezTo>
                  <a:lnTo>
                    <a:pt x="15825" y="47348"/>
                  </a:lnTo>
                  <a:cubicBezTo>
                    <a:pt x="17647" y="47348"/>
                    <a:pt x="17647" y="45770"/>
                    <a:pt x="19411" y="45770"/>
                  </a:cubicBezTo>
                  <a:lnTo>
                    <a:pt x="19411" y="45770"/>
                  </a:lnTo>
                  <a:cubicBezTo>
                    <a:pt x="19411" y="44191"/>
                    <a:pt x="21176" y="44191"/>
                    <a:pt x="21176" y="44191"/>
                  </a:cubicBezTo>
                  <a:cubicBezTo>
                    <a:pt x="21176" y="44191"/>
                    <a:pt x="22884" y="44191"/>
                    <a:pt x="22884" y="45770"/>
                  </a:cubicBezTo>
                  <a:lnTo>
                    <a:pt x="22884" y="45770"/>
                  </a:lnTo>
                  <a:cubicBezTo>
                    <a:pt x="22884" y="44191"/>
                    <a:pt x="22884" y="44191"/>
                    <a:pt x="24705" y="44191"/>
                  </a:cubicBezTo>
                  <a:lnTo>
                    <a:pt x="24705" y="44191"/>
                  </a:lnTo>
                  <a:cubicBezTo>
                    <a:pt x="24705" y="44191"/>
                    <a:pt x="24705" y="44191"/>
                    <a:pt x="26470" y="45770"/>
                  </a:cubicBezTo>
                  <a:lnTo>
                    <a:pt x="26470" y="45770"/>
                  </a:lnTo>
                  <a:lnTo>
                    <a:pt x="26470" y="45770"/>
                  </a:lnTo>
                  <a:cubicBezTo>
                    <a:pt x="26470" y="47348"/>
                    <a:pt x="26470" y="47348"/>
                    <a:pt x="26470" y="47348"/>
                  </a:cubicBezTo>
                  <a:lnTo>
                    <a:pt x="26470" y="47348"/>
                  </a:lnTo>
                  <a:lnTo>
                    <a:pt x="26470" y="48926"/>
                  </a:lnTo>
                  <a:cubicBezTo>
                    <a:pt x="26470" y="48926"/>
                    <a:pt x="26470" y="48926"/>
                    <a:pt x="26470" y="50504"/>
                  </a:cubicBezTo>
                  <a:lnTo>
                    <a:pt x="26470" y="50504"/>
                  </a:lnTo>
                  <a:lnTo>
                    <a:pt x="26470" y="50504"/>
                  </a:lnTo>
                  <a:lnTo>
                    <a:pt x="26470" y="50504"/>
                  </a:lnTo>
                  <a:lnTo>
                    <a:pt x="26470" y="50504"/>
                  </a:lnTo>
                  <a:cubicBezTo>
                    <a:pt x="26470" y="52083"/>
                    <a:pt x="26470" y="52083"/>
                    <a:pt x="26470" y="52083"/>
                  </a:cubicBezTo>
                  <a:lnTo>
                    <a:pt x="26470" y="52083"/>
                  </a:lnTo>
                  <a:lnTo>
                    <a:pt x="26470" y="52083"/>
                  </a:lnTo>
                  <a:lnTo>
                    <a:pt x="26470" y="52083"/>
                  </a:lnTo>
                  <a:lnTo>
                    <a:pt x="28235" y="52083"/>
                  </a:lnTo>
                  <a:lnTo>
                    <a:pt x="28235" y="53661"/>
                  </a:lnTo>
                  <a:lnTo>
                    <a:pt x="28235" y="53661"/>
                  </a:lnTo>
                  <a:lnTo>
                    <a:pt x="28235" y="53661"/>
                  </a:lnTo>
                  <a:cubicBezTo>
                    <a:pt x="29943" y="53661"/>
                    <a:pt x="29943" y="53661"/>
                    <a:pt x="29943" y="53661"/>
                  </a:cubicBezTo>
                  <a:lnTo>
                    <a:pt x="29943" y="53661"/>
                  </a:lnTo>
                  <a:cubicBezTo>
                    <a:pt x="29943" y="55188"/>
                    <a:pt x="31764" y="55188"/>
                    <a:pt x="31764" y="55188"/>
                  </a:cubicBezTo>
                  <a:lnTo>
                    <a:pt x="31764" y="55188"/>
                  </a:lnTo>
                  <a:lnTo>
                    <a:pt x="33529" y="55188"/>
                  </a:lnTo>
                  <a:lnTo>
                    <a:pt x="33529" y="55188"/>
                  </a:lnTo>
                  <a:cubicBezTo>
                    <a:pt x="35294" y="55188"/>
                    <a:pt x="35294" y="55188"/>
                    <a:pt x="35294" y="55188"/>
                  </a:cubicBezTo>
                  <a:lnTo>
                    <a:pt x="35294" y="55188"/>
                  </a:lnTo>
                  <a:cubicBezTo>
                    <a:pt x="35294" y="55188"/>
                    <a:pt x="35294" y="56817"/>
                    <a:pt x="37001" y="56817"/>
                  </a:cubicBezTo>
                  <a:lnTo>
                    <a:pt x="37001" y="56817"/>
                  </a:lnTo>
                  <a:lnTo>
                    <a:pt x="37001" y="56817"/>
                  </a:lnTo>
                  <a:cubicBezTo>
                    <a:pt x="38823" y="56817"/>
                    <a:pt x="38823" y="56817"/>
                    <a:pt x="38823" y="56817"/>
                  </a:cubicBezTo>
                  <a:cubicBezTo>
                    <a:pt x="40588" y="56817"/>
                    <a:pt x="40588" y="58396"/>
                    <a:pt x="40588" y="59974"/>
                  </a:cubicBezTo>
                  <a:lnTo>
                    <a:pt x="40588" y="59974"/>
                  </a:lnTo>
                  <a:cubicBezTo>
                    <a:pt x="42352" y="59974"/>
                    <a:pt x="42352" y="59974"/>
                    <a:pt x="42352" y="61552"/>
                  </a:cubicBezTo>
                  <a:lnTo>
                    <a:pt x="42352" y="61552"/>
                  </a:lnTo>
                  <a:cubicBezTo>
                    <a:pt x="42352" y="61552"/>
                    <a:pt x="40588" y="61552"/>
                    <a:pt x="40588" y="63131"/>
                  </a:cubicBezTo>
                  <a:lnTo>
                    <a:pt x="40588" y="63131"/>
                  </a:lnTo>
                  <a:cubicBezTo>
                    <a:pt x="42352" y="63131"/>
                    <a:pt x="42352" y="63131"/>
                    <a:pt x="42352" y="63131"/>
                  </a:cubicBezTo>
                  <a:cubicBezTo>
                    <a:pt x="42352" y="64709"/>
                    <a:pt x="42352" y="64709"/>
                    <a:pt x="42352" y="64709"/>
                  </a:cubicBezTo>
                  <a:lnTo>
                    <a:pt x="42352" y="64709"/>
                  </a:lnTo>
                  <a:lnTo>
                    <a:pt x="42352" y="66236"/>
                  </a:lnTo>
                  <a:lnTo>
                    <a:pt x="42352" y="66236"/>
                  </a:lnTo>
                  <a:lnTo>
                    <a:pt x="42352" y="66236"/>
                  </a:lnTo>
                  <a:lnTo>
                    <a:pt x="42352" y="66236"/>
                  </a:lnTo>
                  <a:lnTo>
                    <a:pt x="44060" y="66236"/>
                  </a:lnTo>
                  <a:cubicBezTo>
                    <a:pt x="45882" y="66236"/>
                    <a:pt x="45882" y="66236"/>
                    <a:pt x="45882" y="66236"/>
                  </a:cubicBezTo>
                  <a:cubicBezTo>
                    <a:pt x="47647" y="66236"/>
                    <a:pt x="47647" y="66236"/>
                    <a:pt x="47647" y="66236"/>
                  </a:cubicBezTo>
                  <a:lnTo>
                    <a:pt x="47647" y="67865"/>
                  </a:lnTo>
                  <a:lnTo>
                    <a:pt x="47647" y="67865"/>
                  </a:lnTo>
                  <a:lnTo>
                    <a:pt x="47647" y="69444"/>
                  </a:lnTo>
                  <a:lnTo>
                    <a:pt x="47647" y="69444"/>
                  </a:lnTo>
                  <a:lnTo>
                    <a:pt x="47647" y="69444"/>
                  </a:lnTo>
                  <a:lnTo>
                    <a:pt x="47647" y="69444"/>
                  </a:lnTo>
                  <a:lnTo>
                    <a:pt x="47647" y="69444"/>
                  </a:lnTo>
                  <a:lnTo>
                    <a:pt x="47647" y="69444"/>
                  </a:lnTo>
                  <a:lnTo>
                    <a:pt x="47647" y="69444"/>
                  </a:lnTo>
                  <a:lnTo>
                    <a:pt x="47647" y="69444"/>
                  </a:lnTo>
                  <a:lnTo>
                    <a:pt x="49411" y="69444"/>
                  </a:lnTo>
                  <a:cubicBezTo>
                    <a:pt x="49411" y="71022"/>
                    <a:pt x="49411" y="71022"/>
                    <a:pt x="49411" y="72549"/>
                  </a:cubicBezTo>
                  <a:lnTo>
                    <a:pt x="49411" y="72549"/>
                  </a:lnTo>
                  <a:lnTo>
                    <a:pt x="51119" y="74179"/>
                  </a:lnTo>
                  <a:lnTo>
                    <a:pt x="51119" y="74179"/>
                  </a:lnTo>
                  <a:lnTo>
                    <a:pt x="51119" y="74179"/>
                  </a:lnTo>
                  <a:cubicBezTo>
                    <a:pt x="51119" y="75757"/>
                    <a:pt x="51119" y="75757"/>
                    <a:pt x="49411" y="75757"/>
                  </a:cubicBezTo>
                  <a:lnTo>
                    <a:pt x="49411" y="77335"/>
                  </a:lnTo>
                  <a:cubicBezTo>
                    <a:pt x="49411" y="78862"/>
                    <a:pt x="49411" y="78862"/>
                    <a:pt x="49411" y="78862"/>
                  </a:cubicBezTo>
                  <a:lnTo>
                    <a:pt x="49411" y="78862"/>
                  </a:lnTo>
                  <a:lnTo>
                    <a:pt x="49411" y="78862"/>
                  </a:lnTo>
                  <a:lnTo>
                    <a:pt x="49411" y="78862"/>
                  </a:lnTo>
                  <a:lnTo>
                    <a:pt x="49411" y="78862"/>
                  </a:lnTo>
                  <a:cubicBezTo>
                    <a:pt x="49411" y="80492"/>
                    <a:pt x="49411" y="80492"/>
                    <a:pt x="49411" y="82070"/>
                  </a:cubicBezTo>
                  <a:lnTo>
                    <a:pt x="49411" y="82070"/>
                  </a:lnTo>
                  <a:lnTo>
                    <a:pt x="49411" y="83648"/>
                  </a:lnTo>
                  <a:lnTo>
                    <a:pt x="49411" y="85176"/>
                  </a:lnTo>
                  <a:lnTo>
                    <a:pt x="49411" y="85176"/>
                  </a:lnTo>
                  <a:lnTo>
                    <a:pt x="49411" y="85176"/>
                  </a:lnTo>
                  <a:lnTo>
                    <a:pt x="49411" y="85176"/>
                  </a:lnTo>
                  <a:lnTo>
                    <a:pt x="49411" y="85176"/>
                  </a:lnTo>
                  <a:cubicBezTo>
                    <a:pt x="51119" y="85176"/>
                    <a:pt x="51119" y="85176"/>
                    <a:pt x="51119" y="85176"/>
                  </a:cubicBezTo>
                  <a:lnTo>
                    <a:pt x="51119" y="85176"/>
                  </a:lnTo>
                  <a:lnTo>
                    <a:pt x="51119" y="85176"/>
                  </a:lnTo>
                  <a:lnTo>
                    <a:pt x="51119" y="85176"/>
                  </a:lnTo>
                  <a:lnTo>
                    <a:pt x="51119" y="85176"/>
                  </a:lnTo>
                  <a:cubicBezTo>
                    <a:pt x="51119" y="85176"/>
                    <a:pt x="51119" y="85176"/>
                    <a:pt x="52941" y="85176"/>
                  </a:cubicBezTo>
                  <a:lnTo>
                    <a:pt x="52941" y="85176"/>
                  </a:lnTo>
                  <a:lnTo>
                    <a:pt x="52941" y="85176"/>
                  </a:lnTo>
                  <a:lnTo>
                    <a:pt x="52941" y="85176"/>
                  </a:lnTo>
                  <a:cubicBezTo>
                    <a:pt x="52941" y="85176"/>
                    <a:pt x="52941" y="85176"/>
                    <a:pt x="54705" y="85176"/>
                  </a:cubicBezTo>
                  <a:lnTo>
                    <a:pt x="54705" y="86805"/>
                  </a:lnTo>
                  <a:lnTo>
                    <a:pt x="54705" y="86805"/>
                  </a:lnTo>
                  <a:lnTo>
                    <a:pt x="56470" y="86805"/>
                  </a:lnTo>
                  <a:cubicBezTo>
                    <a:pt x="56470" y="88383"/>
                    <a:pt x="56470" y="89961"/>
                    <a:pt x="56470" y="89961"/>
                  </a:cubicBezTo>
                  <a:cubicBezTo>
                    <a:pt x="56470" y="89961"/>
                    <a:pt x="56470" y="89961"/>
                    <a:pt x="56470" y="91489"/>
                  </a:cubicBezTo>
                  <a:cubicBezTo>
                    <a:pt x="56470" y="91489"/>
                    <a:pt x="56470" y="91489"/>
                    <a:pt x="56470" y="89961"/>
                  </a:cubicBezTo>
                  <a:cubicBezTo>
                    <a:pt x="58178" y="89961"/>
                    <a:pt x="58178" y="89961"/>
                    <a:pt x="58178" y="89961"/>
                  </a:cubicBezTo>
                  <a:lnTo>
                    <a:pt x="58178" y="89961"/>
                  </a:lnTo>
                  <a:cubicBezTo>
                    <a:pt x="60000" y="89961"/>
                    <a:pt x="61764" y="91489"/>
                    <a:pt x="61764" y="93118"/>
                  </a:cubicBezTo>
                  <a:lnTo>
                    <a:pt x="61764" y="93118"/>
                  </a:lnTo>
                  <a:cubicBezTo>
                    <a:pt x="61764" y="94696"/>
                    <a:pt x="60000" y="94696"/>
                    <a:pt x="60000" y="94696"/>
                  </a:cubicBezTo>
                  <a:lnTo>
                    <a:pt x="60000" y="94696"/>
                  </a:lnTo>
                  <a:lnTo>
                    <a:pt x="60000" y="94696"/>
                  </a:lnTo>
                  <a:lnTo>
                    <a:pt x="60000" y="94696"/>
                  </a:lnTo>
                  <a:cubicBezTo>
                    <a:pt x="60000" y="96274"/>
                    <a:pt x="60000" y="96274"/>
                    <a:pt x="60000" y="96274"/>
                  </a:cubicBezTo>
                  <a:cubicBezTo>
                    <a:pt x="61764" y="96274"/>
                    <a:pt x="61764" y="96274"/>
                    <a:pt x="61764" y="97802"/>
                  </a:cubicBezTo>
                  <a:lnTo>
                    <a:pt x="61764" y="99431"/>
                  </a:lnTo>
                  <a:lnTo>
                    <a:pt x="61764" y="99431"/>
                  </a:lnTo>
                  <a:cubicBezTo>
                    <a:pt x="61764" y="99431"/>
                    <a:pt x="61764" y="99431"/>
                    <a:pt x="61764" y="101009"/>
                  </a:cubicBezTo>
                  <a:lnTo>
                    <a:pt x="63529" y="101009"/>
                  </a:lnTo>
                  <a:lnTo>
                    <a:pt x="63529" y="101009"/>
                  </a:lnTo>
                  <a:cubicBezTo>
                    <a:pt x="63529" y="102588"/>
                    <a:pt x="61764" y="102588"/>
                    <a:pt x="61764" y="102588"/>
                  </a:cubicBezTo>
                  <a:lnTo>
                    <a:pt x="61764" y="102588"/>
                  </a:lnTo>
                  <a:lnTo>
                    <a:pt x="61764" y="102588"/>
                  </a:lnTo>
                  <a:cubicBezTo>
                    <a:pt x="61764" y="104115"/>
                    <a:pt x="60000" y="105744"/>
                    <a:pt x="60000" y="105744"/>
                  </a:cubicBezTo>
                  <a:lnTo>
                    <a:pt x="58178" y="105744"/>
                  </a:lnTo>
                  <a:lnTo>
                    <a:pt x="58178" y="105744"/>
                  </a:lnTo>
                  <a:lnTo>
                    <a:pt x="58178" y="105744"/>
                  </a:lnTo>
                  <a:cubicBezTo>
                    <a:pt x="58178" y="105744"/>
                    <a:pt x="58178" y="105744"/>
                    <a:pt x="56470" y="107322"/>
                  </a:cubicBezTo>
                  <a:cubicBezTo>
                    <a:pt x="54705" y="107322"/>
                    <a:pt x="54705" y="108901"/>
                    <a:pt x="54705" y="108901"/>
                  </a:cubicBezTo>
                  <a:lnTo>
                    <a:pt x="52941" y="110428"/>
                  </a:lnTo>
                  <a:lnTo>
                    <a:pt x="52941" y="110428"/>
                  </a:lnTo>
                  <a:cubicBezTo>
                    <a:pt x="52941" y="110428"/>
                    <a:pt x="52941" y="110428"/>
                    <a:pt x="52941" y="112057"/>
                  </a:cubicBezTo>
                  <a:lnTo>
                    <a:pt x="52941" y="112057"/>
                  </a:lnTo>
                  <a:lnTo>
                    <a:pt x="52941" y="112057"/>
                  </a:lnTo>
                  <a:cubicBezTo>
                    <a:pt x="54705" y="112057"/>
                    <a:pt x="54705" y="113635"/>
                    <a:pt x="54705" y="113635"/>
                  </a:cubicBezTo>
                  <a:lnTo>
                    <a:pt x="54705" y="113635"/>
                  </a:lnTo>
                  <a:lnTo>
                    <a:pt x="54705" y="113635"/>
                  </a:lnTo>
                  <a:lnTo>
                    <a:pt x="54705" y="113635"/>
                  </a:lnTo>
                  <a:cubicBezTo>
                    <a:pt x="56470" y="113635"/>
                    <a:pt x="56470" y="113635"/>
                    <a:pt x="56470" y="115214"/>
                  </a:cubicBezTo>
                  <a:lnTo>
                    <a:pt x="56470" y="115214"/>
                  </a:lnTo>
                  <a:lnTo>
                    <a:pt x="56470" y="115214"/>
                  </a:lnTo>
                  <a:cubicBezTo>
                    <a:pt x="58178" y="115214"/>
                    <a:pt x="60000" y="116741"/>
                    <a:pt x="60000" y="116741"/>
                  </a:cubicBezTo>
                  <a:lnTo>
                    <a:pt x="60000" y="118370"/>
                  </a:lnTo>
                  <a:cubicBezTo>
                    <a:pt x="61764" y="118370"/>
                    <a:pt x="61764" y="118370"/>
                    <a:pt x="61764" y="118370"/>
                  </a:cubicBezTo>
                  <a:cubicBezTo>
                    <a:pt x="61764" y="118370"/>
                    <a:pt x="63529" y="118370"/>
                    <a:pt x="63529" y="119949"/>
                  </a:cubicBezTo>
                  <a:lnTo>
                    <a:pt x="63529" y="119949"/>
                  </a:lnTo>
                  <a:lnTo>
                    <a:pt x="63529" y="119949"/>
                  </a:lnTo>
                  <a:lnTo>
                    <a:pt x="63529" y="119949"/>
                  </a:lnTo>
                  <a:cubicBezTo>
                    <a:pt x="65237" y="118370"/>
                    <a:pt x="67058" y="118370"/>
                    <a:pt x="67058" y="116741"/>
                  </a:cubicBezTo>
                  <a:lnTo>
                    <a:pt x="67058" y="116741"/>
                  </a:lnTo>
                  <a:cubicBezTo>
                    <a:pt x="68823" y="116741"/>
                    <a:pt x="70588" y="113635"/>
                    <a:pt x="70588" y="113635"/>
                  </a:cubicBezTo>
                  <a:lnTo>
                    <a:pt x="70588" y="113635"/>
                  </a:lnTo>
                  <a:cubicBezTo>
                    <a:pt x="72296" y="110428"/>
                    <a:pt x="72296" y="108901"/>
                    <a:pt x="74060" y="108901"/>
                  </a:cubicBezTo>
                  <a:lnTo>
                    <a:pt x="75882" y="107322"/>
                  </a:lnTo>
                  <a:cubicBezTo>
                    <a:pt x="75882" y="105744"/>
                    <a:pt x="75882" y="104115"/>
                    <a:pt x="77647" y="104115"/>
                  </a:cubicBezTo>
                  <a:cubicBezTo>
                    <a:pt x="77647" y="104115"/>
                    <a:pt x="75882" y="104115"/>
                    <a:pt x="75882" y="102588"/>
                  </a:cubicBezTo>
                  <a:lnTo>
                    <a:pt x="75882" y="102588"/>
                  </a:lnTo>
                  <a:cubicBezTo>
                    <a:pt x="75882" y="101009"/>
                    <a:pt x="75882" y="101009"/>
                    <a:pt x="75882" y="101009"/>
                  </a:cubicBezTo>
                  <a:lnTo>
                    <a:pt x="75882" y="99431"/>
                  </a:lnTo>
                  <a:cubicBezTo>
                    <a:pt x="75882" y="97802"/>
                    <a:pt x="75882" y="97802"/>
                    <a:pt x="75882" y="97802"/>
                  </a:cubicBezTo>
                  <a:cubicBezTo>
                    <a:pt x="75882" y="97802"/>
                    <a:pt x="75882" y="96274"/>
                    <a:pt x="77647" y="96274"/>
                  </a:cubicBezTo>
                  <a:cubicBezTo>
                    <a:pt x="77647" y="96274"/>
                    <a:pt x="77647" y="96274"/>
                    <a:pt x="79354" y="96274"/>
                  </a:cubicBezTo>
                  <a:cubicBezTo>
                    <a:pt x="79354" y="96274"/>
                    <a:pt x="81176" y="94696"/>
                    <a:pt x="81176" y="93118"/>
                  </a:cubicBezTo>
                  <a:lnTo>
                    <a:pt x="81176" y="93118"/>
                  </a:lnTo>
                  <a:cubicBezTo>
                    <a:pt x="82941" y="93118"/>
                    <a:pt x="82941" y="91489"/>
                    <a:pt x="84648" y="91489"/>
                  </a:cubicBezTo>
                  <a:lnTo>
                    <a:pt x="84648" y="91489"/>
                  </a:lnTo>
                  <a:lnTo>
                    <a:pt x="84648" y="91489"/>
                  </a:lnTo>
                  <a:cubicBezTo>
                    <a:pt x="86413" y="91489"/>
                    <a:pt x="86413" y="91489"/>
                    <a:pt x="86413" y="91489"/>
                  </a:cubicBezTo>
                  <a:lnTo>
                    <a:pt x="86413" y="91489"/>
                  </a:lnTo>
                  <a:lnTo>
                    <a:pt x="86413" y="91489"/>
                  </a:lnTo>
                  <a:lnTo>
                    <a:pt x="88235" y="89961"/>
                  </a:lnTo>
                  <a:lnTo>
                    <a:pt x="88235" y="89961"/>
                  </a:lnTo>
                  <a:cubicBezTo>
                    <a:pt x="90000" y="88383"/>
                    <a:pt x="90000" y="88383"/>
                    <a:pt x="91707" y="88383"/>
                  </a:cubicBezTo>
                  <a:cubicBezTo>
                    <a:pt x="91707" y="88383"/>
                    <a:pt x="93472" y="88383"/>
                    <a:pt x="93472" y="86805"/>
                  </a:cubicBezTo>
                  <a:cubicBezTo>
                    <a:pt x="95294" y="86805"/>
                    <a:pt x="95294" y="86805"/>
                    <a:pt x="95294" y="86805"/>
                  </a:cubicBezTo>
                  <a:cubicBezTo>
                    <a:pt x="95294" y="88383"/>
                    <a:pt x="95294" y="88383"/>
                    <a:pt x="95294" y="88383"/>
                  </a:cubicBezTo>
                  <a:lnTo>
                    <a:pt x="95294" y="88383"/>
                  </a:lnTo>
                  <a:lnTo>
                    <a:pt x="97058" y="88383"/>
                  </a:lnTo>
                  <a:cubicBezTo>
                    <a:pt x="97058" y="86805"/>
                    <a:pt x="98766" y="86805"/>
                    <a:pt x="98766" y="86805"/>
                  </a:cubicBezTo>
                  <a:cubicBezTo>
                    <a:pt x="98766" y="85176"/>
                    <a:pt x="98766" y="85176"/>
                    <a:pt x="100531" y="85176"/>
                  </a:cubicBezTo>
                  <a:cubicBezTo>
                    <a:pt x="100531" y="83648"/>
                    <a:pt x="100531" y="82070"/>
                    <a:pt x="102352" y="80492"/>
                  </a:cubicBezTo>
                  <a:cubicBezTo>
                    <a:pt x="102352" y="80492"/>
                    <a:pt x="102352" y="80492"/>
                    <a:pt x="102352" y="78862"/>
                  </a:cubicBezTo>
                  <a:lnTo>
                    <a:pt x="102352" y="78862"/>
                  </a:lnTo>
                  <a:cubicBezTo>
                    <a:pt x="104117" y="78862"/>
                    <a:pt x="104117" y="77335"/>
                    <a:pt x="104117" y="77335"/>
                  </a:cubicBezTo>
                  <a:lnTo>
                    <a:pt x="104117" y="77335"/>
                  </a:lnTo>
                  <a:cubicBezTo>
                    <a:pt x="104117" y="75757"/>
                    <a:pt x="104117" y="74179"/>
                    <a:pt x="104117" y="72549"/>
                  </a:cubicBezTo>
                  <a:lnTo>
                    <a:pt x="105825" y="71022"/>
                  </a:lnTo>
                  <a:cubicBezTo>
                    <a:pt x="105825" y="71022"/>
                    <a:pt x="105825" y="69444"/>
                    <a:pt x="105825" y="67865"/>
                  </a:cubicBezTo>
                  <a:cubicBezTo>
                    <a:pt x="105825" y="67865"/>
                    <a:pt x="105825" y="67865"/>
                    <a:pt x="105825" y="66236"/>
                  </a:cubicBezTo>
                  <a:cubicBezTo>
                    <a:pt x="105825" y="66236"/>
                    <a:pt x="107590" y="66236"/>
                    <a:pt x="107590" y="64709"/>
                  </a:cubicBezTo>
                  <a:cubicBezTo>
                    <a:pt x="107590" y="64709"/>
                    <a:pt x="107590" y="63131"/>
                    <a:pt x="105825" y="63131"/>
                  </a:cubicBezTo>
                  <a:cubicBezTo>
                    <a:pt x="105825" y="63131"/>
                    <a:pt x="105825" y="61552"/>
                    <a:pt x="105825" y="58396"/>
                  </a:cubicBezTo>
                  <a:cubicBezTo>
                    <a:pt x="105825" y="56817"/>
                    <a:pt x="105825" y="56817"/>
                    <a:pt x="105825" y="56817"/>
                  </a:cubicBezTo>
                  <a:cubicBezTo>
                    <a:pt x="105825" y="55188"/>
                    <a:pt x="105825" y="55188"/>
                    <a:pt x="105825" y="55188"/>
                  </a:cubicBezTo>
                  <a:cubicBezTo>
                    <a:pt x="107590" y="55188"/>
                    <a:pt x="107590" y="55188"/>
                    <a:pt x="107590" y="55188"/>
                  </a:cubicBezTo>
                  <a:cubicBezTo>
                    <a:pt x="107590" y="55188"/>
                    <a:pt x="107590" y="55188"/>
                    <a:pt x="109411" y="55188"/>
                  </a:cubicBezTo>
                  <a:cubicBezTo>
                    <a:pt x="109411" y="55188"/>
                    <a:pt x="109411" y="55188"/>
                    <a:pt x="109411" y="53661"/>
                  </a:cubicBezTo>
                  <a:cubicBezTo>
                    <a:pt x="111176" y="53661"/>
                    <a:pt x="111176" y="53661"/>
                    <a:pt x="111176" y="53661"/>
                  </a:cubicBezTo>
                  <a:cubicBezTo>
                    <a:pt x="111176" y="53661"/>
                    <a:pt x="111176" y="53661"/>
                    <a:pt x="111176" y="52083"/>
                  </a:cubicBezTo>
                  <a:lnTo>
                    <a:pt x="111176" y="52083"/>
                  </a:lnTo>
                  <a:lnTo>
                    <a:pt x="111176" y="50504"/>
                  </a:lnTo>
                  <a:cubicBezTo>
                    <a:pt x="111176" y="48926"/>
                    <a:pt x="112884" y="48926"/>
                    <a:pt x="114648" y="47348"/>
                  </a:cubicBezTo>
                  <a:lnTo>
                    <a:pt x="114648" y="47348"/>
                  </a:lnTo>
                  <a:cubicBezTo>
                    <a:pt x="116470" y="47348"/>
                    <a:pt x="116470" y="45770"/>
                    <a:pt x="116470" y="45770"/>
                  </a:cubicBezTo>
                  <a:cubicBezTo>
                    <a:pt x="116470" y="44191"/>
                    <a:pt x="116470" y="44191"/>
                    <a:pt x="118235" y="44191"/>
                  </a:cubicBezTo>
                  <a:lnTo>
                    <a:pt x="118235" y="44191"/>
                  </a:lnTo>
                  <a:lnTo>
                    <a:pt x="118235" y="42613"/>
                  </a:lnTo>
                  <a:cubicBezTo>
                    <a:pt x="119943" y="42613"/>
                    <a:pt x="119943" y="41035"/>
                    <a:pt x="119943" y="41035"/>
                  </a:cubicBezTo>
                  <a:cubicBezTo>
                    <a:pt x="119943" y="41035"/>
                    <a:pt x="119943" y="41035"/>
                    <a:pt x="119943" y="39456"/>
                  </a:cubicBezTo>
                  <a:cubicBezTo>
                    <a:pt x="119943" y="39456"/>
                    <a:pt x="119943" y="37878"/>
                    <a:pt x="119943" y="36300"/>
                  </a:cubicBezTo>
                  <a:lnTo>
                    <a:pt x="119943" y="34722"/>
                  </a:lnTo>
                  <a:lnTo>
                    <a:pt x="119943" y="34722"/>
                  </a:lnTo>
                  <a:cubicBezTo>
                    <a:pt x="118235" y="34722"/>
                    <a:pt x="118235" y="34722"/>
                    <a:pt x="118235" y="34722"/>
                  </a:cubicBezTo>
                  <a:cubicBezTo>
                    <a:pt x="118235" y="33143"/>
                    <a:pt x="118235" y="33143"/>
                    <a:pt x="118235" y="33143"/>
                  </a:cubicBezTo>
                  <a:lnTo>
                    <a:pt x="116470" y="33143"/>
                  </a:lnTo>
                  <a:cubicBezTo>
                    <a:pt x="116470" y="33143"/>
                    <a:pt x="114648" y="31565"/>
                    <a:pt x="112884" y="31565"/>
                  </a:cubicBezTo>
                  <a:cubicBezTo>
                    <a:pt x="111176" y="29987"/>
                    <a:pt x="109411" y="29987"/>
                    <a:pt x="109411" y="28408"/>
                  </a:cubicBezTo>
                  <a:cubicBezTo>
                    <a:pt x="107590" y="26830"/>
                    <a:pt x="107590" y="26830"/>
                    <a:pt x="107590" y="26830"/>
                  </a:cubicBezTo>
                  <a:cubicBezTo>
                    <a:pt x="107590" y="26830"/>
                    <a:pt x="107590" y="26830"/>
                    <a:pt x="105825" y="26830"/>
                  </a:cubicBezTo>
                  <a:cubicBezTo>
                    <a:pt x="105825" y="25252"/>
                    <a:pt x="104117" y="25252"/>
                    <a:pt x="104117" y="25252"/>
                  </a:cubicBezTo>
                  <a:lnTo>
                    <a:pt x="102352" y="25252"/>
                  </a:lnTo>
                  <a:cubicBezTo>
                    <a:pt x="100531" y="25252"/>
                    <a:pt x="100531" y="25252"/>
                    <a:pt x="100531" y="25252"/>
                  </a:cubicBezTo>
                  <a:lnTo>
                    <a:pt x="98766" y="25252"/>
                  </a:lnTo>
                  <a:lnTo>
                    <a:pt x="98766" y="23674"/>
                  </a:lnTo>
                  <a:lnTo>
                    <a:pt x="98766" y="23674"/>
                  </a:lnTo>
                  <a:lnTo>
                    <a:pt x="98766" y="23674"/>
                  </a:lnTo>
                  <a:cubicBezTo>
                    <a:pt x="98766" y="25252"/>
                    <a:pt x="97058" y="25252"/>
                    <a:pt x="97058" y="25252"/>
                  </a:cubicBezTo>
                  <a:lnTo>
                    <a:pt x="97058" y="25252"/>
                  </a:lnTo>
                  <a:cubicBezTo>
                    <a:pt x="95294" y="25252"/>
                    <a:pt x="95294" y="25252"/>
                    <a:pt x="95294" y="23674"/>
                  </a:cubicBezTo>
                  <a:cubicBezTo>
                    <a:pt x="95294" y="23674"/>
                    <a:pt x="95294" y="23674"/>
                    <a:pt x="93472" y="23674"/>
                  </a:cubicBezTo>
                  <a:cubicBezTo>
                    <a:pt x="93472" y="23674"/>
                    <a:pt x="93472" y="23674"/>
                    <a:pt x="91707" y="23674"/>
                  </a:cubicBezTo>
                  <a:lnTo>
                    <a:pt x="91707" y="23674"/>
                  </a:lnTo>
                  <a:cubicBezTo>
                    <a:pt x="86413" y="29987"/>
                    <a:pt x="86413" y="29987"/>
                    <a:pt x="86413" y="29987"/>
                  </a:cubicBezTo>
                  <a:cubicBezTo>
                    <a:pt x="88235" y="25252"/>
                    <a:pt x="88235" y="25252"/>
                    <a:pt x="88235" y="25252"/>
                  </a:cubicBezTo>
                  <a:cubicBezTo>
                    <a:pt x="88235" y="25252"/>
                    <a:pt x="88235" y="23674"/>
                    <a:pt x="88235" y="22095"/>
                  </a:cubicBezTo>
                  <a:cubicBezTo>
                    <a:pt x="88235" y="22095"/>
                    <a:pt x="88235" y="22095"/>
                    <a:pt x="88235" y="20517"/>
                  </a:cubicBezTo>
                  <a:lnTo>
                    <a:pt x="88235" y="20517"/>
                  </a:lnTo>
                  <a:lnTo>
                    <a:pt x="86413" y="20517"/>
                  </a:lnTo>
                  <a:cubicBezTo>
                    <a:pt x="84648" y="20517"/>
                    <a:pt x="84648" y="18939"/>
                    <a:pt x="84648" y="18939"/>
                  </a:cubicBezTo>
                  <a:cubicBezTo>
                    <a:pt x="82941" y="18939"/>
                    <a:pt x="82941" y="18939"/>
                    <a:pt x="82941" y="18939"/>
                  </a:cubicBezTo>
                  <a:lnTo>
                    <a:pt x="82941" y="18939"/>
                  </a:lnTo>
                  <a:lnTo>
                    <a:pt x="82941" y="17361"/>
                  </a:lnTo>
                  <a:cubicBezTo>
                    <a:pt x="82941" y="17361"/>
                    <a:pt x="82941" y="17361"/>
                    <a:pt x="81176" y="17361"/>
                  </a:cubicBezTo>
                  <a:lnTo>
                    <a:pt x="79354" y="17361"/>
                  </a:lnTo>
                  <a:cubicBezTo>
                    <a:pt x="79354" y="18939"/>
                    <a:pt x="79354" y="18939"/>
                    <a:pt x="79354" y="18939"/>
                  </a:cubicBezTo>
                  <a:cubicBezTo>
                    <a:pt x="75882" y="18939"/>
                    <a:pt x="75882" y="18939"/>
                    <a:pt x="75882" y="18939"/>
                  </a:cubicBezTo>
                  <a:cubicBezTo>
                    <a:pt x="75882" y="15782"/>
                    <a:pt x="75882" y="15782"/>
                    <a:pt x="75882" y="15782"/>
                  </a:cubicBezTo>
                  <a:lnTo>
                    <a:pt x="75882" y="15782"/>
                  </a:lnTo>
                  <a:cubicBezTo>
                    <a:pt x="74060" y="17361"/>
                    <a:pt x="74060" y="17361"/>
                    <a:pt x="74060" y="17361"/>
                  </a:cubicBezTo>
                  <a:cubicBezTo>
                    <a:pt x="72296" y="17361"/>
                    <a:pt x="72296" y="15782"/>
                    <a:pt x="72296" y="15782"/>
                  </a:cubicBezTo>
                  <a:lnTo>
                    <a:pt x="72296" y="15782"/>
                  </a:lnTo>
                  <a:lnTo>
                    <a:pt x="72296" y="15782"/>
                  </a:lnTo>
                  <a:lnTo>
                    <a:pt x="72296" y="15782"/>
                  </a:lnTo>
                  <a:lnTo>
                    <a:pt x="70588" y="15782"/>
                  </a:lnTo>
                  <a:cubicBezTo>
                    <a:pt x="70588" y="15782"/>
                    <a:pt x="70588" y="15782"/>
                    <a:pt x="68823" y="14204"/>
                  </a:cubicBezTo>
                  <a:lnTo>
                    <a:pt x="70588" y="12626"/>
                  </a:lnTo>
                  <a:lnTo>
                    <a:pt x="70588" y="12626"/>
                  </a:lnTo>
                  <a:cubicBezTo>
                    <a:pt x="70588" y="11047"/>
                    <a:pt x="70588" y="11047"/>
                    <a:pt x="72296" y="11047"/>
                  </a:cubicBezTo>
                  <a:cubicBezTo>
                    <a:pt x="70588" y="9469"/>
                    <a:pt x="70588" y="9469"/>
                    <a:pt x="70588" y="9469"/>
                  </a:cubicBezTo>
                  <a:cubicBezTo>
                    <a:pt x="70588" y="9469"/>
                    <a:pt x="68823" y="7891"/>
                    <a:pt x="68823" y="6313"/>
                  </a:cubicBezTo>
                  <a:cubicBezTo>
                    <a:pt x="68823" y="4734"/>
                    <a:pt x="68823" y="4734"/>
                    <a:pt x="68823" y="3156"/>
                  </a:cubicBezTo>
                  <a:lnTo>
                    <a:pt x="68823" y="3156"/>
                  </a:lnTo>
                  <a:lnTo>
                    <a:pt x="68823" y="3156"/>
                  </a:lnTo>
                  <a:lnTo>
                    <a:pt x="67058" y="3156"/>
                  </a:lnTo>
                  <a:lnTo>
                    <a:pt x="67058" y="3156"/>
                  </a:lnTo>
                  <a:lnTo>
                    <a:pt x="67058" y="3156"/>
                  </a:lnTo>
                  <a:cubicBezTo>
                    <a:pt x="67058" y="4734"/>
                    <a:pt x="67058" y="4734"/>
                    <a:pt x="67058" y="4734"/>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91" name="Shape 11891"/>
            <p:cNvSpPr/>
            <p:nvPr/>
          </p:nvSpPr>
          <p:spPr>
            <a:xfrm>
              <a:off x="2574925" y="3263900"/>
              <a:ext cx="11113" cy="11113"/>
            </a:xfrm>
            <a:custGeom>
              <a:avLst/>
              <a:gdLst/>
              <a:ahLst/>
              <a:cxnLst/>
              <a:rect l="0" t="0" r="0" b="0"/>
              <a:pathLst>
                <a:path w="120000" h="120000" extrusionOk="0">
                  <a:moveTo>
                    <a:pt x="0" y="116250"/>
                  </a:moveTo>
                  <a:lnTo>
                    <a:pt x="0" y="116250"/>
                  </a:lnTo>
                  <a:lnTo>
                    <a:pt x="0" y="116250"/>
                  </a:lnTo>
                  <a:lnTo>
                    <a:pt x="0" y="116250"/>
                  </a:lnTo>
                  <a:cubicBezTo>
                    <a:pt x="116363" y="116250"/>
                    <a:pt x="116363" y="116250"/>
                    <a:pt x="116363" y="116250"/>
                  </a:cubicBezTo>
                  <a:lnTo>
                    <a:pt x="116363" y="0"/>
                  </a:lnTo>
                  <a:lnTo>
                    <a:pt x="116363" y="0"/>
                  </a:lnTo>
                  <a:lnTo>
                    <a:pt x="116363" y="0"/>
                  </a:lnTo>
                  <a:cubicBezTo>
                    <a:pt x="116363" y="0"/>
                    <a:pt x="116363" y="0"/>
                    <a:pt x="0" y="11625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92" name="Shape 11892"/>
            <p:cNvSpPr/>
            <p:nvPr/>
          </p:nvSpPr>
          <p:spPr>
            <a:xfrm>
              <a:off x="2206625" y="3175000"/>
              <a:ext cx="346075" cy="669925"/>
            </a:xfrm>
            <a:custGeom>
              <a:avLst/>
              <a:gdLst/>
              <a:ahLst/>
              <a:cxnLst/>
              <a:rect l="0" t="0" r="0" b="0"/>
              <a:pathLst>
                <a:path w="120000" h="120000" extrusionOk="0">
                  <a:moveTo>
                    <a:pt x="108274" y="57904"/>
                  </a:moveTo>
                  <a:lnTo>
                    <a:pt x="108274" y="57904"/>
                  </a:lnTo>
                  <a:cubicBezTo>
                    <a:pt x="104407" y="55969"/>
                    <a:pt x="104407" y="55969"/>
                    <a:pt x="108274" y="53970"/>
                  </a:cubicBezTo>
                  <a:lnTo>
                    <a:pt x="108274" y="53970"/>
                  </a:lnTo>
                  <a:cubicBezTo>
                    <a:pt x="108274" y="53970"/>
                    <a:pt x="108274" y="53970"/>
                    <a:pt x="104407" y="53970"/>
                  </a:cubicBezTo>
                  <a:cubicBezTo>
                    <a:pt x="104407" y="51907"/>
                    <a:pt x="104407" y="51907"/>
                    <a:pt x="104407" y="51907"/>
                  </a:cubicBezTo>
                  <a:cubicBezTo>
                    <a:pt x="104407" y="51907"/>
                    <a:pt x="100540" y="51907"/>
                    <a:pt x="100540" y="49908"/>
                  </a:cubicBezTo>
                  <a:lnTo>
                    <a:pt x="100540" y="47974"/>
                  </a:lnTo>
                  <a:lnTo>
                    <a:pt x="96548" y="45975"/>
                  </a:lnTo>
                  <a:cubicBezTo>
                    <a:pt x="96548" y="45975"/>
                    <a:pt x="96548" y="45975"/>
                    <a:pt x="100540" y="45975"/>
                  </a:cubicBezTo>
                  <a:cubicBezTo>
                    <a:pt x="100540" y="43911"/>
                    <a:pt x="100540" y="43911"/>
                    <a:pt x="100540" y="43911"/>
                  </a:cubicBezTo>
                  <a:lnTo>
                    <a:pt x="100540" y="43911"/>
                  </a:lnTo>
                  <a:lnTo>
                    <a:pt x="100540" y="43911"/>
                  </a:lnTo>
                  <a:cubicBezTo>
                    <a:pt x="100540" y="41977"/>
                    <a:pt x="100540" y="39978"/>
                    <a:pt x="100540" y="37979"/>
                  </a:cubicBezTo>
                  <a:cubicBezTo>
                    <a:pt x="100540" y="37979"/>
                    <a:pt x="100540" y="37979"/>
                    <a:pt x="100540" y="35916"/>
                  </a:cubicBezTo>
                  <a:cubicBezTo>
                    <a:pt x="100540" y="37979"/>
                    <a:pt x="100540" y="37979"/>
                    <a:pt x="100540" y="37979"/>
                  </a:cubicBezTo>
                  <a:cubicBezTo>
                    <a:pt x="100540" y="31982"/>
                    <a:pt x="100540" y="31982"/>
                    <a:pt x="100540" y="31982"/>
                  </a:cubicBezTo>
                  <a:lnTo>
                    <a:pt x="100540" y="31982"/>
                  </a:lnTo>
                  <a:lnTo>
                    <a:pt x="100540" y="31982"/>
                  </a:lnTo>
                  <a:lnTo>
                    <a:pt x="100540" y="31982"/>
                  </a:lnTo>
                  <a:lnTo>
                    <a:pt x="100540" y="31982"/>
                  </a:lnTo>
                  <a:cubicBezTo>
                    <a:pt x="104407" y="31982"/>
                    <a:pt x="104407" y="31982"/>
                    <a:pt x="104407" y="31982"/>
                  </a:cubicBezTo>
                  <a:cubicBezTo>
                    <a:pt x="104407" y="29983"/>
                    <a:pt x="104407" y="29983"/>
                    <a:pt x="104407" y="29983"/>
                  </a:cubicBezTo>
                  <a:lnTo>
                    <a:pt x="104407" y="29983"/>
                  </a:lnTo>
                  <a:lnTo>
                    <a:pt x="104407" y="29983"/>
                  </a:lnTo>
                  <a:cubicBezTo>
                    <a:pt x="108274" y="27920"/>
                    <a:pt x="108274" y="27920"/>
                    <a:pt x="108274" y="27920"/>
                  </a:cubicBezTo>
                  <a:lnTo>
                    <a:pt x="108274" y="25986"/>
                  </a:lnTo>
                  <a:cubicBezTo>
                    <a:pt x="112016" y="25986"/>
                    <a:pt x="112016" y="23987"/>
                    <a:pt x="112016" y="23987"/>
                  </a:cubicBezTo>
                  <a:lnTo>
                    <a:pt x="112016" y="23987"/>
                  </a:lnTo>
                  <a:cubicBezTo>
                    <a:pt x="116008" y="23987"/>
                    <a:pt x="116008" y="23987"/>
                    <a:pt x="116008" y="23987"/>
                  </a:cubicBezTo>
                  <a:cubicBezTo>
                    <a:pt x="116008" y="21988"/>
                    <a:pt x="116008" y="21988"/>
                    <a:pt x="119875" y="21988"/>
                  </a:cubicBezTo>
                  <a:cubicBezTo>
                    <a:pt x="119875" y="21988"/>
                    <a:pt x="119875" y="21988"/>
                    <a:pt x="116008" y="21988"/>
                  </a:cubicBezTo>
                  <a:cubicBezTo>
                    <a:pt x="116008" y="21988"/>
                    <a:pt x="116008" y="21988"/>
                    <a:pt x="112016" y="21988"/>
                  </a:cubicBezTo>
                  <a:cubicBezTo>
                    <a:pt x="112016" y="21988"/>
                    <a:pt x="108274" y="21988"/>
                    <a:pt x="108274" y="19924"/>
                  </a:cubicBezTo>
                  <a:lnTo>
                    <a:pt x="108274" y="21988"/>
                  </a:lnTo>
                  <a:lnTo>
                    <a:pt x="104407" y="21988"/>
                  </a:lnTo>
                  <a:lnTo>
                    <a:pt x="100540" y="19924"/>
                  </a:lnTo>
                  <a:lnTo>
                    <a:pt x="100540" y="19924"/>
                  </a:lnTo>
                  <a:lnTo>
                    <a:pt x="100540" y="19924"/>
                  </a:lnTo>
                  <a:lnTo>
                    <a:pt x="100540" y="19924"/>
                  </a:lnTo>
                  <a:cubicBezTo>
                    <a:pt x="96548" y="19924"/>
                    <a:pt x="96548" y="19924"/>
                    <a:pt x="96548" y="17990"/>
                  </a:cubicBezTo>
                  <a:lnTo>
                    <a:pt x="96548" y="17990"/>
                  </a:lnTo>
                  <a:lnTo>
                    <a:pt x="96548" y="17990"/>
                  </a:lnTo>
                  <a:lnTo>
                    <a:pt x="96548" y="17990"/>
                  </a:lnTo>
                  <a:lnTo>
                    <a:pt x="96548" y="17990"/>
                  </a:lnTo>
                  <a:lnTo>
                    <a:pt x="96548" y="17990"/>
                  </a:lnTo>
                  <a:cubicBezTo>
                    <a:pt x="96548" y="17990"/>
                    <a:pt x="96548" y="15991"/>
                    <a:pt x="100540" y="15991"/>
                  </a:cubicBezTo>
                  <a:lnTo>
                    <a:pt x="100540" y="15991"/>
                  </a:lnTo>
                  <a:lnTo>
                    <a:pt x="100540" y="15991"/>
                  </a:lnTo>
                  <a:lnTo>
                    <a:pt x="100540" y="15991"/>
                  </a:lnTo>
                  <a:lnTo>
                    <a:pt x="100540" y="13992"/>
                  </a:lnTo>
                  <a:lnTo>
                    <a:pt x="100540" y="13992"/>
                  </a:lnTo>
                  <a:lnTo>
                    <a:pt x="100540" y="13992"/>
                  </a:lnTo>
                  <a:cubicBezTo>
                    <a:pt x="100540" y="13992"/>
                    <a:pt x="100540" y="13992"/>
                    <a:pt x="104407" y="13992"/>
                  </a:cubicBezTo>
                  <a:cubicBezTo>
                    <a:pt x="104407" y="13992"/>
                    <a:pt x="104407" y="13992"/>
                    <a:pt x="104407" y="11929"/>
                  </a:cubicBezTo>
                  <a:lnTo>
                    <a:pt x="104407" y="11929"/>
                  </a:lnTo>
                  <a:cubicBezTo>
                    <a:pt x="100540" y="11929"/>
                    <a:pt x="100540" y="9994"/>
                    <a:pt x="100540" y="9994"/>
                  </a:cubicBezTo>
                  <a:cubicBezTo>
                    <a:pt x="100540" y="9994"/>
                    <a:pt x="100540" y="9994"/>
                    <a:pt x="96548" y="9994"/>
                  </a:cubicBezTo>
                  <a:cubicBezTo>
                    <a:pt x="96548" y="9994"/>
                    <a:pt x="96548" y="9994"/>
                    <a:pt x="92806" y="9994"/>
                  </a:cubicBezTo>
                  <a:cubicBezTo>
                    <a:pt x="92806" y="7995"/>
                    <a:pt x="88939" y="7995"/>
                    <a:pt x="88939" y="7995"/>
                  </a:cubicBezTo>
                  <a:lnTo>
                    <a:pt x="88939" y="7995"/>
                  </a:lnTo>
                  <a:cubicBezTo>
                    <a:pt x="85072" y="5996"/>
                    <a:pt x="85072" y="5996"/>
                    <a:pt x="85072" y="5996"/>
                  </a:cubicBezTo>
                  <a:lnTo>
                    <a:pt x="85072" y="5996"/>
                  </a:lnTo>
                  <a:lnTo>
                    <a:pt x="81081" y="5996"/>
                  </a:lnTo>
                  <a:cubicBezTo>
                    <a:pt x="81081" y="5996"/>
                    <a:pt x="81081" y="5996"/>
                    <a:pt x="77338" y="3933"/>
                  </a:cubicBezTo>
                  <a:lnTo>
                    <a:pt x="77338" y="3933"/>
                  </a:lnTo>
                  <a:lnTo>
                    <a:pt x="77338" y="3933"/>
                  </a:lnTo>
                  <a:cubicBezTo>
                    <a:pt x="73471" y="1998"/>
                    <a:pt x="73471" y="1998"/>
                    <a:pt x="73471" y="1998"/>
                  </a:cubicBezTo>
                  <a:lnTo>
                    <a:pt x="73471" y="1998"/>
                  </a:lnTo>
                  <a:lnTo>
                    <a:pt x="73471" y="1998"/>
                  </a:lnTo>
                  <a:lnTo>
                    <a:pt x="73471" y="1998"/>
                  </a:lnTo>
                  <a:cubicBezTo>
                    <a:pt x="73471" y="0"/>
                    <a:pt x="69604" y="0"/>
                    <a:pt x="69604" y="0"/>
                  </a:cubicBezTo>
                  <a:cubicBezTo>
                    <a:pt x="65613" y="0"/>
                    <a:pt x="65613" y="0"/>
                    <a:pt x="65613" y="0"/>
                  </a:cubicBezTo>
                  <a:lnTo>
                    <a:pt x="65613" y="0"/>
                  </a:lnTo>
                  <a:lnTo>
                    <a:pt x="65613" y="0"/>
                  </a:lnTo>
                  <a:cubicBezTo>
                    <a:pt x="65613" y="1998"/>
                    <a:pt x="61871" y="1998"/>
                    <a:pt x="61871" y="1998"/>
                  </a:cubicBezTo>
                  <a:lnTo>
                    <a:pt x="61871" y="1998"/>
                  </a:lnTo>
                  <a:cubicBezTo>
                    <a:pt x="58004" y="1998"/>
                    <a:pt x="58004" y="1998"/>
                    <a:pt x="58004" y="1998"/>
                  </a:cubicBezTo>
                  <a:lnTo>
                    <a:pt x="58004" y="1998"/>
                  </a:lnTo>
                  <a:cubicBezTo>
                    <a:pt x="58004" y="0"/>
                    <a:pt x="54137" y="0"/>
                    <a:pt x="54137" y="0"/>
                  </a:cubicBezTo>
                  <a:lnTo>
                    <a:pt x="54137" y="0"/>
                  </a:lnTo>
                  <a:lnTo>
                    <a:pt x="54137" y="0"/>
                  </a:lnTo>
                  <a:lnTo>
                    <a:pt x="50145" y="0"/>
                  </a:lnTo>
                  <a:lnTo>
                    <a:pt x="50145" y="0"/>
                  </a:lnTo>
                  <a:lnTo>
                    <a:pt x="46403" y="0"/>
                  </a:lnTo>
                  <a:lnTo>
                    <a:pt x="46403" y="0"/>
                  </a:lnTo>
                  <a:lnTo>
                    <a:pt x="46403" y="0"/>
                  </a:lnTo>
                  <a:cubicBezTo>
                    <a:pt x="46403" y="0"/>
                    <a:pt x="46403" y="0"/>
                    <a:pt x="46403" y="1998"/>
                  </a:cubicBezTo>
                  <a:cubicBezTo>
                    <a:pt x="46403" y="1998"/>
                    <a:pt x="46403" y="3933"/>
                    <a:pt x="42536" y="5996"/>
                  </a:cubicBezTo>
                  <a:cubicBezTo>
                    <a:pt x="42536" y="5996"/>
                    <a:pt x="42536" y="5996"/>
                    <a:pt x="42536" y="7995"/>
                  </a:cubicBezTo>
                  <a:cubicBezTo>
                    <a:pt x="42536" y="7995"/>
                    <a:pt x="42536" y="7995"/>
                    <a:pt x="38669" y="7995"/>
                  </a:cubicBezTo>
                  <a:lnTo>
                    <a:pt x="38669" y="7995"/>
                  </a:lnTo>
                  <a:lnTo>
                    <a:pt x="38669" y="7995"/>
                  </a:lnTo>
                  <a:lnTo>
                    <a:pt x="38669" y="7995"/>
                  </a:lnTo>
                  <a:lnTo>
                    <a:pt x="38669" y="7995"/>
                  </a:lnTo>
                  <a:lnTo>
                    <a:pt x="34677" y="7995"/>
                  </a:lnTo>
                  <a:lnTo>
                    <a:pt x="34677" y="7995"/>
                  </a:lnTo>
                  <a:cubicBezTo>
                    <a:pt x="34677" y="9994"/>
                    <a:pt x="34677" y="9994"/>
                    <a:pt x="34677" y="9994"/>
                  </a:cubicBezTo>
                  <a:lnTo>
                    <a:pt x="34677" y="9994"/>
                  </a:lnTo>
                  <a:cubicBezTo>
                    <a:pt x="34677" y="9994"/>
                    <a:pt x="34677" y="9994"/>
                    <a:pt x="34677" y="11929"/>
                  </a:cubicBezTo>
                  <a:lnTo>
                    <a:pt x="34677" y="11929"/>
                  </a:lnTo>
                  <a:lnTo>
                    <a:pt x="34677" y="11929"/>
                  </a:lnTo>
                  <a:lnTo>
                    <a:pt x="34677" y="11929"/>
                  </a:lnTo>
                  <a:cubicBezTo>
                    <a:pt x="34677" y="11929"/>
                    <a:pt x="34677" y="11929"/>
                    <a:pt x="34677" y="13992"/>
                  </a:cubicBezTo>
                  <a:lnTo>
                    <a:pt x="34677" y="13992"/>
                  </a:lnTo>
                  <a:lnTo>
                    <a:pt x="34677" y="13992"/>
                  </a:lnTo>
                  <a:lnTo>
                    <a:pt x="34677" y="13992"/>
                  </a:lnTo>
                  <a:cubicBezTo>
                    <a:pt x="34677" y="15991"/>
                    <a:pt x="34677" y="15991"/>
                    <a:pt x="34677" y="15991"/>
                  </a:cubicBezTo>
                  <a:cubicBezTo>
                    <a:pt x="34677" y="15991"/>
                    <a:pt x="38669" y="15991"/>
                    <a:pt x="38669" y="17990"/>
                  </a:cubicBezTo>
                  <a:lnTo>
                    <a:pt x="38669" y="17990"/>
                  </a:lnTo>
                  <a:lnTo>
                    <a:pt x="38669" y="17990"/>
                  </a:lnTo>
                  <a:cubicBezTo>
                    <a:pt x="34677" y="19924"/>
                    <a:pt x="34677" y="19924"/>
                    <a:pt x="34677" y="19924"/>
                  </a:cubicBezTo>
                  <a:cubicBezTo>
                    <a:pt x="34677" y="19924"/>
                    <a:pt x="34677" y="19924"/>
                    <a:pt x="30935" y="19924"/>
                  </a:cubicBezTo>
                  <a:lnTo>
                    <a:pt x="30935" y="21988"/>
                  </a:lnTo>
                  <a:cubicBezTo>
                    <a:pt x="27068" y="23987"/>
                    <a:pt x="27068" y="23987"/>
                    <a:pt x="27068" y="25986"/>
                  </a:cubicBezTo>
                  <a:cubicBezTo>
                    <a:pt x="27068" y="25986"/>
                    <a:pt x="27068" y="25986"/>
                    <a:pt x="27068" y="27920"/>
                  </a:cubicBezTo>
                  <a:lnTo>
                    <a:pt x="27068" y="27920"/>
                  </a:lnTo>
                  <a:lnTo>
                    <a:pt x="27068" y="27920"/>
                  </a:lnTo>
                  <a:lnTo>
                    <a:pt x="27068" y="27920"/>
                  </a:lnTo>
                  <a:lnTo>
                    <a:pt x="27068" y="27920"/>
                  </a:lnTo>
                  <a:lnTo>
                    <a:pt x="27068" y="27920"/>
                  </a:lnTo>
                  <a:cubicBezTo>
                    <a:pt x="27068" y="29983"/>
                    <a:pt x="27068" y="29983"/>
                    <a:pt x="27068" y="29983"/>
                  </a:cubicBezTo>
                  <a:cubicBezTo>
                    <a:pt x="27068" y="29983"/>
                    <a:pt x="27068" y="29983"/>
                    <a:pt x="27068" y="31982"/>
                  </a:cubicBezTo>
                  <a:lnTo>
                    <a:pt x="27068" y="31982"/>
                  </a:lnTo>
                  <a:lnTo>
                    <a:pt x="23201" y="33981"/>
                  </a:lnTo>
                  <a:lnTo>
                    <a:pt x="23201" y="33981"/>
                  </a:lnTo>
                  <a:cubicBezTo>
                    <a:pt x="23201" y="35916"/>
                    <a:pt x="23201" y="35916"/>
                    <a:pt x="19209" y="35916"/>
                  </a:cubicBezTo>
                  <a:cubicBezTo>
                    <a:pt x="19209" y="35916"/>
                    <a:pt x="23201" y="35916"/>
                    <a:pt x="23201" y="37979"/>
                  </a:cubicBezTo>
                  <a:lnTo>
                    <a:pt x="23201" y="37979"/>
                  </a:lnTo>
                  <a:cubicBezTo>
                    <a:pt x="23201" y="37979"/>
                    <a:pt x="23201" y="37979"/>
                    <a:pt x="23201" y="39978"/>
                  </a:cubicBezTo>
                  <a:lnTo>
                    <a:pt x="23201" y="41977"/>
                  </a:lnTo>
                  <a:lnTo>
                    <a:pt x="23201" y="41977"/>
                  </a:lnTo>
                  <a:lnTo>
                    <a:pt x="23201" y="41977"/>
                  </a:lnTo>
                  <a:cubicBezTo>
                    <a:pt x="27068" y="41977"/>
                    <a:pt x="27068" y="43911"/>
                    <a:pt x="27068" y="45975"/>
                  </a:cubicBezTo>
                  <a:cubicBezTo>
                    <a:pt x="27068" y="45975"/>
                    <a:pt x="27068" y="45975"/>
                    <a:pt x="27068" y="47974"/>
                  </a:cubicBezTo>
                  <a:cubicBezTo>
                    <a:pt x="27068" y="47974"/>
                    <a:pt x="23201" y="49908"/>
                    <a:pt x="23201" y="51907"/>
                  </a:cubicBezTo>
                  <a:lnTo>
                    <a:pt x="23201" y="51907"/>
                  </a:lnTo>
                  <a:lnTo>
                    <a:pt x="23201" y="53970"/>
                  </a:lnTo>
                  <a:lnTo>
                    <a:pt x="23201" y="53970"/>
                  </a:lnTo>
                  <a:cubicBezTo>
                    <a:pt x="23201" y="55969"/>
                    <a:pt x="23201" y="55969"/>
                    <a:pt x="19209" y="57904"/>
                  </a:cubicBezTo>
                  <a:lnTo>
                    <a:pt x="19209" y="57904"/>
                  </a:lnTo>
                  <a:lnTo>
                    <a:pt x="19209" y="57904"/>
                  </a:lnTo>
                  <a:cubicBezTo>
                    <a:pt x="19209" y="57904"/>
                    <a:pt x="19209" y="57904"/>
                    <a:pt x="15467" y="57904"/>
                  </a:cubicBezTo>
                  <a:lnTo>
                    <a:pt x="15467" y="59903"/>
                  </a:lnTo>
                  <a:lnTo>
                    <a:pt x="15467" y="59903"/>
                  </a:lnTo>
                  <a:lnTo>
                    <a:pt x="15467" y="59903"/>
                  </a:lnTo>
                  <a:lnTo>
                    <a:pt x="15467" y="59903"/>
                  </a:lnTo>
                  <a:lnTo>
                    <a:pt x="15467" y="59903"/>
                  </a:lnTo>
                  <a:lnTo>
                    <a:pt x="15467" y="61966"/>
                  </a:lnTo>
                  <a:cubicBezTo>
                    <a:pt x="19209" y="61966"/>
                    <a:pt x="19209" y="63965"/>
                    <a:pt x="19209" y="65900"/>
                  </a:cubicBezTo>
                  <a:lnTo>
                    <a:pt x="19209" y="65900"/>
                  </a:lnTo>
                  <a:cubicBezTo>
                    <a:pt x="19209" y="67898"/>
                    <a:pt x="15467" y="67898"/>
                    <a:pt x="15467" y="67898"/>
                  </a:cubicBezTo>
                  <a:cubicBezTo>
                    <a:pt x="15467" y="69962"/>
                    <a:pt x="15467" y="69962"/>
                    <a:pt x="15467" y="69962"/>
                  </a:cubicBezTo>
                  <a:lnTo>
                    <a:pt x="15467" y="69962"/>
                  </a:lnTo>
                  <a:lnTo>
                    <a:pt x="15467" y="69962"/>
                  </a:lnTo>
                  <a:lnTo>
                    <a:pt x="15467" y="71961"/>
                  </a:lnTo>
                  <a:cubicBezTo>
                    <a:pt x="15467" y="71961"/>
                    <a:pt x="11600" y="71961"/>
                    <a:pt x="11600" y="73895"/>
                  </a:cubicBezTo>
                  <a:lnTo>
                    <a:pt x="11600" y="73895"/>
                  </a:lnTo>
                  <a:lnTo>
                    <a:pt x="11600" y="73895"/>
                  </a:lnTo>
                  <a:lnTo>
                    <a:pt x="11600" y="73895"/>
                  </a:lnTo>
                  <a:lnTo>
                    <a:pt x="11600" y="73895"/>
                  </a:lnTo>
                  <a:cubicBezTo>
                    <a:pt x="11600" y="75894"/>
                    <a:pt x="11600" y="77958"/>
                    <a:pt x="11600" y="77958"/>
                  </a:cubicBezTo>
                  <a:cubicBezTo>
                    <a:pt x="11600" y="79957"/>
                    <a:pt x="11600" y="79957"/>
                    <a:pt x="11600" y="79957"/>
                  </a:cubicBezTo>
                  <a:cubicBezTo>
                    <a:pt x="11600" y="81891"/>
                    <a:pt x="11600" y="81891"/>
                    <a:pt x="11600" y="81891"/>
                  </a:cubicBezTo>
                  <a:lnTo>
                    <a:pt x="11600" y="81891"/>
                  </a:lnTo>
                  <a:cubicBezTo>
                    <a:pt x="11600" y="83890"/>
                    <a:pt x="11600" y="83890"/>
                    <a:pt x="11600" y="83890"/>
                  </a:cubicBezTo>
                  <a:lnTo>
                    <a:pt x="11600" y="83890"/>
                  </a:lnTo>
                  <a:cubicBezTo>
                    <a:pt x="11600" y="85953"/>
                    <a:pt x="11600" y="85953"/>
                    <a:pt x="11600" y="85953"/>
                  </a:cubicBezTo>
                  <a:lnTo>
                    <a:pt x="11600" y="87952"/>
                  </a:lnTo>
                  <a:lnTo>
                    <a:pt x="11600" y="87952"/>
                  </a:lnTo>
                  <a:lnTo>
                    <a:pt x="11600" y="87952"/>
                  </a:lnTo>
                  <a:lnTo>
                    <a:pt x="15467" y="87952"/>
                  </a:lnTo>
                  <a:lnTo>
                    <a:pt x="15467" y="89887"/>
                  </a:lnTo>
                  <a:lnTo>
                    <a:pt x="15467" y="89887"/>
                  </a:lnTo>
                  <a:lnTo>
                    <a:pt x="15467" y="91886"/>
                  </a:lnTo>
                  <a:lnTo>
                    <a:pt x="15467" y="91886"/>
                  </a:lnTo>
                  <a:cubicBezTo>
                    <a:pt x="15467" y="91886"/>
                    <a:pt x="15467" y="91886"/>
                    <a:pt x="15467" y="93949"/>
                  </a:cubicBezTo>
                  <a:lnTo>
                    <a:pt x="15467" y="93949"/>
                  </a:lnTo>
                  <a:lnTo>
                    <a:pt x="15467" y="93949"/>
                  </a:lnTo>
                  <a:lnTo>
                    <a:pt x="15467" y="95948"/>
                  </a:lnTo>
                  <a:lnTo>
                    <a:pt x="15467" y="95948"/>
                  </a:lnTo>
                  <a:lnTo>
                    <a:pt x="15467" y="95948"/>
                  </a:lnTo>
                  <a:cubicBezTo>
                    <a:pt x="15467" y="97882"/>
                    <a:pt x="11600" y="97882"/>
                    <a:pt x="11600" y="97882"/>
                  </a:cubicBezTo>
                  <a:lnTo>
                    <a:pt x="11600" y="97882"/>
                  </a:lnTo>
                  <a:lnTo>
                    <a:pt x="11600" y="97882"/>
                  </a:lnTo>
                  <a:cubicBezTo>
                    <a:pt x="11600" y="99881"/>
                    <a:pt x="11600" y="99881"/>
                    <a:pt x="11600" y="99881"/>
                  </a:cubicBezTo>
                  <a:lnTo>
                    <a:pt x="11600" y="99881"/>
                  </a:lnTo>
                  <a:lnTo>
                    <a:pt x="11600" y="99881"/>
                  </a:lnTo>
                  <a:lnTo>
                    <a:pt x="11600" y="99881"/>
                  </a:lnTo>
                  <a:cubicBezTo>
                    <a:pt x="11600" y="101945"/>
                    <a:pt x="11600" y="101945"/>
                    <a:pt x="11600" y="101945"/>
                  </a:cubicBezTo>
                  <a:lnTo>
                    <a:pt x="11600" y="101945"/>
                  </a:lnTo>
                  <a:lnTo>
                    <a:pt x="11600" y="101945"/>
                  </a:lnTo>
                  <a:lnTo>
                    <a:pt x="11600" y="103944"/>
                  </a:lnTo>
                  <a:cubicBezTo>
                    <a:pt x="7733" y="103944"/>
                    <a:pt x="7733" y="103944"/>
                    <a:pt x="7733" y="103944"/>
                  </a:cubicBezTo>
                  <a:lnTo>
                    <a:pt x="7733" y="103944"/>
                  </a:lnTo>
                  <a:cubicBezTo>
                    <a:pt x="11600" y="103944"/>
                    <a:pt x="11600" y="105878"/>
                    <a:pt x="11600" y="105878"/>
                  </a:cubicBezTo>
                  <a:lnTo>
                    <a:pt x="7733" y="107877"/>
                  </a:lnTo>
                  <a:lnTo>
                    <a:pt x="7733" y="107877"/>
                  </a:lnTo>
                  <a:lnTo>
                    <a:pt x="7733" y="107877"/>
                  </a:lnTo>
                  <a:cubicBezTo>
                    <a:pt x="3742" y="109940"/>
                    <a:pt x="3742" y="109940"/>
                    <a:pt x="3742" y="109940"/>
                  </a:cubicBezTo>
                  <a:lnTo>
                    <a:pt x="3742" y="109940"/>
                  </a:lnTo>
                  <a:lnTo>
                    <a:pt x="3742" y="109940"/>
                  </a:lnTo>
                  <a:cubicBezTo>
                    <a:pt x="0" y="109940"/>
                    <a:pt x="0" y="109940"/>
                    <a:pt x="0" y="111939"/>
                  </a:cubicBezTo>
                  <a:lnTo>
                    <a:pt x="0" y="111939"/>
                  </a:lnTo>
                  <a:cubicBezTo>
                    <a:pt x="0" y="111939"/>
                    <a:pt x="0" y="111939"/>
                    <a:pt x="0" y="113874"/>
                  </a:cubicBezTo>
                  <a:lnTo>
                    <a:pt x="3742" y="113874"/>
                  </a:lnTo>
                  <a:lnTo>
                    <a:pt x="3742" y="113874"/>
                  </a:lnTo>
                  <a:lnTo>
                    <a:pt x="3742" y="113874"/>
                  </a:lnTo>
                  <a:cubicBezTo>
                    <a:pt x="7733" y="113874"/>
                    <a:pt x="7733" y="113874"/>
                    <a:pt x="7733" y="113874"/>
                  </a:cubicBezTo>
                  <a:cubicBezTo>
                    <a:pt x="7733" y="113874"/>
                    <a:pt x="11600" y="113874"/>
                    <a:pt x="11600" y="115873"/>
                  </a:cubicBezTo>
                  <a:lnTo>
                    <a:pt x="11600" y="117936"/>
                  </a:lnTo>
                  <a:cubicBezTo>
                    <a:pt x="7733" y="117936"/>
                    <a:pt x="7733" y="117936"/>
                    <a:pt x="7733" y="119935"/>
                  </a:cubicBezTo>
                  <a:cubicBezTo>
                    <a:pt x="11600" y="119935"/>
                    <a:pt x="11600" y="119935"/>
                    <a:pt x="11600" y="119935"/>
                  </a:cubicBezTo>
                  <a:lnTo>
                    <a:pt x="11600" y="119935"/>
                  </a:lnTo>
                  <a:cubicBezTo>
                    <a:pt x="15467" y="119935"/>
                    <a:pt x="15467" y="119935"/>
                    <a:pt x="15467" y="119935"/>
                  </a:cubicBezTo>
                  <a:cubicBezTo>
                    <a:pt x="19209" y="119935"/>
                    <a:pt x="19209" y="119935"/>
                    <a:pt x="19209" y="119935"/>
                  </a:cubicBezTo>
                  <a:lnTo>
                    <a:pt x="23201" y="119935"/>
                  </a:lnTo>
                  <a:lnTo>
                    <a:pt x="23201" y="119935"/>
                  </a:lnTo>
                  <a:lnTo>
                    <a:pt x="23201" y="119935"/>
                  </a:lnTo>
                  <a:cubicBezTo>
                    <a:pt x="27068" y="119935"/>
                    <a:pt x="27068" y="119935"/>
                    <a:pt x="27068" y="119935"/>
                  </a:cubicBezTo>
                  <a:lnTo>
                    <a:pt x="27068" y="119935"/>
                  </a:lnTo>
                  <a:lnTo>
                    <a:pt x="27068" y="119935"/>
                  </a:lnTo>
                  <a:lnTo>
                    <a:pt x="27068" y="119935"/>
                  </a:lnTo>
                  <a:cubicBezTo>
                    <a:pt x="27068" y="119935"/>
                    <a:pt x="23201" y="117936"/>
                    <a:pt x="23201" y="115873"/>
                  </a:cubicBezTo>
                  <a:cubicBezTo>
                    <a:pt x="23201" y="115873"/>
                    <a:pt x="27068" y="115873"/>
                    <a:pt x="27068" y="113874"/>
                  </a:cubicBezTo>
                  <a:cubicBezTo>
                    <a:pt x="7733" y="111939"/>
                    <a:pt x="7733" y="111939"/>
                    <a:pt x="7733" y="111939"/>
                  </a:cubicBezTo>
                  <a:cubicBezTo>
                    <a:pt x="30935" y="111939"/>
                    <a:pt x="30935" y="111939"/>
                    <a:pt x="30935" y="111939"/>
                  </a:cubicBezTo>
                  <a:lnTo>
                    <a:pt x="34677" y="111939"/>
                  </a:lnTo>
                  <a:lnTo>
                    <a:pt x="34677" y="111939"/>
                  </a:lnTo>
                  <a:cubicBezTo>
                    <a:pt x="34677" y="109940"/>
                    <a:pt x="34677" y="109940"/>
                    <a:pt x="34677" y="109940"/>
                  </a:cubicBezTo>
                  <a:cubicBezTo>
                    <a:pt x="34677" y="107877"/>
                    <a:pt x="34677" y="107877"/>
                    <a:pt x="34677" y="107877"/>
                  </a:cubicBezTo>
                  <a:cubicBezTo>
                    <a:pt x="38669" y="107877"/>
                    <a:pt x="38669" y="107877"/>
                    <a:pt x="38669" y="107877"/>
                  </a:cubicBezTo>
                  <a:cubicBezTo>
                    <a:pt x="38669" y="105878"/>
                    <a:pt x="38669" y="105878"/>
                    <a:pt x="38669" y="105878"/>
                  </a:cubicBezTo>
                  <a:cubicBezTo>
                    <a:pt x="19209" y="105878"/>
                    <a:pt x="19209" y="105878"/>
                    <a:pt x="19209" y="105878"/>
                  </a:cubicBezTo>
                  <a:cubicBezTo>
                    <a:pt x="46403" y="101945"/>
                    <a:pt x="46403" y="101945"/>
                    <a:pt x="46403" y="101945"/>
                  </a:cubicBezTo>
                  <a:cubicBezTo>
                    <a:pt x="46403" y="101945"/>
                    <a:pt x="46403" y="101945"/>
                    <a:pt x="42536" y="101945"/>
                  </a:cubicBezTo>
                  <a:lnTo>
                    <a:pt x="42536" y="101945"/>
                  </a:lnTo>
                  <a:cubicBezTo>
                    <a:pt x="38669" y="101945"/>
                    <a:pt x="38669" y="101945"/>
                    <a:pt x="38669" y="101945"/>
                  </a:cubicBezTo>
                  <a:lnTo>
                    <a:pt x="38669" y="99881"/>
                  </a:lnTo>
                  <a:cubicBezTo>
                    <a:pt x="34677" y="97882"/>
                    <a:pt x="34677" y="95948"/>
                    <a:pt x="34677" y="95948"/>
                  </a:cubicBezTo>
                  <a:cubicBezTo>
                    <a:pt x="34677" y="95948"/>
                    <a:pt x="34677" y="95948"/>
                    <a:pt x="42536" y="91886"/>
                  </a:cubicBezTo>
                  <a:lnTo>
                    <a:pt x="42536" y="91886"/>
                  </a:lnTo>
                  <a:lnTo>
                    <a:pt x="42536" y="91886"/>
                  </a:lnTo>
                  <a:lnTo>
                    <a:pt x="46403" y="91886"/>
                  </a:lnTo>
                  <a:cubicBezTo>
                    <a:pt x="46403" y="91886"/>
                    <a:pt x="46403" y="91886"/>
                    <a:pt x="50145" y="91886"/>
                  </a:cubicBezTo>
                  <a:cubicBezTo>
                    <a:pt x="50145" y="89887"/>
                    <a:pt x="50145" y="89887"/>
                    <a:pt x="50145" y="89887"/>
                  </a:cubicBezTo>
                  <a:lnTo>
                    <a:pt x="50145" y="85953"/>
                  </a:lnTo>
                  <a:cubicBezTo>
                    <a:pt x="50145" y="83890"/>
                    <a:pt x="50145" y="83890"/>
                    <a:pt x="50145" y="83890"/>
                  </a:cubicBezTo>
                  <a:cubicBezTo>
                    <a:pt x="54137" y="83890"/>
                    <a:pt x="54137" y="83890"/>
                    <a:pt x="54137" y="83890"/>
                  </a:cubicBezTo>
                  <a:cubicBezTo>
                    <a:pt x="54137" y="83890"/>
                    <a:pt x="54137" y="83890"/>
                    <a:pt x="58004" y="83890"/>
                  </a:cubicBezTo>
                  <a:cubicBezTo>
                    <a:pt x="58004" y="83890"/>
                    <a:pt x="58004" y="83890"/>
                    <a:pt x="58004" y="81891"/>
                  </a:cubicBezTo>
                  <a:cubicBezTo>
                    <a:pt x="54137" y="81891"/>
                    <a:pt x="54137" y="81891"/>
                    <a:pt x="54137" y="81891"/>
                  </a:cubicBezTo>
                  <a:lnTo>
                    <a:pt x="54137" y="81891"/>
                  </a:lnTo>
                  <a:cubicBezTo>
                    <a:pt x="54137" y="79957"/>
                    <a:pt x="54137" y="79957"/>
                    <a:pt x="54137" y="79957"/>
                  </a:cubicBezTo>
                  <a:cubicBezTo>
                    <a:pt x="54137" y="79957"/>
                    <a:pt x="54137" y="79957"/>
                    <a:pt x="54137" y="77958"/>
                  </a:cubicBezTo>
                  <a:lnTo>
                    <a:pt x="54137" y="77958"/>
                  </a:lnTo>
                  <a:lnTo>
                    <a:pt x="54137" y="75894"/>
                  </a:lnTo>
                  <a:cubicBezTo>
                    <a:pt x="54137" y="73895"/>
                    <a:pt x="58004" y="73895"/>
                    <a:pt x="58004" y="73895"/>
                  </a:cubicBezTo>
                  <a:cubicBezTo>
                    <a:pt x="58004" y="73895"/>
                    <a:pt x="58004" y="73895"/>
                    <a:pt x="61871" y="73895"/>
                  </a:cubicBezTo>
                  <a:cubicBezTo>
                    <a:pt x="61871" y="75894"/>
                    <a:pt x="65613" y="75894"/>
                    <a:pt x="65613" y="75894"/>
                  </a:cubicBezTo>
                  <a:lnTo>
                    <a:pt x="69604" y="75894"/>
                  </a:lnTo>
                  <a:lnTo>
                    <a:pt x="69604" y="75894"/>
                  </a:lnTo>
                  <a:lnTo>
                    <a:pt x="73471" y="73895"/>
                  </a:lnTo>
                  <a:lnTo>
                    <a:pt x="73471" y="73895"/>
                  </a:lnTo>
                  <a:lnTo>
                    <a:pt x="73471" y="73895"/>
                  </a:lnTo>
                  <a:cubicBezTo>
                    <a:pt x="73471" y="73895"/>
                    <a:pt x="73471" y="73895"/>
                    <a:pt x="73471" y="71961"/>
                  </a:cubicBezTo>
                  <a:lnTo>
                    <a:pt x="73471" y="71961"/>
                  </a:lnTo>
                  <a:lnTo>
                    <a:pt x="73471" y="69962"/>
                  </a:lnTo>
                  <a:cubicBezTo>
                    <a:pt x="73471" y="69962"/>
                    <a:pt x="73471" y="69962"/>
                    <a:pt x="73471" y="67898"/>
                  </a:cubicBezTo>
                  <a:cubicBezTo>
                    <a:pt x="54137" y="59903"/>
                    <a:pt x="54137" y="59903"/>
                    <a:pt x="54137" y="59903"/>
                  </a:cubicBezTo>
                  <a:cubicBezTo>
                    <a:pt x="77338" y="65900"/>
                    <a:pt x="77338" y="65900"/>
                    <a:pt x="77338" y="65900"/>
                  </a:cubicBezTo>
                  <a:lnTo>
                    <a:pt x="81081" y="65900"/>
                  </a:lnTo>
                  <a:cubicBezTo>
                    <a:pt x="81081" y="65900"/>
                    <a:pt x="88939" y="65900"/>
                    <a:pt x="92806" y="65900"/>
                  </a:cubicBezTo>
                  <a:lnTo>
                    <a:pt x="96548" y="65900"/>
                  </a:lnTo>
                  <a:cubicBezTo>
                    <a:pt x="100540" y="63965"/>
                    <a:pt x="104407" y="63965"/>
                    <a:pt x="104407" y="63965"/>
                  </a:cubicBezTo>
                  <a:lnTo>
                    <a:pt x="104407" y="63965"/>
                  </a:lnTo>
                  <a:lnTo>
                    <a:pt x="108274" y="61966"/>
                  </a:lnTo>
                  <a:cubicBezTo>
                    <a:pt x="108274" y="61966"/>
                    <a:pt x="108274" y="59903"/>
                    <a:pt x="112016" y="59903"/>
                  </a:cubicBezTo>
                  <a:cubicBezTo>
                    <a:pt x="108274" y="59903"/>
                    <a:pt x="108274" y="57904"/>
                    <a:pt x="108274" y="57904"/>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93" name="Shape 11893"/>
            <p:cNvSpPr/>
            <p:nvPr/>
          </p:nvSpPr>
          <p:spPr>
            <a:xfrm>
              <a:off x="2508250" y="3352800"/>
              <a:ext cx="77788" cy="100013"/>
            </a:xfrm>
            <a:custGeom>
              <a:avLst/>
              <a:gdLst/>
              <a:ahLst/>
              <a:cxnLst/>
              <a:rect l="0" t="0" r="0" b="0"/>
              <a:pathLst>
                <a:path w="120000" h="120000" extrusionOk="0">
                  <a:moveTo>
                    <a:pt x="119449" y="53333"/>
                  </a:moveTo>
                  <a:lnTo>
                    <a:pt x="119449" y="53333"/>
                  </a:lnTo>
                  <a:cubicBezTo>
                    <a:pt x="101834" y="53333"/>
                    <a:pt x="101834" y="53333"/>
                    <a:pt x="85321" y="40000"/>
                  </a:cubicBezTo>
                  <a:lnTo>
                    <a:pt x="85321" y="40000"/>
                  </a:lnTo>
                  <a:cubicBezTo>
                    <a:pt x="85321" y="40000"/>
                    <a:pt x="68256" y="40000"/>
                    <a:pt x="68256" y="26236"/>
                  </a:cubicBezTo>
                  <a:lnTo>
                    <a:pt x="68256" y="26236"/>
                  </a:lnTo>
                  <a:lnTo>
                    <a:pt x="68256" y="26236"/>
                  </a:lnTo>
                  <a:lnTo>
                    <a:pt x="68256" y="26236"/>
                  </a:lnTo>
                  <a:lnTo>
                    <a:pt x="68256" y="26236"/>
                  </a:lnTo>
                  <a:lnTo>
                    <a:pt x="68256" y="26236"/>
                  </a:lnTo>
                  <a:cubicBezTo>
                    <a:pt x="51192" y="26236"/>
                    <a:pt x="51192" y="26236"/>
                    <a:pt x="51192" y="26236"/>
                  </a:cubicBezTo>
                  <a:lnTo>
                    <a:pt x="51192" y="13333"/>
                  </a:lnTo>
                  <a:lnTo>
                    <a:pt x="51192" y="13333"/>
                  </a:lnTo>
                  <a:cubicBezTo>
                    <a:pt x="33577" y="13333"/>
                    <a:pt x="33577" y="13333"/>
                    <a:pt x="33577" y="0"/>
                  </a:cubicBezTo>
                  <a:lnTo>
                    <a:pt x="33577" y="0"/>
                  </a:lnTo>
                  <a:lnTo>
                    <a:pt x="33577" y="0"/>
                  </a:lnTo>
                  <a:lnTo>
                    <a:pt x="33577" y="13333"/>
                  </a:lnTo>
                  <a:lnTo>
                    <a:pt x="17064" y="13333"/>
                  </a:lnTo>
                  <a:lnTo>
                    <a:pt x="17064" y="13333"/>
                  </a:lnTo>
                  <a:cubicBezTo>
                    <a:pt x="17064" y="13333"/>
                    <a:pt x="17064" y="13333"/>
                    <a:pt x="17064" y="26236"/>
                  </a:cubicBezTo>
                  <a:lnTo>
                    <a:pt x="17064" y="26236"/>
                  </a:lnTo>
                  <a:cubicBezTo>
                    <a:pt x="17064" y="40000"/>
                    <a:pt x="17064" y="40000"/>
                    <a:pt x="17064" y="40000"/>
                  </a:cubicBezTo>
                  <a:lnTo>
                    <a:pt x="17064" y="40000"/>
                  </a:lnTo>
                  <a:lnTo>
                    <a:pt x="17064" y="53333"/>
                  </a:lnTo>
                  <a:cubicBezTo>
                    <a:pt x="0" y="66666"/>
                    <a:pt x="0" y="66666"/>
                    <a:pt x="0" y="79569"/>
                  </a:cubicBezTo>
                  <a:lnTo>
                    <a:pt x="0" y="93333"/>
                  </a:lnTo>
                  <a:lnTo>
                    <a:pt x="0" y="93333"/>
                  </a:lnTo>
                  <a:lnTo>
                    <a:pt x="0" y="93333"/>
                  </a:lnTo>
                  <a:lnTo>
                    <a:pt x="0" y="93333"/>
                  </a:lnTo>
                  <a:cubicBezTo>
                    <a:pt x="0" y="93333"/>
                    <a:pt x="0" y="93333"/>
                    <a:pt x="17064" y="106666"/>
                  </a:cubicBezTo>
                  <a:lnTo>
                    <a:pt x="17064" y="106666"/>
                  </a:lnTo>
                  <a:cubicBezTo>
                    <a:pt x="17064" y="106666"/>
                    <a:pt x="33577" y="106666"/>
                    <a:pt x="33577" y="119569"/>
                  </a:cubicBezTo>
                  <a:cubicBezTo>
                    <a:pt x="51192" y="119569"/>
                    <a:pt x="51192" y="119569"/>
                    <a:pt x="51192" y="119569"/>
                  </a:cubicBezTo>
                  <a:lnTo>
                    <a:pt x="51192" y="119569"/>
                  </a:lnTo>
                  <a:cubicBezTo>
                    <a:pt x="68256" y="119569"/>
                    <a:pt x="68256" y="119569"/>
                    <a:pt x="68256" y="119569"/>
                  </a:cubicBezTo>
                  <a:cubicBezTo>
                    <a:pt x="85321" y="119569"/>
                    <a:pt x="85321" y="119569"/>
                    <a:pt x="85321" y="119569"/>
                  </a:cubicBezTo>
                  <a:lnTo>
                    <a:pt x="101834" y="119569"/>
                  </a:lnTo>
                  <a:lnTo>
                    <a:pt x="101834" y="119569"/>
                  </a:lnTo>
                  <a:cubicBezTo>
                    <a:pt x="101834" y="106666"/>
                    <a:pt x="119449" y="106666"/>
                    <a:pt x="119449" y="106666"/>
                  </a:cubicBezTo>
                  <a:lnTo>
                    <a:pt x="119449" y="93333"/>
                  </a:lnTo>
                  <a:lnTo>
                    <a:pt x="119449" y="93333"/>
                  </a:lnTo>
                  <a:lnTo>
                    <a:pt x="119449" y="79569"/>
                  </a:lnTo>
                  <a:lnTo>
                    <a:pt x="119449" y="66666"/>
                  </a:lnTo>
                  <a:cubicBezTo>
                    <a:pt x="119449" y="66666"/>
                    <a:pt x="119449" y="66666"/>
                    <a:pt x="119449" y="53333"/>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94" name="Shape 11894"/>
            <p:cNvSpPr/>
            <p:nvPr/>
          </p:nvSpPr>
          <p:spPr>
            <a:xfrm>
              <a:off x="2430463" y="3106738"/>
              <a:ext cx="144462" cy="168275"/>
            </a:xfrm>
            <a:custGeom>
              <a:avLst/>
              <a:gdLst/>
              <a:ahLst/>
              <a:cxnLst/>
              <a:rect l="0" t="0" r="0" b="0"/>
              <a:pathLst>
                <a:path w="120000" h="120000" extrusionOk="0">
                  <a:moveTo>
                    <a:pt x="55384" y="31862"/>
                  </a:moveTo>
                  <a:lnTo>
                    <a:pt x="55384" y="31862"/>
                  </a:lnTo>
                  <a:lnTo>
                    <a:pt x="55384" y="31862"/>
                  </a:lnTo>
                  <a:lnTo>
                    <a:pt x="55384" y="24154"/>
                  </a:lnTo>
                  <a:lnTo>
                    <a:pt x="55384" y="24154"/>
                  </a:lnTo>
                  <a:cubicBezTo>
                    <a:pt x="55384" y="24154"/>
                    <a:pt x="55384" y="24154"/>
                    <a:pt x="55384" y="16188"/>
                  </a:cubicBezTo>
                  <a:lnTo>
                    <a:pt x="55384" y="16188"/>
                  </a:lnTo>
                  <a:cubicBezTo>
                    <a:pt x="55384" y="16188"/>
                    <a:pt x="55384" y="8222"/>
                    <a:pt x="55384" y="0"/>
                  </a:cubicBezTo>
                  <a:lnTo>
                    <a:pt x="55384" y="0"/>
                  </a:lnTo>
                  <a:lnTo>
                    <a:pt x="55384" y="0"/>
                  </a:lnTo>
                  <a:cubicBezTo>
                    <a:pt x="55384" y="0"/>
                    <a:pt x="45856" y="0"/>
                    <a:pt x="36923" y="0"/>
                  </a:cubicBezTo>
                  <a:lnTo>
                    <a:pt x="36923" y="0"/>
                  </a:lnTo>
                  <a:lnTo>
                    <a:pt x="36923" y="0"/>
                  </a:lnTo>
                  <a:lnTo>
                    <a:pt x="36923" y="0"/>
                  </a:lnTo>
                  <a:lnTo>
                    <a:pt x="36923" y="0"/>
                  </a:lnTo>
                  <a:lnTo>
                    <a:pt x="27692" y="0"/>
                  </a:lnTo>
                  <a:cubicBezTo>
                    <a:pt x="18461" y="0"/>
                    <a:pt x="8933" y="0"/>
                    <a:pt x="8933" y="0"/>
                  </a:cubicBezTo>
                  <a:cubicBezTo>
                    <a:pt x="8933" y="8222"/>
                    <a:pt x="8933" y="8222"/>
                    <a:pt x="8933" y="8222"/>
                  </a:cubicBezTo>
                  <a:cubicBezTo>
                    <a:pt x="8933" y="16188"/>
                    <a:pt x="0" y="16188"/>
                    <a:pt x="0" y="16188"/>
                  </a:cubicBezTo>
                  <a:cubicBezTo>
                    <a:pt x="0" y="16188"/>
                    <a:pt x="0" y="16188"/>
                    <a:pt x="0" y="24154"/>
                  </a:cubicBezTo>
                  <a:cubicBezTo>
                    <a:pt x="0" y="24154"/>
                    <a:pt x="0" y="24154"/>
                    <a:pt x="0" y="31862"/>
                  </a:cubicBezTo>
                  <a:lnTo>
                    <a:pt x="0" y="31862"/>
                  </a:lnTo>
                  <a:lnTo>
                    <a:pt x="0" y="31862"/>
                  </a:lnTo>
                  <a:cubicBezTo>
                    <a:pt x="0" y="31862"/>
                    <a:pt x="0" y="31862"/>
                    <a:pt x="0" y="40085"/>
                  </a:cubicBezTo>
                  <a:lnTo>
                    <a:pt x="0" y="40085"/>
                  </a:lnTo>
                  <a:lnTo>
                    <a:pt x="0" y="40085"/>
                  </a:lnTo>
                  <a:lnTo>
                    <a:pt x="0" y="40085"/>
                  </a:lnTo>
                  <a:lnTo>
                    <a:pt x="0" y="40085"/>
                  </a:lnTo>
                  <a:lnTo>
                    <a:pt x="0" y="48051"/>
                  </a:lnTo>
                  <a:lnTo>
                    <a:pt x="0" y="48051"/>
                  </a:lnTo>
                  <a:cubicBezTo>
                    <a:pt x="8933" y="48051"/>
                    <a:pt x="8933" y="48051"/>
                    <a:pt x="8933" y="48051"/>
                  </a:cubicBezTo>
                  <a:cubicBezTo>
                    <a:pt x="8933" y="48051"/>
                    <a:pt x="8933" y="48051"/>
                    <a:pt x="18461" y="56017"/>
                  </a:cubicBezTo>
                  <a:lnTo>
                    <a:pt x="18461" y="56017"/>
                  </a:lnTo>
                  <a:lnTo>
                    <a:pt x="18461" y="56017"/>
                  </a:lnTo>
                  <a:lnTo>
                    <a:pt x="18461" y="56017"/>
                  </a:lnTo>
                  <a:lnTo>
                    <a:pt x="18461" y="56017"/>
                  </a:lnTo>
                  <a:cubicBezTo>
                    <a:pt x="27692" y="56017"/>
                    <a:pt x="27692" y="56017"/>
                    <a:pt x="27692" y="56017"/>
                  </a:cubicBezTo>
                  <a:lnTo>
                    <a:pt x="27692" y="63725"/>
                  </a:lnTo>
                  <a:cubicBezTo>
                    <a:pt x="36923" y="63725"/>
                    <a:pt x="36923" y="63725"/>
                    <a:pt x="36923" y="63725"/>
                  </a:cubicBezTo>
                  <a:cubicBezTo>
                    <a:pt x="36923" y="63725"/>
                    <a:pt x="36923" y="71948"/>
                    <a:pt x="45856" y="71948"/>
                  </a:cubicBezTo>
                  <a:lnTo>
                    <a:pt x="55384" y="71948"/>
                  </a:lnTo>
                  <a:lnTo>
                    <a:pt x="55384" y="79914"/>
                  </a:lnTo>
                  <a:cubicBezTo>
                    <a:pt x="64615" y="79914"/>
                    <a:pt x="64615" y="79914"/>
                    <a:pt x="64615" y="79914"/>
                  </a:cubicBezTo>
                  <a:lnTo>
                    <a:pt x="64615" y="79914"/>
                  </a:lnTo>
                  <a:cubicBezTo>
                    <a:pt x="73846" y="79914"/>
                    <a:pt x="73846" y="79914"/>
                    <a:pt x="73846" y="79914"/>
                  </a:cubicBezTo>
                  <a:lnTo>
                    <a:pt x="73846" y="79914"/>
                  </a:lnTo>
                  <a:cubicBezTo>
                    <a:pt x="73846" y="79914"/>
                    <a:pt x="73846" y="87880"/>
                    <a:pt x="82779" y="87880"/>
                  </a:cubicBezTo>
                  <a:cubicBezTo>
                    <a:pt x="82779" y="87880"/>
                    <a:pt x="82779" y="87880"/>
                    <a:pt x="82779" y="95588"/>
                  </a:cubicBezTo>
                  <a:cubicBezTo>
                    <a:pt x="82779" y="95588"/>
                    <a:pt x="82779" y="95588"/>
                    <a:pt x="73846" y="103811"/>
                  </a:cubicBezTo>
                  <a:lnTo>
                    <a:pt x="73846" y="103811"/>
                  </a:lnTo>
                  <a:lnTo>
                    <a:pt x="73846" y="103811"/>
                  </a:lnTo>
                  <a:cubicBezTo>
                    <a:pt x="73846" y="111777"/>
                    <a:pt x="73846" y="111777"/>
                    <a:pt x="64615" y="111777"/>
                  </a:cubicBezTo>
                  <a:lnTo>
                    <a:pt x="64615" y="111777"/>
                  </a:lnTo>
                  <a:lnTo>
                    <a:pt x="64615" y="111777"/>
                  </a:lnTo>
                  <a:lnTo>
                    <a:pt x="64615" y="119743"/>
                  </a:lnTo>
                  <a:lnTo>
                    <a:pt x="64615" y="119743"/>
                  </a:lnTo>
                  <a:lnTo>
                    <a:pt x="64615" y="119743"/>
                  </a:lnTo>
                  <a:lnTo>
                    <a:pt x="64615" y="119743"/>
                  </a:lnTo>
                  <a:cubicBezTo>
                    <a:pt x="73846" y="119743"/>
                    <a:pt x="73846" y="119743"/>
                    <a:pt x="73846" y="119743"/>
                  </a:cubicBezTo>
                  <a:lnTo>
                    <a:pt x="73846" y="119743"/>
                  </a:lnTo>
                  <a:lnTo>
                    <a:pt x="73846" y="119743"/>
                  </a:lnTo>
                  <a:cubicBezTo>
                    <a:pt x="82779" y="119743"/>
                    <a:pt x="82779" y="119743"/>
                    <a:pt x="82779" y="119743"/>
                  </a:cubicBezTo>
                  <a:lnTo>
                    <a:pt x="82779" y="119743"/>
                  </a:lnTo>
                  <a:cubicBezTo>
                    <a:pt x="92307" y="119743"/>
                    <a:pt x="92307" y="119743"/>
                    <a:pt x="92307" y="119743"/>
                  </a:cubicBezTo>
                  <a:cubicBezTo>
                    <a:pt x="101538" y="119743"/>
                    <a:pt x="101538" y="119743"/>
                    <a:pt x="101538" y="119743"/>
                  </a:cubicBezTo>
                  <a:cubicBezTo>
                    <a:pt x="101538" y="111777"/>
                    <a:pt x="101538" y="111777"/>
                    <a:pt x="110769" y="111777"/>
                  </a:cubicBezTo>
                  <a:lnTo>
                    <a:pt x="110769" y="111777"/>
                  </a:lnTo>
                  <a:lnTo>
                    <a:pt x="110769" y="111777"/>
                  </a:lnTo>
                  <a:lnTo>
                    <a:pt x="110769" y="111777"/>
                  </a:lnTo>
                  <a:lnTo>
                    <a:pt x="110769" y="111777"/>
                  </a:lnTo>
                  <a:cubicBezTo>
                    <a:pt x="110769" y="103811"/>
                    <a:pt x="110769" y="103811"/>
                    <a:pt x="110769" y="103811"/>
                  </a:cubicBezTo>
                  <a:lnTo>
                    <a:pt x="110769" y="103811"/>
                  </a:lnTo>
                  <a:lnTo>
                    <a:pt x="110769" y="103811"/>
                  </a:lnTo>
                  <a:lnTo>
                    <a:pt x="110769" y="95588"/>
                  </a:lnTo>
                  <a:cubicBezTo>
                    <a:pt x="110769" y="95588"/>
                    <a:pt x="110769" y="87880"/>
                    <a:pt x="119702" y="87880"/>
                  </a:cubicBezTo>
                  <a:lnTo>
                    <a:pt x="119702" y="79914"/>
                  </a:lnTo>
                  <a:lnTo>
                    <a:pt x="119702" y="79914"/>
                  </a:lnTo>
                  <a:lnTo>
                    <a:pt x="119702" y="79914"/>
                  </a:lnTo>
                  <a:lnTo>
                    <a:pt x="119702" y="79914"/>
                  </a:lnTo>
                  <a:lnTo>
                    <a:pt x="119702" y="79914"/>
                  </a:lnTo>
                  <a:lnTo>
                    <a:pt x="110769" y="79914"/>
                  </a:lnTo>
                  <a:cubicBezTo>
                    <a:pt x="110769" y="79914"/>
                    <a:pt x="110769" y="79914"/>
                    <a:pt x="101538" y="71948"/>
                  </a:cubicBezTo>
                  <a:cubicBezTo>
                    <a:pt x="101538" y="71948"/>
                    <a:pt x="101538" y="71948"/>
                    <a:pt x="101538" y="63725"/>
                  </a:cubicBezTo>
                  <a:lnTo>
                    <a:pt x="101538" y="63725"/>
                  </a:lnTo>
                  <a:lnTo>
                    <a:pt x="101538" y="63725"/>
                  </a:lnTo>
                  <a:cubicBezTo>
                    <a:pt x="101538" y="56017"/>
                    <a:pt x="101538" y="56017"/>
                    <a:pt x="101538" y="56017"/>
                  </a:cubicBezTo>
                  <a:lnTo>
                    <a:pt x="101538" y="48051"/>
                  </a:lnTo>
                  <a:lnTo>
                    <a:pt x="92307" y="48051"/>
                  </a:lnTo>
                  <a:lnTo>
                    <a:pt x="92307" y="48051"/>
                  </a:lnTo>
                  <a:lnTo>
                    <a:pt x="92307" y="48051"/>
                  </a:lnTo>
                  <a:lnTo>
                    <a:pt x="92307" y="48051"/>
                  </a:lnTo>
                  <a:cubicBezTo>
                    <a:pt x="82779" y="48051"/>
                    <a:pt x="82779" y="48051"/>
                    <a:pt x="82779" y="48051"/>
                  </a:cubicBezTo>
                  <a:lnTo>
                    <a:pt x="82779" y="48051"/>
                  </a:lnTo>
                  <a:lnTo>
                    <a:pt x="82779" y="48051"/>
                  </a:lnTo>
                  <a:lnTo>
                    <a:pt x="82779" y="48051"/>
                  </a:lnTo>
                  <a:lnTo>
                    <a:pt x="82779" y="48051"/>
                  </a:lnTo>
                  <a:cubicBezTo>
                    <a:pt x="82779" y="48051"/>
                    <a:pt x="82779" y="48051"/>
                    <a:pt x="73846" y="48051"/>
                  </a:cubicBezTo>
                  <a:lnTo>
                    <a:pt x="73846" y="48051"/>
                  </a:lnTo>
                  <a:cubicBezTo>
                    <a:pt x="64615" y="48051"/>
                    <a:pt x="64615" y="48051"/>
                    <a:pt x="64615" y="40085"/>
                  </a:cubicBezTo>
                  <a:lnTo>
                    <a:pt x="64615" y="40085"/>
                  </a:lnTo>
                  <a:lnTo>
                    <a:pt x="64615" y="40085"/>
                  </a:lnTo>
                  <a:lnTo>
                    <a:pt x="55384" y="40085"/>
                  </a:lnTo>
                  <a:cubicBezTo>
                    <a:pt x="55384" y="40085"/>
                    <a:pt x="55384" y="40085"/>
                    <a:pt x="55384" y="31862"/>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95" name="Shape 11895"/>
            <p:cNvSpPr/>
            <p:nvPr/>
          </p:nvSpPr>
          <p:spPr>
            <a:xfrm>
              <a:off x="2062163" y="2627313"/>
              <a:ext cx="100012" cy="123825"/>
            </a:xfrm>
            <a:custGeom>
              <a:avLst/>
              <a:gdLst/>
              <a:ahLst/>
              <a:cxnLst/>
              <a:rect l="0" t="0" r="0" b="0"/>
              <a:pathLst>
                <a:path w="120000" h="120000" extrusionOk="0">
                  <a:moveTo>
                    <a:pt x="26571" y="65263"/>
                  </a:moveTo>
                  <a:lnTo>
                    <a:pt x="26571" y="65263"/>
                  </a:lnTo>
                  <a:cubicBezTo>
                    <a:pt x="26571" y="76140"/>
                    <a:pt x="26571" y="76140"/>
                    <a:pt x="26571" y="87017"/>
                  </a:cubicBezTo>
                  <a:lnTo>
                    <a:pt x="26571" y="87017"/>
                  </a:lnTo>
                  <a:cubicBezTo>
                    <a:pt x="13285" y="87017"/>
                    <a:pt x="13285" y="87017"/>
                    <a:pt x="13285" y="97894"/>
                  </a:cubicBezTo>
                  <a:lnTo>
                    <a:pt x="13285" y="97894"/>
                  </a:lnTo>
                  <a:cubicBezTo>
                    <a:pt x="13285" y="108771"/>
                    <a:pt x="13285" y="108771"/>
                    <a:pt x="13285" y="108771"/>
                  </a:cubicBezTo>
                  <a:lnTo>
                    <a:pt x="13285" y="108771"/>
                  </a:lnTo>
                  <a:lnTo>
                    <a:pt x="13285" y="108771"/>
                  </a:lnTo>
                  <a:lnTo>
                    <a:pt x="13285" y="108771"/>
                  </a:lnTo>
                  <a:lnTo>
                    <a:pt x="13285" y="108771"/>
                  </a:lnTo>
                  <a:cubicBezTo>
                    <a:pt x="26571" y="108771"/>
                    <a:pt x="26571" y="119649"/>
                    <a:pt x="26571" y="119649"/>
                  </a:cubicBezTo>
                  <a:lnTo>
                    <a:pt x="26571" y="119649"/>
                  </a:lnTo>
                  <a:cubicBezTo>
                    <a:pt x="26571" y="119649"/>
                    <a:pt x="26571" y="119649"/>
                    <a:pt x="39428" y="119649"/>
                  </a:cubicBezTo>
                  <a:cubicBezTo>
                    <a:pt x="39428" y="108771"/>
                    <a:pt x="39428" y="97894"/>
                    <a:pt x="53142" y="87017"/>
                  </a:cubicBezTo>
                  <a:cubicBezTo>
                    <a:pt x="53142" y="76140"/>
                    <a:pt x="66428" y="76140"/>
                    <a:pt x="79714" y="65263"/>
                  </a:cubicBezTo>
                  <a:cubicBezTo>
                    <a:pt x="93000" y="65263"/>
                    <a:pt x="93000" y="65263"/>
                    <a:pt x="106285" y="54385"/>
                  </a:cubicBezTo>
                  <a:lnTo>
                    <a:pt x="106285" y="54385"/>
                  </a:lnTo>
                  <a:lnTo>
                    <a:pt x="106285" y="54385"/>
                  </a:lnTo>
                  <a:lnTo>
                    <a:pt x="106285" y="54385"/>
                  </a:lnTo>
                  <a:lnTo>
                    <a:pt x="106285" y="54385"/>
                  </a:lnTo>
                  <a:lnTo>
                    <a:pt x="106285" y="54385"/>
                  </a:lnTo>
                  <a:lnTo>
                    <a:pt x="106285" y="43508"/>
                  </a:lnTo>
                  <a:lnTo>
                    <a:pt x="106285" y="43508"/>
                  </a:lnTo>
                  <a:cubicBezTo>
                    <a:pt x="106285" y="43508"/>
                    <a:pt x="106285" y="43508"/>
                    <a:pt x="119571" y="43508"/>
                  </a:cubicBezTo>
                  <a:cubicBezTo>
                    <a:pt x="119571" y="43508"/>
                    <a:pt x="119571" y="43508"/>
                    <a:pt x="119571" y="32631"/>
                  </a:cubicBezTo>
                  <a:lnTo>
                    <a:pt x="106285" y="32631"/>
                  </a:lnTo>
                  <a:lnTo>
                    <a:pt x="106285" y="32631"/>
                  </a:lnTo>
                  <a:lnTo>
                    <a:pt x="106285" y="32631"/>
                  </a:lnTo>
                  <a:lnTo>
                    <a:pt x="106285" y="32631"/>
                  </a:lnTo>
                  <a:lnTo>
                    <a:pt x="106285" y="21754"/>
                  </a:lnTo>
                  <a:lnTo>
                    <a:pt x="106285" y="21754"/>
                  </a:lnTo>
                  <a:cubicBezTo>
                    <a:pt x="93000" y="21754"/>
                    <a:pt x="93000" y="32631"/>
                    <a:pt x="93000" y="32631"/>
                  </a:cubicBezTo>
                  <a:cubicBezTo>
                    <a:pt x="93000" y="32631"/>
                    <a:pt x="79714" y="32631"/>
                    <a:pt x="79714" y="21754"/>
                  </a:cubicBezTo>
                  <a:lnTo>
                    <a:pt x="79714" y="21754"/>
                  </a:lnTo>
                  <a:lnTo>
                    <a:pt x="79714" y="21754"/>
                  </a:lnTo>
                  <a:cubicBezTo>
                    <a:pt x="66428" y="21754"/>
                    <a:pt x="66428" y="21754"/>
                    <a:pt x="66428" y="21754"/>
                  </a:cubicBezTo>
                  <a:lnTo>
                    <a:pt x="66428" y="21754"/>
                  </a:lnTo>
                  <a:cubicBezTo>
                    <a:pt x="66428" y="21754"/>
                    <a:pt x="53142" y="21754"/>
                    <a:pt x="53142" y="10877"/>
                  </a:cubicBezTo>
                  <a:cubicBezTo>
                    <a:pt x="53142" y="10877"/>
                    <a:pt x="53142" y="10877"/>
                    <a:pt x="39428" y="10877"/>
                  </a:cubicBezTo>
                  <a:lnTo>
                    <a:pt x="39428" y="0"/>
                  </a:lnTo>
                  <a:lnTo>
                    <a:pt x="39428" y="0"/>
                  </a:lnTo>
                  <a:cubicBezTo>
                    <a:pt x="26571" y="0"/>
                    <a:pt x="26571" y="0"/>
                    <a:pt x="26571" y="10877"/>
                  </a:cubicBezTo>
                  <a:lnTo>
                    <a:pt x="13285" y="10877"/>
                  </a:lnTo>
                  <a:cubicBezTo>
                    <a:pt x="13285" y="10877"/>
                    <a:pt x="13285" y="10877"/>
                    <a:pt x="13285" y="21754"/>
                  </a:cubicBezTo>
                  <a:lnTo>
                    <a:pt x="13285" y="21754"/>
                  </a:lnTo>
                  <a:cubicBezTo>
                    <a:pt x="13285" y="32631"/>
                    <a:pt x="13285" y="32631"/>
                    <a:pt x="13285" y="32631"/>
                  </a:cubicBezTo>
                  <a:lnTo>
                    <a:pt x="13285" y="32631"/>
                  </a:lnTo>
                  <a:cubicBezTo>
                    <a:pt x="13285" y="43508"/>
                    <a:pt x="0" y="43508"/>
                    <a:pt x="0" y="54385"/>
                  </a:cubicBezTo>
                  <a:cubicBezTo>
                    <a:pt x="0" y="54385"/>
                    <a:pt x="0" y="54385"/>
                    <a:pt x="0" y="65263"/>
                  </a:cubicBezTo>
                  <a:lnTo>
                    <a:pt x="0" y="65263"/>
                  </a:lnTo>
                  <a:lnTo>
                    <a:pt x="13285" y="65263"/>
                  </a:lnTo>
                  <a:cubicBezTo>
                    <a:pt x="13285" y="54385"/>
                    <a:pt x="13285" y="65263"/>
                    <a:pt x="26571" y="65263"/>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96" name="Shape 11896"/>
            <p:cNvSpPr/>
            <p:nvPr/>
          </p:nvSpPr>
          <p:spPr>
            <a:xfrm>
              <a:off x="2106613" y="2393950"/>
              <a:ext cx="201612" cy="312738"/>
            </a:xfrm>
            <a:custGeom>
              <a:avLst/>
              <a:gdLst/>
              <a:ahLst/>
              <a:cxnLst/>
              <a:rect l="0" t="0" r="0" b="0"/>
              <a:pathLst>
                <a:path w="120000" h="120000" extrusionOk="0">
                  <a:moveTo>
                    <a:pt x="6666" y="34246"/>
                  </a:moveTo>
                  <a:lnTo>
                    <a:pt x="6666" y="34246"/>
                  </a:lnTo>
                  <a:lnTo>
                    <a:pt x="13333" y="42807"/>
                  </a:lnTo>
                  <a:cubicBezTo>
                    <a:pt x="20000" y="47088"/>
                    <a:pt x="13333" y="51369"/>
                    <a:pt x="13333" y="51369"/>
                  </a:cubicBezTo>
                  <a:lnTo>
                    <a:pt x="13333" y="51369"/>
                  </a:lnTo>
                  <a:lnTo>
                    <a:pt x="13333" y="55650"/>
                  </a:lnTo>
                  <a:lnTo>
                    <a:pt x="13333" y="55650"/>
                  </a:lnTo>
                  <a:lnTo>
                    <a:pt x="13333" y="59930"/>
                  </a:lnTo>
                  <a:lnTo>
                    <a:pt x="13333" y="59930"/>
                  </a:lnTo>
                  <a:cubicBezTo>
                    <a:pt x="20000" y="64211"/>
                    <a:pt x="13333" y="68492"/>
                    <a:pt x="13333" y="68492"/>
                  </a:cubicBezTo>
                  <a:lnTo>
                    <a:pt x="13333" y="68492"/>
                  </a:lnTo>
                  <a:cubicBezTo>
                    <a:pt x="13333" y="72773"/>
                    <a:pt x="13333" y="72773"/>
                    <a:pt x="13333" y="72773"/>
                  </a:cubicBezTo>
                  <a:cubicBezTo>
                    <a:pt x="13333" y="77054"/>
                    <a:pt x="6666" y="77054"/>
                    <a:pt x="6666" y="77054"/>
                  </a:cubicBezTo>
                  <a:cubicBezTo>
                    <a:pt x="6666" y="77054"/>
                    <a:pt x="6666" y="81334"/>
                    <a:pt x="0" y="81334"/>
                  </a:cubicBezTo>
                  <a:lnTo>
                    <a:pt x="0" y="81334"/>
                  </a:lnTo>
                  <a:lnTo>
                    <a:pt x="0" y="81334"/>
                  </a:lnTo>
                  <a:lnTo>
                    <a:pt x="0" y="81334"/>
                  </a:lnTo>
                  <a:lnTo>
                    <a:pt x="0" y="81334"/>
                  </a:lnTo>
                  <a:lnTo>
                    <a:pt x="0" y="85615"/>
                  </a:lnTo>
                  <a:lnTo>
                    <a:pt x="0" y="85615"/>
                  </a:lnTo>
                  <a:lnTo>
                    <a:pt x="0" y="85615"/>
                  </a:lnTo>
                  <a:cubicBezTo>
                    <a:pt x="6666" y="85615"/>
                    <a:pt x="6666" y="89896"/>
                    <a:pt x="6666" y="89896"/>
                  </a:cubicBezTo>
                  <a:cubicBezTo>
                    <a:pt x="6666" y="89896"/>
                    <a:pt x="6666" y="89896"/>
                    <a:pt x="13333" y="89896"/>
                  </a:cubicBezTo>
                  <a:lnTo>
                    <a:pt x="13333" y="89896"/>
                  </a:lnTo>
                  <a:cubicBezTo>
                    <a:pt x="13333" y="89896"/>
                    <a:pt x="13333" y="89896"/>
                    <a:pt x="13333" y="94177"/>
                  </a:cubicBezTo>
                  <a:lnTo>
                    <a:pt x="13333" y="94177"/>
                  </a:lnTo>
                  <a:lnTo>
                    <a:pt x="20000" y="94177"/>
                  </a:lnTo>
                  <a:cubicBezTo>
                    <a:pt x="20000" y="89896"/>
                    <a:pt x="20000" y="89896"/>
                    <a:pt x="20000" y="89896"/>
                  </a:cubicBezTo>
                  <a:cubicBezTo>
                    <a:pt x="26666" y="89896"/>
                    <a:pt x="26666" y="89896"/>
                    <a:pt x="26666" y="89896"/>
                  </a:cubicBezTo>
                  <a:lnTo>
                    <a:pt x="26666" y="89896"/>
                  </a:lnTo>
                  <a:lnTo>
                    <a:pt x="33333" y="94177"/>
                  </a:lnTo>
                  <a:lnTo>
                    <a:pt x="33333" y="94177"/>
                  </a:lnTo>
                  <a:lnTo>
                    <a:pt x="33333" y="94177"/>
                  </a:lnTo>
                  <a:lnTo>
                    <a:pt x="33333" y="94177"/>
                  </a:lnTo>
                  <a:lnTo>
                    <a:pt x="33333" y="94177"/>
                  </a:lnTo>
                  <a:lnTo>
                    <a:pt x="33333" y="94177"/>
                  </a:lnTo>
                  <a:cubicBezTo>
                    <a:pt x="39784" y="94177"/>
                    <a:pt x="39784" y="94177"/>
                    <a:pt x="39784" y="94177"/>
                  </a:cubicBezTo>
                  <a:lnTo>
                    <a:pt x="39784" y="94177"/>
                  </a:lnTo>
                  <a:cubicBezTo>
                    <a:pt x="39784" y="98457"/>
                    <a:pt x="39784" y="98457"/>
                    <a:pt x="46666" y="98457"/>
                  </a:cubicBezTo>
                  <a:cubicBezTo>
                    <a:pt x="46666" y="98457"/>
                    <a:pt x="46666" y="98457"/>
                    <a:pt x="46666" y="102738"/>
                  </a:cubicBezTo>
                  <a:lnTo>
                    <a:pt x="46666" y="102738"/>
                  </a:lnTo>
                  <a:cubicBezTo>
                    <a:pt x="53333" y="102738"/>
                    <a:pt x="53333" y="107019"/>
                    <a:pt x="53333" y="107019"/>
                  </a:cubicBezTo>
                  <a:cubicBezTo>
                    <a:pt x="60000" y="107019"/>
                    <a:pt x="60000" y="107019"/>
                    <a:pt x="60000" y="107019"/>
                  </a:cubicBezTo>
                  <a:lnTo>
                    <a:pt x="60000" y="107019"/>
                  </a:lnTo>
                  <a:cubicBezTo>
                    <a:pt x="60000" y="111300"/>
                    <a:pt x="60000" y="111300"/>
                    <a:pt x="60000" y="111300"/>
                  </a:cubicBezTo>
                  <a:cubicBezTo>
                    <a:pt x="66451" y="111300"/>
                    <a:pt x="66451" y="115581"/>
                    <a:pt x="66451" y="115581"/>
                  </a:cubicBezTo>
                  <a:lnTo>
                    <a:pt x="66451" y="115581"/>
                  </a:lnTo>
                  <a:lnTo>
                    <a:pt x="66451" y="115581"/>
                  </a:lnTo>
                  <a:lnTo>
                    <a:pt x="66451" y="115581"/>
                  </a:lnTo>
                  <a:lnTo>
                    <a:pt x="66451" y="115581"/>
                  </a:lnTo>
                  <a:lnTo>
                    <a:pt x="66451" y="115581"/>
                  </a:lnTo>
                  <a:lnTo>
                    <a:pt x="66451" y="115581"/>
                  </a:lnTo>
                  <a:cubicBezTo>
                    <a:pt x="73333" y="115581"/>
                    <a:pt x="73333" y="115581"/>
                    <a:pt x="73333" y="115581"/>
                  </a:cubicBezTo>
                  <a:lnTo>
                    <a:pt x="73333" y="115581"/>
                  </a:lnTo>
                  <a:cubicBezTo>
                    <a:pt x="80000" y="115581"/>
                    <a:pt x="80000" y="115581"/>
                    <a:pt x="80000" y="115581"/>
                  </a:cubicBezTo>
                  <a:lnTo>
                    <a:pt x="86666" y="115581"/>
                  </a:lnTo>
                  <a:cubicBezTo>
                    <a:pt x="93118" y="115581"/>
                    <a:pt x="93118" y="115581"/>
                    <a:pt x="93118" y="115581"/>
                  </a:cubicBezTo>
                  <a:cubicBezTo>
                    <a:pt x="93118" y="115581"/>
                    <a:pt x="93118" y="119861"/>
                    <a:pt x="100000" y="119861"/>
                  </a:cubicBezTo>
                  <a:cubicBezTo>
                    <a:pt x="100000" y="115581"/>
                    <a:pt x="100000" y="111300"/>
                    <a:pt x="100000" y="107019"/>
                  </a:cubicBezTo>
                  <a:cubicBezTo>
                    <a:pt x="100000" y="107019"/>
                    <a:pt x="93118" y="107019"/>
                    <a:pt x="93118" y="102738"/>
                  </a:cubicBezTo>
                  <a:cubicBezTo>
                    <a:pt x="93118" y="102738"/>
                    <a:pt x="93118" y="102738"/>
                    <a:pt x="93118" y="98457"/>
                  </a:cubicBezTo>
                  <a:lnTo>
                    <a:pt x="93118" y="98457"/>
                  </a:lnTo>
                  <a:lnTo>
                    <a:pt x="93118" y="98457"/>
                  </a:lnTo>
                  <a:lnTo>
                    <a:pt x="93118" y="98457"/>
                  </a:lnTo>
                  <a:cubicBezTo>
                    <a:pt x="93118" y="94177"/>
                    <a:pt x="93118" y="94177"/>
                    <a:pt x="93118" y="94177"/>
                  </a:cubicBezTo>
                  <a:lnTo>
                    <a:pt x="93118" y="94177"/>
                  </a:lnTo>
                  <a:lnTo>
                    <a:pt x="93118" y="94177"/>
                  </a:lnTo>
                  <a:lnTo>
                    <a:pt x="93118" y="89896"/>
                  </a:lnTo>
                  <a:lnTo>
                    <a:pt x="93118" y="89896"/>
                  </a:lnTo>
                  <a:lnTo>
                    <a:pt x="93118" y="89896"/>
                  </a:lnTo>
                  <a:cubicBezTo>
                    <a:pt x="93118" y="85615"/>
                    <a:pt x="93118" y="85615"/>
                    <a:pt x="93118" y="85615"/>
                  </a:cubicBezTo>
                  <a:cubicBezTo>
                    <a:pt x="93118" y="85615"/>
                    <a:pt x="93118" y="85615"/>
                    <a:pt x="93118" y="81334"/>
                  </a:cubicBezTo>
                  <a:lnTo>
                    <a:pt x="93118" y="81334"/>
                  </a:lnTo>
                  <a:lnTo>
                    <a:pt x="100000" y="77054"/>
                  </a:lnTo>
                  <a:lnTo>
                    <a:pt x="100000" y="77054"/>
                  </a:lnTo>
                  <a:cubicBezTo>
                    <a:pt x="100000" y="77054"/>
                    <a:pt x="100000" y="77054"/>
                    <a:pt x="106666" y="81334"/>
                  </a:cubicBezTo>
                  <a:lnTo>
                    <a:pt x="106666" y="81334"/>
                  </a:lnTo>
                  <a:lnTo>
                    <a:pt x="113333" y="81334"/>
                  </a:lnTo>
                  <a:lnTo>
                    <a:pt x="113333" y="81334"/>
                  </a:lnTo>
                  <a:lnTo>
                    <a:pt x="113333" y="81334"/>
                  </a:lnTo>
                  <a:lnTo>
                    <a:pt x="113333" y="81334"/>
                  </a:lnTo>
                  <a:cubicBezTo>
                    <a:pt x="113333" y="77054"/>
                    <a:pt x="119784" y="77054"/>
                    <a:pt x="119784" y="77054"/>
                  </a:cubicBezTo>
                  <a:lnTo>
                    <a:pt x="119784" y="77054"/>
                  </a:lnTo>
                  <a:lnTo>
                    <a:pt x="119784" y="77054"/>
                  </a:lnTo>
                  <a:lnTo>
                    <a:pt x="119784" y="77054"/>
                  </a:lnTo>
                  <a:lnTo>
                    <a:pt x="119784" y="72773"/>
                  </a:lnTo>
                  <a:lnTo>
                    <a:pt x="119784" y="72773"/>
                  </a:lnTo>
                  <a:lnTo>
                    <a:pt x="119784" y="68492"/>
                  </a:lnTo>
                  <a:lnTo>
                    <a:pt x="119784" y="68492"/>
                  </a:lnTo>
                  <a:cubicBezTo>
                    <a:pt x="119784" y="64211"/>
                    <a:pt x="119784" y="59930"/>
                    <a:pt x="119784" y="59930"/>
                  </a:cubicBezTo>
                  <a:lnTo>
                    <a:pt x="119784" y="55650"/>
                  </a:lnTo>
                  <a:lnTo>
                    <a:pt x="119784" y="55650"/>
                  </a:lnTo>
                  <a:lnTo>
                    <a:pt x="119784" y="55650"/>
                  </a:lnTo>
                  <a:lnTo>
                    <a:pt x="119784" y="51369"/>
                  </a:lnTo>
                  <a:lnTo>
                    <a:pt x="119784" y="51369"/>
                  </a:lnTo>
                  <a:lnTo>
                    <a:pt x="119784" y="51369"/>
                  </a:lnTo>
                  <a:cubicBezTo>
                    <a:pt x="119784" y="47088"/>
                    <a:pt x="119784" y="47088"/>
                    <a:pt x="119784" y="47088"/>
                  </a:cubicBezTo>
                  <a:cubicBezTo>
                    <a:pt x="119784" y="47088"/>
                    <a:pt x="119784" y="47088"/>
                    <a:pt x="113333" y="47088"/>
                  </a:cubicBezTo>
                  <a:lnTo>
                    <a:pt x="113333" y="47088"/>
                  </a:lnTo>
                  <a:lnTo>
                    <a:pt x="113333" y="47088"/>
                  </a:lnTo>
                  <a:lnTo>
                    <a:pt x="113333" y="47088"/>
                  </a:lnTo>
                  <a:cubicBezTo>
                    <a:pt x="106666" y="47088"/>
                    <a:pt x="106666" y="47088"/>
                    <a:pt x="106666" y="47088"/>
                  </a:cubicBezTo>
                  <a:lnTo>
                    <a:pt x="106666" y="47088"/>
                  </a:lnTo>
                  <a:cubicBezTo>
                    <a:pt x="100000" y="47088"/>
                    <a:pt x="100000" y="47088"/>
                    <a:pt x="100000" y="47088"/>
                  </a:cubicBezTo>
                  <a:cubicBezTo>
                    <a:pt x="100000" y="47088"/>
                    <a:pt x="100000" y="47088"/>
                    <a:pt x="100000" y="42807"/>
                  </a:cubicBezTo>
                  <a:cubicBezTo>
                    <a:pt x="100000" y="42807"/>
                    <a:pt x="100000" y="42807"/>
                    <a:pt x="93118" y="42807"/>
                  </a:cubicBezTo>
                  <a:lnTo>
                    <a:pt x="93118" y="38665"/>
                  </a:lnTo>
                  <a:lnTo>
                    <a:pt x="86666" y="38665"/>
                  </a:lnTo>
                  <a:lnTo>
                    <a:pt x="86666" y="38665"/>
                  </a:lnTo>
                  <a:lnTo>
                    <a:pt x="80000" y="42807"/>
                  </a:lnTo>
                  <a:cubicBezTo>
                    <a:pt x="73333" y="42807"/>
                    <a:pt x="73333" y="38665"/>
                    <a:pt x="73333" y="38665"/>
                  </a:cubicBezTo>
                  <a:cubicBezTo>
                    <a:pt x="66451" y="38665"/>
                    <a:pt x="66451" y="38665"/>
                    <a:pt x="66451" y="34246"/>
                  </a:cubicBezTo>
                  <a:cubicBezTo>
                    <a:pt x="66451" y="34246"/>
                    <a:pt x="60000" y="34246"/>
                    <a:pt x="60000" y="29965"/>
                  </a:cubicBezTo>
                  <a:lnTo>
                    <a:pt x="60000" y="29965"/>
                  </a:lnTo>
                  <a:lnTo>
                    <a:pt x="60000" y="29965"/>
                  </a:lnTo>
                  <a:cubicBezTo>
                    <a:pt x="60000" y="29965"/>
                    <a:pt x="60000" y="29965"/>
                    <a:pt x="66451" y="29965"/>
                  </a:cubicBezTo>
                  <a:cubicBezTo>
                    <a:pt x="66451" y="25684"/>
                    <a:pt x="66451" y="25684"/>
                    <a:pt x="66451" y="25684"/>
                  </a:cubicBezTo>
                  <a:cubicBezTo>
                    <a:pt x="60000" y="25684"/>
                    <a:pt x="60000" y="25684"/>
                    <a:pt x="60000" y="21542"/>
                  </a:cubicBezTo>
                  <a:lnTo>
                    <a:pt x="60000" y="21542"/>
                  </a:lnTo>
                  <a:lnTo>
                    <a:pt x="60000" y="21542"/>
                  </a:lnTo>
                  <a:lnTo>
                    <a:pt x="60000" y="21542"/>
                  </a:lnTo>
                  <a:cubicBezTo>
                    <a:pt x="53333" y="21542"/>
                    <a:pt x="53333" y="17123"/>
                    <a:pt x="53333" y="17123"/>
                  </a:cubicBezTo>
                  <a:lnTo>
                    <a:pt x="53333" y="17123"/>
                  </a:lnTo>
                  <a:lnTo>
                    <a:pt x="53333" y="17123"/>
                  </a:lnTo>
                  <a:lnTo>
                    <a:pt x="53333" y="17123"/>
                  </a:lnTo>
                  <a:lnTo>
                    <a:pt x="53333" y="17123"/>
                  </a:lnTo>
                  <a:lnTo>
                    <a:pt x="53333" y="12842"/>
                  </a:lnTo>
                  <a:lnTo>
                    <a:pt x="53333" y="12842"/>
                  </a:lnTo>
                  <a:cubicBezTo>
                    <a:pt x="53333" y="12842"/>
                    <a:pt x="53333" y="12842"/>
                    <a:pt x="60000" y="12842"/>
                  </a:cubicBezTo>
                  <a:lnTo>
                    <a:pt x="60000" y="8561"/>
                  </a:lnTo>
                  <a:cubicBezTo>
                    <a:pt x="60000" y="8561"/>
                    <a:pt x="60000" y="4418"/>
                    <a:pt x="60000" y="0"/>
                  </a:cubicBezTo>
                  <a:lnTo>
                    <a:pt x="60000" y="0"/>
                  </a:lnTo>
                  <a:lnTo>
                    <a:pt x="60000" y="0"/>
                  </a:lnTo>
                  <a:lnTo>
                    <a:pt x="53333" y="0"/>
                  </a:lnTo>
                  <a:lnTo>
                    <a:pt x="53333" y="0"/>
                  </a:lnTo>
                  <a:cubicBezTo>
                    <a:pt x="46666" y="17123"/>
                    <a:pt x="46666" y="17123"/>
                    <a:pt x="46666" y="17123"/>
                  </a:cubicBezTo>
                  <a:cubicBezTo>
                    <a:pt x="39784" y="4418"/>
                    <a:pt x="39784" y="4418"/>
                    <a:pt x="39784" y="4418"/>
                  </a:cubicBezTo>
                  <a:lnTo>
                    <a:pt x="39784" y="4418"/>
                  </a:lnTo>
                  <a:lnTo>
                    <a:pt x="39784" y="8561"/>
                  </a:lnTo>
                  <a:lnTo>
                    <a:pt x="33333" y="12842"/>
                  </a:lnTo>
                  <a:lnTo>
                    <a:pt x="33333" y="12842"/>
                  </a:lnTo>
                  <a:cubicBezTo>
                    <a:pt x="33333" y="17123"/>
                    <a:pt x="33333" y="17123"/>
                    <a:pt x="33333" y="21542"/>
                  </a:cubicBezTo>
                  <a:lnTo>
                    <a:pt x="26666" y="21542"/>
                  </a:lnTo>
                  <a:cubicBezTo>
                    <a:pt x="20000" y="21542"/>
                    <a:pt x="20000" y="21542"/>
                    <a:pt x="20000" y="25684"/>
                  </a:cubicBezTo>
                  <a:lnTo>
                    <a:pt x="20000" y="25684"/>
                  </a:lnTo>
                  <a:lnTo>
                    <a:pt x="20000" y="25684"/>
                  </a:lnTo>
                  <a:lnTo>
                    <a:pt x="20000" y="25684"/>
                  </a:lnTo>
                  <a:cubicBezTo>
                    <a:pt x="20000" y="29965"/>
                    <a:pt x="20000" y="29965"/>
                    <a:pt x="20000" y="29965"/>
                  </a:cubicBezTo>
                  <a:lnTo>
                    <a:pt x="20000" y="29965"/>
                  </a:lnTo>
                  <a:cubicBezTo>
                    <a:pt x="20000" y="34246"/>
                    <a:pt x="13333" y="34246"/>
                    <a:pt x="13333" y="34246"/>
                  </a:cubicBezTo>
                  <a:cubicBezTo>
                    <a:pt x="13333" y="34246"/>
                    <a:pt x="13333" y="34246"/>
                    <a:pt x="6666" y="34246"/>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97" name="Shape 11897"/>
            <p:cNvSpPr/>
            <p:nvPr/>
          </p:nvSpPr>
          <p:spPr>
            <a:xfrm>
              <a:off x="2228850" y="2393950"/>
              <a:ext cx="223838" cy="223838"/>
            </a:xfrm>
            <a:custGeom>
              <a:avLst/>
              <a:gdLst/>
              <a:ahLst/>
              <a:cxnLst/>
              <a:rect l="0" t="0" r="0" b="0"/>
              <a:pathLst>
                <a:path w="120000" h="120000" extrusionOk="0">
                  <a:moveTo>
                    <a:pt x="11980" y="11980"/>
                  </a:moveTo>
                  <a:lnTo>
                    <a:pt x="11980" y="11980"/>
                  </a:lnTo>
                  <a:cubicBezTo>
                    <a:pt x="11980" y="17971"/>
                    <a:pt x="11980" y="23961"/>
                    <a:pt x="11980" y="23961"/>
                  </a:cubicBezTo>
                  <a:lnTo>
                    <a:pt x="5990" y="30144"/>
                  </a:lnTo>
                  <a:lnTo>
                    <a:pt x="0" y="30144"/>
                  </a:lnTo>
                  <a:cubicBezTo>
                    <a:pt x="0" y="30144"/>
                    <a:pt x="0" y="30144"/>
                    <a:pt x="0" y="23961"/>
                  </a:cubicBezTo>
                  <a:cubicBezTo>
                    <a:pt x="0" y="30144"/>
                    <a:pt x="0" y="30144"/>
                    <a:pt x="0" y="30144"/>
                  </a:cubicBezTo>
                  <a:lnTo>
                    <a:pt x="0" y="30144"/>
                  </a:lnTo>
                  <a:cubicBezTo>
                    <a:pt x="0" y="35942"/>
                    <a:pt x="0" y="35942"/>
                    <a:pt x="0" y="35942"/>
                  </a:cubicBezTo>
                  <a:lnTo>
                    <a:pt x="0" y="41932"/>
                  </a:lnTo>
                  <a:lnTo>
                    <a:pt x="0" y="41932"/>
                  </a:lnTo>
                  <a:lnTo>
                    <a:pt x="0" y="41932"/>
                  </a:lnTo>
                  <a:cubicBezTo>
                    <a:pt x="0" y="41932"/>
                    <a:pt x="0" y="47922"/>
                    <a:pt x="5990" y="47922"/>
                  </a:cubicBezTo>
                  <a:lnTo>
                    <a:pt x="5990" y="47922"/>
                  </a:lnTo>
                  <a:lnTo>
                    <a:pt x="5990" y="47922"/>
                  </a:lnTo>
                  <a:cubicBezTo>
                    <a:pt x="11980" y="41932"/>
                    <a:pt x="11980" y="41932"/>
                    <a:pt x="11980" y="41932"/>
                  </a:cubicBezTo>
                  <a:cubicBezTo>
                    <a:pt x="11980" y="41932"/>
                    <a:pt x="17777" y="41932"/>
                    <a:pt x="17777" y="47922"/>
                  </a:cubicBezTo>
                  <a:lnTo>
                    <a:pt x="17777" y="47922"/>
                  </a:lnTo>
                  <a:cubicBezTo>
                    <a:pt x="23961" y="47922"/>
                    <a:pt x="29951" y="54106"/>
                    <a:pt x="29951" y="54106"/>
                  </a:cubicBezTo>
                  <a:lnTo>
                    <a:pt x="29951" y="54106"/>
                  </a:lnTo>
                  <a:lnTo>
                    <a:pt x="29951" y="54106"/>
                  </a:lnTo>
                  <a:lnTo>
                    <a:pt x="29951" y="54106"/>
                  </a:lnTo>
                  <a:lnTo>
                    <a:pt x="35942" y="54106"/>
                  </a:lnTo>
                  <a:lnTo>
                    <a:pt x="35942" y="54106"/>
                  </a:lnTo>
                  <a:lnTo>
                    <a:pt x="35942" y="54106"/>
                  </a:lnTo>
                  <a:cubicBezTo>
                    <a:pt x="41739" y="54106"/>
                    <a:pt x="41739" y="54106"/>
                    <a:pt x="41739" y="54106"/>
                  </a:cubicBezTo>
                  <a:cubicBezTo>
                    <a:pt x="41739" y="54106"/>
                    <a:pt x="41739" y="54106"/>
                    <a:pt x="47922" y="54106"/>
                  </a:cubicBezTo>
                  <a:lnTo>
                    <a:pt x="47922" y="54106"/>
                  </a:lnTo>
                  <a:lnTo>
                    <a:pt x="47922" y="54106"/>
                  </a:lnTo>
                  <a:cubicBezTo>
                    <a:pt x="47922" y="54106"/>
                    <a:pt x="53913" y="54106"/>
                    <a:pt x="53913" y="59903"/>
                  </a:cubicBezTo>
                  <a:lnTo>
                    <a:pt x="53913" y="59903"/>
                  </a:lnTo>
                  <a:cubicBezTo>
                    <a:pt x="53913" y="65893"/>
                    <a:pt x="53913" y="65893"/>
                    <a:pt x="53913" y="65893"/>
                  </a:cubicBezTo>
                  <a:lnTo>
                    <a:pt x="53913" y="65893"/>
                  </a:lnTo>
                  <a:cubicBezTo>
                    <a:pt x="53913" y="71884"/>
                    <a:pt x="47922" y="71884"/>
                    <a:pt x="47922" y="71884"/>
                  </a:cubicBezTo>
                  <a:lnTo>
                    <a:pt x="47922" y="71884"/>
                  </a:lnTo>
                  <a:lnTo>
                    <a:pt x="47922" y="77874"/>
                  </a:lnTo>
                  <a:lnTo>
                    <a:pt x="47922" y="77874"/>
                  </a:lnTo>
                  <a:cubicBezTo>
                    <a:pt x="47922" y="77874"/>
                    <a:pt x="47922" y="77874"/>
                    <a:pt x="47922" y="83864"/>
                  </a:cubicBezTo>
                  <a:cubicBezTo>
                    <a:pt x="47922" y="83864"/>
                    <a:pt x="53913" y="83864"/>
                    <a:pt x="53913" y="89855"/>
                  </a:cubicBezTo>
                  <a:lnTo>
                    <a:pt x="53913" y="89855"/>
                  </a:lnTo>
                  <a:cubicBezTo>
                    <a:pt x="53913" y="95845"/>
                    <a:pt x="53913" y="95845"/>
                    <a:pt x="53913" y="95845"/>
                  </a:cubicBezTo>
                  <a:lnTo>
                    <a:pt x="53913" y="101835"/>
                  </a:lnTo>
                  <a:lnTo>
                    <a:pt x="53913" y="101835"/>
                  </a:lnTo>
                  <a:lnTo>
                    <a:pt x="53913" y="101835"/>
                  </a:lnTo>
                  <a:lnTo>
                    <a:pt x="53913" y="101835"/>
                  </a:lnTo>
                  <a:cubicBezTo>
                    <a:pt x="53913" y="107826"/>
                    <a:pt x="53913" y="107826"/>
                    <a:pt x="53913" y="107826"/>
                  </a:cubicBezTo>
                  <a:cubicBezTo>
                    <a:pt x="53913" y="107826"/>
                    <a:pt x="53913" y="107826"/>
                    <a:pt x="53913" y="113816"/>
                  </a:cubicBezTo>
                  <a:lnTo>
                    <a:pt x="53913" y="113816"/>
                  </a:lnTo>
                  <a:lnTo>
                    <a:pt x="53913" y="113816"/>
                  </a:lnTo>
                  <a:cubicBezTo>
                    <a:pt x="59903" y="113816"/>
                    <a:pt x="59903" y="113816"/>
                    <a:pt x="59903" y="119806"/>
                  </a:cubicBezTo>
                  <a:lnTo>
                    <a:pt x="59903" y="119806"/>
                  </a:lnTo>
                  <a:lnTo>
                    <a:pt x="59903" y="119806"/>
                  </a:lnTo>
                  <a:lnTo>
                    <a:pt x="59903" y="119806"/>
                  </a:lnTo>
                  <a:lnTo>
                    <a:pt x="59903" y="119806"/>
                  </a:lnTo>
                  <a:cubicBezTo>
                    <a:pt x="65700" y="119806"/>
                    <a:pt x="65700" y="119806"/>
                    <a:pt x="65700" y="119806"/>
                  </a:cubicBezTo>
                  <a:lnTo>
                    <a:pt x="71884" y="119806"/>
                  </a:lnTo>
                  <a:lnTo>
                    <a:pt x="71884" y="119806"/>
                  </a:lnTo>
                  <a:lnTo>
                    <a:pt x="71884" y="119806"/>
                  </a:lnTo>
                  <a:lnTo>
                    <a:pt x="71884" y="119806"/>
                  </a:lnTo>
                  <a:lnTo>
                    <a:pt x="71884" y="119806"/>
                  </a:lnTo>
                  <a:cubicBezTo>
                    <a:pt x="77874" y="113816"/>
                    <a:pt x="77874" y="113816"/>
                    <a:pt x="77874" y="113816"/>
                  </a:cubicBezTo>
                  <a:lnTo>
                    <a:pt x="77874" y="113816"/>
                  </a:lnTo>
                  <a:cubicBezTo>
                    <a:pt x="83864" y="113816"/>
                    <a:pt x="83864" y="113816"/>
                    <a:pt x="83864" y="107826"/>
                  </a:cubicBezTo>
                  <a:cubicBezTo>
                    <a:pt x="83864" y="107826"/>
                    <a:pt x="77874" y="107826"/>
                    <a:pt x="77874" y="101835"/>
                  </a:cubicBezTo>
                  <a:lnTo>
                    <a:pt x="77874" y="101835"/>
                  </a:lnTo>
                  <a:cubicBezTo>
                    <a:pt x="77874" y="101835"/>
                    <a:pt x="77874" y="101835"/>
                    <a:pt x="77874" y="95845"/>
                  </a:cubicBezTo>
                  <a:lnTo>
                    <a:pt x="77874" y="95845"/>
                  </a:lnTo>
                  <a:cubicBezTo>
                    <a:pt x="77874" y="95845"/>
                    <a:pt x="77874" y="95845"/>
                    <a:pt x="77874" y="89855"/>
                  </a:cubicBezTo>
                  <a:lnTo>
                    <a:pt x="77874" y="89855"/>
                  </a:lnTo>
                  <a:cubicBezTo>
                    <a:pt x="77874" y="89855"/>
                    <a:pt x="71884" y="89855"/>
                    <a:pt x="71884" y="83864"/>
                  </a:cubicBezTo>
                  <a:lnTo>
                    <a:pt x="71884" y="83864"/>
                  </a:lnTo>
                  <a:lnTo>
                    <a:pt x="77874" y="83864"/>
                  </a:lnTo>
                  <a:cubicBezTo>
                    <a:pt x="77874" y="77874"/>
                    <a:pt x="77874" y="77874"/>
                    <a:pt x="77874" y="77874"/>
                  </a:cubicBezTo>
                  <a:lnTo>
                    <a:pt x="77874" y="77874"/>
                  </a:lnTo>
                  <a:lnTo>
                    <a:pt x="83864" y="77874"/>
                  </a:lnTo>
                  <a:lnTo>
                    <a:pt x="83864" y="77874"/>
                  </a:lnTo>
                  <a:cubicBezTo>
                    <a:pt x="83864" y="83864"/>
                    <a:pt x="83864" y="83864"/>
                    <a:pt x="83864" y="83864"/>
                  </a:cubicBezTo>
                  <a:cubicBezTo>
                    <a:pt x="83864" y="83864"/>
                    <a:pt x="83864" y="77874"/>
                    <a:pt x="89661" y="77874"/>
                  </a:cubicBezTo>
                  <a:lnTo>
                    <a:pt x="89661" y="77874"/>
                  </a:lnTo>
                  <a:lnTo>
                    <a:pt x="89661" y="83864"/>
                  </a:lnTo>
                  <a:lnTo>
                    <a:pt x="89661" y="83864"/>
                  </a:lnTo>
                  <a:lnTo>
                    <a:pt x="89661" y="83864"/>
                  </a:lnTo>
                  <a:cubicBezTo>
                    <a:pt x="95845" y="83864"/>
                    <a:pt x="95845" y="83864"/>
                    <a:pt x="95845" y="83864"/>
                  </a:cubicBezTo>
                  <a:lnTo>
                    <a:pt x="101835" y="83864"/>
                  </a:lnTo>
                  <a:lnTo>
                    <a:pt x="101835" y="83864"/>
                  </a:lnTo>
                  <a:lnTo>
                    <a:pt x="101835" y="83864"/>
                  </a:lnTo>
                  <a:lnTo>
                    <a:pt x="101835" y="83864"/>
                  </a:lnTo>
                  <a:cubicBezTo>
                    <a:pt x="101835" y="83864"/>
                    <a:pt x="101835" y="83864"/>
                    <a:pt x="107826" y="83864"/>
                  </a:cubicBezTo>
                  <a:lnTo>
                    <a:pt x="107826" y="83864"/>
                  </a:lnTo>
                  <a:lnTo>
                    <a:pt x="107826" y="83864"/>
                  </a:lnTo>
                  <a:lnTo>
                    <a:pt x="107826" y="83864"/>
                  </a:lnTo>
                  <a:cubicBezTo>
                    <a:pt x="107826" y="77874"/>
                    <a:pt x="113623" y="77874"/>
                    <a:pt x="113623" y="77874"/>
                  </a:cubicBezTo>
                  <a:lnTo>
                    <a:pt x="113623" y="77874"/>
                  </a:lnTo>
                  <a:lnTo>
                    <a:pt x="113623" y="77874"/>
                  </a:lnTo>
                  <a:lnTo>
                    <a:pt x="113623" y="77874"/>
                  </a:lnTo>
                  <a:lnTo>
                    <a:pt x="113623" y="77874"/>
                  </a:lnTo>
                  <a:cubicBezTo>
                    <a:pt x="113623" y="77874"/>
                    <a:pt x="113623" y="77874"/>
                    <a:pt x="119806" y="77874"/>
                  </a:cubicBezTo>
                  <a:cubicBezTo>
                    <a:pt x="113623" y="77874"/>
                    <a:pt x="113623" y="77874"/>
                    <a:pt x="113623" y="77874"/>
                  </a:cubicBezTo>
                  <a:lnTo>
                    <a:pt x="113623" y="77874"/>
                  </a:lnTo>
                  <a:lnTo>
                    <a:pt x="113623" y="77874"/>
                  </a:lnTo>
                  <a:cubicBezTo>
                    <a:pt x="113623" y="77874"/>
                    <a:pt x="113623" y="77874"/>
                    <a:pt x="113623" y="71884"/>
                  </a:cubicBezTo>
                  <a:lnTo>
                    <a:pt x="113623" y="71884"/>
                  </a:lnTo>
                  <a:cubicBezTo>
                    <a:pt x="113623" y="65893"/>
                    <a:pt x="107826" y="65893"/>
                    <a:pt x="107826" y="65893"/>
                  </a:cubicBezTo>
                  <a:cubicBezTo>
                    <a:pt x="107826" y="65893"/>
                    <a:pt x="107826" y="65893"/>
                    <a:pt x="107826" y="59903"/>
                  </a:cubicBezTo>
                  <a:lnTo>
                    <a:pt x="107826" y="59903"/>
                  </a:lnTo>
                  <a:cubicBezTo>
                    <a:pt x="107826" y="59903"/>
                    <a:pt x="107826" y="59903"/>
                    <a:pt x="113623" y="54106"/>
                  </a:cubicBezTo>
                  <a:lnTo>
                    <a:pt x="113623" y="54106"/>
                  </a:lnTo>
                  <a:lnTo>
                    <a:pt x="113623" y="54106"/>
                  </a:lnTo>
                  <a:cubicBezTo>
                    <a:pt x="113623" y="54106"/>
                    <a:pt x="113623" y="47922"/>
                    <a:pt x="119806" y="47922"/>
                  </a:cubicBezTo>
                  <a:lnTo>
                    <a:pt x="119806" y="41932"/>
                  </a:lnTo>
                  <a:lnTo>
                    <a:pt x="119806" y="41932"/>
                  </a:lnTo>
                  <a:lnTo>
                    <a:pt x="119806" y="41932"/>
                  </a:lnTo>
                  <a:cubicBezTo>
                    <a:pt x="119806" y="35942"/>
                    <a:pt x="119806" y="35942"/>
                    <a:pt x="119806" y="35942"/>
                  </a:cubicBezTo>
                  <a:cubicBezTo>
                    <a:pt x="119806" y="35942"/>
                    <a:pt x="113623" y="35942"/>
                    <a:pt x="113623" y="30144"/>
                  </a:cubicBezTo>
                  <a:cubicBezTo>
                    <a:pt x="107826" y="35942"/>
                    <a:pt x="107826" y="35942"/>
                    <a:pt x="107826" y="35942"/>
                  </a:cubicBezTo>
                  <a:cubicBezTo>
                    <a:pt x="113623" y="23961"/>
                    <a:pt x="113623" y="23961"/>
                    <a:pt x="113623" y="23961"/>
                  </a:cubicBezTo>
                  <a:lnTo>
                    <a:pt x="113623" y="23961"/>
                  </a:lnTo>
                  <a:lnTo>
                    <a:pt x="113623" y="23961"/>
                  </a:lnTo>
                  <a:cubicBezTo>
                    <a:pt x="107826" y="23961"/>
                    <a:pt x="101835" y="17971"/>
                    <a:pt x="101835" y="17971"/>
                  </a:cubicBezTo>
                  <a:cubicBezTo>
                    <a:pt x="95845" y="17971"/>
                    <a:pt x="95845" y="11980"/>
                    <a:pt x="95845" y="11980"/>
                  </a:cubicBezTo>
                  <a:lnTo>
                    <a:pt x="95845" y="11980"/>
                  </a:lnTo>
                  <a:cubicBezTo>
                    <a:pt x="95845" y="11980"/>
                    <a:pt x="95845" y="11980"/>
                    <a:pt x="89661" y="11980"/>
                  </a:cubicBezTo>
                  <a:lnTo>
                    <a:pt x="89661" y="11980"/>
                  </a:lnTo>
                  <a:lnTo>
                    <a:pt x="89661" y="11980"/>
                  </a:lnTo>
                  <a:cubicBezTo>
                    <a:pt x="77874" y="17971"/>
                    <a:pt x="77874" y="17971"/>
                    <a:pt x="77874" y="17971"/>
                  </a:cubicBezTo>
                  <a:lnTo>
                    <a:pt x="77874" y="17971"/>
                  </a:lnTo>
                  <a:cubicBezTo>
                    <a:pt x="77874" y="17971"/>
                    <a:pt x="71884" y="11980"/>
                    <a:pt x="65700" y="11980"/>
                  </a:cubicBezTo>
                  <a:cubicBezTo>
                    <a:pt x="65700" y="11980"/>
                    <a:pt x="65700" y="11980"/>
                    <a:pt x="59903" y="11980"/>
                  </a:cubicBezTo>
                  <a:lnTo>
                    <a:pt x="59903" y="11980"/>
                  </a:lnTo>
                  <a:cubicBezTo>
                    <a:pt x="53913" y="11980"/>
                    <a:pt x="53913" y="11980"/>
                    <a:pt x="47922" y="11980"/>
                  </a:cubicBezTo>
                  <a:lnTo>
                    <a:pt x="47922" y="11980"/>
                  </a:lnTo>
                  <a:lnTo>
                    <a:pt x="47922" y="11980"/>
                  </a:lnTo>
                  <a:cubicBezTo>
                    <a:pt x="41739" y="11980"/>
                    <a:pt x="41739" y="11980"/>
                    <a:pt x="41739" y="11980"/>
                  </a:cubicBezTo>
                  <a:cubicBezTo>
                    <a:pt x="41739" y="11980"/>
                    <a:pt x="35942" y="11980"/>
                    <a:pt x="35942" y="6183"/>
                  </a:cubicBezTo>
                  <a:cubicBezTo>
                    <a:pt x="35942" y="6183"/>
                    <a:pt x="35942" y="6183"/>
                    <a:pt x="35942" y="0"/>
                  </a:cubicBezTo>
                  <a:cubicBezTo>
                    <a:pt x="35942" y="0"/>
                    <a:pt x="29951" y="0"/>
                    <a:pt x="23961" y="0"/>
                  </a:cubicBezTo>
                  <a:lnTo>
                    <a:pt x="23961" y="0"/>
                  </a:lnTo>
                  <a:lnTo>
                    <a:pt x="17777" y="0"/>
                  </a:lnTo>
                  <a:lnTo>
                    <a:pt x="11980" y="6183"/>
                  </a:lnTo>
                  <a:lnTo>
                    <a:pt x="11980" y="6183"/>
                  </a:lnTo>
                  <a:lnTo>
                    <a:pt x="11980" y="6183"/>
                  </a:lnTo>
                  <a:lnTo>
                    <a:pt x="11980" y="6183"/>
                  </a:lnTo>
                  <a:lnTo>
                    <a:pt x="11980" y="1198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98" name="Shape 11898"/>
            <p:cNvSpPr/>
            <p:nvPr/>
          </p:nvSpPr>
          <p:spPr>
            <a:xfrm>
              <a:off x="2486025" y="2605088"/>
              <a:ext cx="1588" cy="1587"/>
            </a:xfrm>
            <a:custGeom>
              <a:avLst/>
              <a:gdLst/>
              <a:ahLst/>
              <a:cxnLst/>
              <a:rect l="0" t="0" r="0" b="0"/>
              <a:pathLst>
                <a:path w="120000" h="120000" extrusionOk="0">
                  <a:moveTo>
                    <a:pt x="0" y="0"/>
                  </a:moveTo>
                  <a:lnTo>
                    <a:pt x="0" y="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899" name="Shape 11899"/>
            <p:cNvSpPr/>
            <p:nvPr/>
          </p:nvSpPr>
          <p:spPr>
            <a:xfrm>
              <a:off x="2452688" y="2471738"/>
              <a:ext cx="66675" cy="134937"/>
            </a:xfrm>
            <a:custGeom>
              <a:avLst/>
              <a:gdLst/>
              <a:ahLst/>
              <a:cxnLst/>
              <a:rect l="0" t="0" r="0" b="0"/>
              <a:pathLst>
                <a:path w="120000" h="120000" extrusionOk="0">
                  <a:moveTo>
                    <a:pt x="19893" y="0"/>
                  </a:moveTo>
                  <a:lnTo>
                    <a:pt x="19893" y="0"/>
                  </a:lnTo>
                  <a:cubicBezTo>
                    <a:pt x="39786" y="9973"/>
                    <a:pt x="39786" y="9973"/>
                    <a:pt x="39786" y="20268"/>
                  </a:cubicBezTo>
                  <a:lnTo>
                    <a:pt x="39786" y="20268"/>
                  </a:lnTo>
                  <a:lnTo>
                    <a:pt x="39786" y="20268"/>
                  </a:lnTo>
                  <a:cubicBezTo>
                    <a:pt x="19893" y="29919"/>
                    <a:pt x="19893" y="29919"/>
                    <a:pt x="19893" y="29919"/>
                  </a:cubicBezTo>
                  <a:lnTo>
                    <a:pt x="19893" y="29919"/>
                  </a:lnTo>
                  <a:lnTo>
                    <a:pt x="19893" y="29919"/>
                  </a:lnTo>
                  <a:lnTo>
                    <a:pt x="0" y="29919"/>
                  </a:lnTo>
                  <a:lnTo>
                    <a:pt x="0" y="29919"/>
                  </a:lnTo>
                  <a:lnTo>
                    <a:pt x="0" y="29919"/>
                  </a:lnTo>
                  <a:lnTo>
                    <a:pt x="0" y="29919"/>
                  </a:lnTo>
                  <a:cubicBezTo>
                    <a:pt x="0" y="39892"/>
                    <a:pt x="0" y="39892"/>
                    <a:pt x="0" y="39892"/>
                  </a:cubicBezTo>
                  <a:cubicBezTo>
                    <a:pt x="19893" y="39892"/>
                    <a:pt x="19893" y="39892"/>
                    <a:pt x="19893" y="39892"/>
                  </a:cubicBezTo>
                  <a:lnTo>
                    <a:pt x="19893" y="39892"/>
                  </a:lnTo>
                  <a:lnTo>
                    <a:pt x="19893" y="39892"/>
                  </a:lnTo>
                  <a:cubicBezTo>
                    <a:pt x="39786" y="39892"/>
                    <a:pt x="39786" y="39892"/>
                    <a:pt x="39786" y="49865"/>
                  </a:cubicBezTo>
                  <a:cubicBezTo>
                    <a:pt x="59037" y="49865"/>
                    <a:pt x="59037" y="49865"/>
                    <a:pt x="59037" y="49865"/>
                  </a:cubicBezTo>
                  <a:cubicBezTo>
                    <a:pt x="59037" y="59839"/>
                    <a:pt x="59037" y="59839"/>
                    <a:pt x="59037" y="59839"/>
                  </a:cubicBezTo>
                  <a:lnTo>
                    <a:pt x="39786" y="59839"/>
                  </a:lnTo>
                  <a:cubicBezTo>
                    <a:pt x="59037" y="69812"/>
                    <a:pt x="59037" y="69812"/>
                    <a:pt x="59037" y="79785"/>
                  </a:cubicBezTo>
                  <a:lnTo>
                    <a:pt x="59037" y="79785"/>
                  </a:lnTo>
                  <a:lnTo>
                    <a:pt x="59037" y="79785"/>
                  </a:lnTo>
                  <a:cubicBezTo>
                    <a:pt x="59037" y="79785"/>
                    <a:pt x="59037" y="89758"/>
                    <a:pt x="39786" y="89758"/>
                  </a:cubicBezTo>
                  <a:lnTo>
                    <a:pt x="39786" y="89758"/>
                  </a:lnTo>
                  <a:cubicBezTo>
                    <a:pt x="39786" y="99731"/>
                    <a:pt x="59037" y="99731"/>
                    <a:pt x="59037" y="99731"/>
                  </a:cubicBezTo>
                  <a:cubicBezTo>
                    <a:pt x="59037" y="99731"/>
                    <a:pt x="39786" y="99731"/>
                    <a:pt x="39786" y="109705"/>
                  </a:cubicBezTo>
                  <a:cubicBezTo>
                    <a:pt x="59037" y="109705"/>
                    <a:pt x="59037" y="119678"/>
                    <a:pt x="59037" y="119678"/>
                  </a:cubicBezTo>
                  <a:lnTo>
                    <a:pt x="59037" y="119678"/>
                  </a:lnTo>
                  <a:lnTo>
                    <a:pt x="59037" y="119678"/>
                  </a:lnTo>
                  <a:lnTo>
                    <a:pt x="59037" y="119678"/>
                  </a:lnTo>
                  <a:lnTo>
                    <a:pt x="59037" y="119678"/>
                  </a:lnTo>
                  <a:cubicBezTo>
                    <a:pt x="79572" y="119678"/>
                    <a:pt x="79572" y="119678"/>
                    <a:pt x="79572" y="119678"/>
                  </a:cubicBezTo>
                  <a:lnTo>
                    <a:pt x="79572" y="119678"/>
                  </a:lnTo>
                  <a:lnTo>
                    <a:pt x="79572" y="119678"/>
                  </a:lnTo>
                  <a:cubicBezTo>
                    <a:pt x="99465" y="119678"/>
                    <a:pt x="99465" y="119678"/>
                    <a:pt x="99465" y="119678"/>
                  </a:cubicBezTo>
                  <a:lnTo>
                    <a:pt x="99465" y="119678"/>
                  </a:lnTo>
                  <a:cubicBezTo>
                    <a:pt x="99465" y="119678"/>
                    <a:pt x="99465" y="109705"/>
                    <a:pt x="119358" y="109705"/>
                  </a:cubicBezTo>
                  <a:lnTo>
                    <a:pt x="119358" y="109705"/>
                  </a:lnTo>
                  <a:lnTo>
                    <a:pt x="119358" y="109705"/>
                  </a:lnTo>
                  <a:lnTo>
                    <a:pt x="99465" y="99731"/>
                  </a:lnTo>
                  <a:lnTo>
                    <a:pt x="99465" y="99731"/>
                  </a:lnTo>
                  <a:lnTo>
                    <a:pt x="99465" y="89758"/>
                  </a:lnTo>
                  <a:cubicBezTo>
                    <a:pt x="79572" y="89758"/>
                    <a:pt x="79572" y="79785"/>
                    <a:pt x="79572" y="79785"/>
                  </a:cubicBezTo>
                  <a:cubicBezTo>
                    <a:pt x="79572" y="69812"/>
                    <a:pt x="79572" y="69812"/>
                    <a:pt x="79572" y="69812"/>
                  </a:cubicBezTo>
                  <a:cubicBezTo>
                    <a:pt x="79572" y="69812"/>
                    <a:pt x="79572" y="69812"/>
                    <a:pt x="79572" y="59839"/>
                  </a:cubicBezTo>
                  <a:lnTo>
                    <a:pt x="79572" y="59839"/>
                  </a:lnTo>
                  <a:lnTo>
                    <a:pt x="79572" y="59839"/>
                  </a:lnTo>
                  <a:lnTo>
                    <a:pt x="79572" y="59839"/>
                  </a:lnTo>
                  <a:lnTo>
                    <a:pt x="79572" y="59839"/>
                  </a:lnTo>
                  <a:lnTo>
                    <a:pt x="99465" y="49865"/>
                  </a:lnTo>
                  <a:lnTo>
                    <a:pt x="99465" y="49865"/>
                  </a:lnTo>
                  <a:cubicBezTo>
                    <a:pt x="99465" y="49865"/>
                    <a:pt x="99465" y="49865"/>
                    <a:pt x="119358" y="49865"/>
                  </a:cubicBezTo>
                  <a:lnTo>
                    <a:pt x="119358" y="49865"/>
                  </a:lnTo>
                  <a:lnTo>
                    <a:pt x="119358" y="49865"/>
                  </a:lnTo>
                  <a:cubicBezTo>
                    <a:pt x="119358" y="39892"/>
                    <a:pt x="119358" y="39892"/>
                    <a:pt x="119358" y="39892"/>
                  </a:cubicBezTo>
                  <a:lnTo>
                    <a:pt x="119358" y="39892"/>
                  </a:lnTo>
                  <a:lnTo>
                    <a:pt x="119358" y="39892"/>
                  </a:lnTo>
                  <a:lnTo>
                    <a:pt x="119358" y="39892"/>
                  </a:lnTo>
                  <a:lnTo>
                    <a:pt x="119358" y="39892"/>
                  </a:lnTo>
                  <a:cubicBezTo>
                    <a:pt x="99465" y="29919"/>
                    <a:pt x="99465" y="29919"/>
                    <a:pt x="99465" y="29919"/>
                  </a:cubicBezTo>
                  <a:lnTo>
                    <a:pt x="99465" y="29919"/>
                  </a:lnTo>
                  <a:cubicBezTo>
                    <a:pt x="79572" y="29919"/>
                    <a:pt x="79572" y="29919"/>
                    <a:pt x="79572" y="29919"/>
                  </a:cubicBezTo>
                  <a:cubicBezTo>
                    <a:pt x="59037" y="20268"/>
                    <a:pt x="59037" y="20268"/>
                    <a:pt x="59037" y="9973"/>
                  </a:cubicBezTo>
                  <a:cubicBezTo>
                    <a:pt x="59037" y="9973"/>
                    <a:pt x="59037" y="0"/>
                    <a:pt x="39786" y="0"/>
                  </a:cubicBezTo>
                  <a:lnTo>
                    <a:pt x="39786" y="0"/>
                  </a:lnTo>
                  <a:lnTo>
                    <a:pt x="39786" y="0"/>
                  </a:lnTo>
                  <a:lnTo>
                    <a:pt x="39786" y="0"/>
                  </a:lnTo>
                  <a:lnTo>
                    <a:pt x="19893" y="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00" name="Shape 11900"/>
            <p:cNvSpPr/>
            <p:nvPr/>
          </p:nvSpPr>
          <p:spPr>
            <a:xfrm>
              <a:off x="2519363" y="2527300"/>
              <a:ext cx="100012" cy="66675"/>
            </a:xfrm>
            <a:custGeom>
              <a:avLst/>
              <a:gdLst/>
              <a:ahLst/>
              <a:cxnLst/>
              <a:rect l="0" t="0" r="0" b="0"/>
              <a:pathLst>
                <a:path w="120000" h="120000" extrusionOk="0">
                  <a:moveTo>
                    <a:pt x="0" y="39786"/>
                  </a:moveTo>
                  <a:lnTo>
                    <a:pt x="0" y="39786"/>
                  </a:lnTo>
                  <a:lnTo>
                    <a:pt x="0" y="39786"/>
                  </a:lnTo>
                  <a:cubicBezTo>
                    <a:pt x="0" y="59679"/>
                    <a:pt x="0" y="59679"/>
                    <a:pt x="0" y="59679"/>
                  </a:cubicBezTo>
                  <a:lnTo>
                    <a:pt x="0" y="59679"/>
                  </a:lnTo>
                  <a:cubicBezTo>
                    <a:pt x="0" y="59679"/>
                    <a:pt x="0" y="59679"/>
                    <a:pt x="12903" y="59679"/>
                  </a:cubicBezTo>
                  <a:lnTo>
                    <a:pt x="12903" y="59679"/>
                  </a:lnTo>
                  <a:cubicBezTo>
                    <a:pt x="12903" y="79572"/>
                    <a:pt x="12903" y="79572"/>
                    <a:pt x="12903" y="99465"/>
                  </a:cubicBezTo>
                  <a:lnTo>
                    <a:pt x="12903" y="99465"/>
                  </a:lnTo>
                  <a:lnTo>
                    <a:pt x="12903" y="99465"/>
                  </a:lnTo>
                  <a:lnTo>
                    <a:pt x="12903" y="99465"/>
                  </a:lnTo>
                  <a:lnTo>
                    <a:pt x="12903" y="99465"/>
                  </a:lnTo>
                  <a:lnTo>
                    <a:pt x="12903" y="99465"/>
                  </a:lnTo>
                  <a:lnTo>
                    <a:pt x="26666" y="99465"/>
                  </a:lnTo>
                  <a:lnTo>
                    <a:pt x="26666" y="99465"/>
                  </a:lnTo>
                  <a:lnTo>
                    <a:pt x="40000" y="99465"/>
                  </a:lnTo>
                  <a:lnTo>
                    <a:pt x="40000" y="99465"/>
                  </a:lnTo>
                  <a:cubicBezTo>
                    <a:pt x="53333" y="99465"/>
                    <a:pt x="53333" y="99465"/>
                    <a:pt x="53333" y="99465"/>
                  </a:cubicBezTo>
                  <a:lnTo>
                    <a:pt x="66236" y="99465"/>
                  </a:lnTo>
                  <a:lnTo>
                    <a:pt x="66236" y="99465"/>
                  </a:lnTo>
                  <a:lnTo>
                    <a:pt x="66236" y="99465"/>
                  </a:lnTo>
                  <a:cubicBezTo>
                    <a:pt x="66236" y="99465"/>
                    <a:pt x="80000" y="99465"/>
                    <a:pt x="80000" y="119358"/>
                  </a:cubicBezTo>
                  <a:lnTo>
                    <a:pt x="80000" y="119358"/>
                  </a:lnTo>
                  <a:lnTo>
                    <a:pt x="80000" y="119358"/>
                  </a:lnTo>
                  <a:cubicBezTo>
                    <a:pt x="93333" y="119358"/>
                    <a:pt x="93333" y="119358"/>
                    <a:pt x="93333" y="119358"/>
                  </a:cubicBezTo>
                  <a:lnTo>
                    <a:pt x="106666" y="119358"/>
                  </a:lnTo>
                  <a:lnTo>
                    <a:pt x="106666" y="119358"/>
                  </a:lnTo>
                  <a:lnTo>
                    <a:pt x="106666" y="119358"/>
                  </a:lnTo>
                  <a:cubicBezTo>
                    <a:pt x="106666" y="99465"/>
                    <a:pt x="106666" y="99465"/>
                    <a:pt x="106666" y="99465"/>
                  </a:cubicBezTo>
                  <a:lnTo>
                    <a:pt x="106666" y="99465"/>
                  </a:lnTo>
                  <a:lnTo>
                    <a:pt x="106666" y="99465"/>
                  </a:lnTo>
                  <a:cubicBezTo>
                    <a:pt x="106666" y="79572"/>
                    <a:pt x="119569" y="79572"/>
                    <a:pt x="119569" y="59679"/>
                  </a:cubicBezTo>
                  <a:lnTo>
                    <a:pt x="119569" y="59679"/>
                  </a:lnTo>
                  <a:lnTo>
                    <a:pt x="119569" y="59679"/>
                  </a:lnTo>
                  <a:lnTo>
                    <a:pt x="119569" y="39786"/>
                  </a:lnTo>
                  <a:lnTo>
                    <a:pt x="119569" y="39786"/>
                  </a:lnTo>
                  <a:lnTo>
                    <a:pt x="119569" y="39786"/>
                  </a:lnTo>
                  <a:cubicBezTo>
                    <a:pt x="119569" y="19893"/>
                    <a:pt x="119569" y="19893"/>
                    <a:pt x="119569" y="19893"/>
                  </a:cubicBezTo>
                  <a:cubicBezTo>
                    <a:pt x="106666" y="19893"/>
                    <a:pt x="106666" y="19893"/>
                    <a:pt x="106666" y="19893"/>
                  </a:cubicBezTo>
                  <a:lnTo>
                    <a:pt x="106666" y="19893"/>
                  </a:lnTo>
                  <a:lnTo>
                    <a:pt x="93333" y="19893"/>
                  </a:lnTo>
                  <a:cubicBezTo>
                    <a:pt x="66236" y="39786"/>
                    <a:pt x="66236" y="39786"/>
                    <a:pt x="66236" y="39786"/>
                  </a:cubicBezTo>
                  <a:cubicBezTo>
                    <a:pt x="66236" y="19893"/>
                    <a:pt x="66236" y="19893"/>
                    <a:pt x="66236" y="19893"/>
                  </a:cubicBezTo>
                  <a:cubicBezTo>
                    <a:pt x="66236" y="0"/>
                    <a:pt x="66236" y="0"/>
                    <a:pt x="53333" y="0"/>
                  </a:cubicBezTo>
                  <a:lnTo>
                    <a:pt x="53333" y="0"/>
                  </a:lnTo>
                  <a:cubicBezTo>
                    <a:pt x="53333" y="0"/>
                    <a:pt x="53333" y="0"/>
                    <a:pt x="40000" y="0"/>
                  </a:cubicBezTo>
                  <a:cubicBezTo>
                    <a:pt x="40000" y="0"/>
                    <a:pt x="40000" y="0"/>
                    <a:pt x="26666" y="0"/>
                  </a:cubicBezTo>
                  <a:cubicBezTo>
                    <a:pt x="26666" y="0"/>
                    <a:pt x="26666" y="0"/>
                    <a:pt x="12903" y="0"/>
                  </a:cubicBezTo>
                  <a:lnTo>
                    <a:pt x="12903" y="0"/>
                  </a:lnTo>
                  <a:lnTo>
                    <a:pt x="12903" y="19893"/>
                  </a:lnTo>
                  <a:lnTo>
                    <a:pt x="0" y="39786"/>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01" name="Shape 11901"/>
            <p:cNvSpPr/>
            <p:nvPr/>
          </p:nvSpPr>
          <p:spPr>
            <a:xfrm>
              <a:off x="2286000" y="2884488"/>
              <a:ext cx="223838" cy="279400"/>
            </a:xfrm>
            <a:custGeom>
              <a:avLst/>
              <a:gdLst/>
              <a:ahLst/>
              <a:cxnLst/>
              <a:rect l="0" t="0" r="0" b="0"/>
              <a:pathLst>
                <a:path w="120000" h="120000" extrusionOk="0">
                  <a:moveTo>
                    <a:pt x="35748" y="9587"/>
                  </a:moveTo>
                  <a:lnTo>
                    <a:pt x="35748" y="9587"/>
                  </a:lnTo>
                  <a:cubicBezTo>
                    <a:pt x="35748" y="4793"/>
                    <a:pt x="35748" y="4793"/>
                    <a:pt x="35748" y="4793"/>
                  </a:cubicBezTo>
                  <a:lnTo>
                    <a:pt x="35748" y="4793"/>
                  </a:lnTo>
                  <a:lnTo>
                    <a:pt x="35748" y="0"/>
                  </a:lnTo>
                  <a:lnTo>
                    <a:pt x="35748" y="0"/>
                  </a:lnTo>
                  <a:cubicBezTo>
                    <a:pt x="35748" y="0"/>
                    <a:pt x="35748" y="0"/>
                    <a:pt x="29951" y="0"/>
                  </a:cubicBezTo>
                  <a:lnTo>
                    <a:pt x="29951" y="0"/>
                  </a:lnTo>
                  <a:cubicBezTo>
                    <a:pt x="29951" y="0"/>
                    <a:pt x="29951" y="4793"/>
                    <a:pt x="23961" y="4793"/>
                  </a:cubicBezTo>
                  <a:lnTo>
                    <a:pt x="23961" y="4793"/>
                  </a:lnTo>
                  <a:cubicBezTo>
                    <a:pt x="17971" y="9587"/>
                    <a:pt x="17971" y="9587"/>
                    <a:pt x="17971" y="9587"/>
                  </a:cubicBezTo>
                  <a:lnTo>
                    <a:pt x="17971" y="9587"/>
                  </a:lnTo>
                  <a:cubicBezTo>
                    <a:pt x="17971" y="9587"/>
                    <a:pt x="17971" y="9587"/>
                    <a:pt x="11787" y="9587"/>
                  </a:cubicBezTo>
                  <a:lnTo>
                    <a:pt x="11787" y="9587"/>
                  </a:lnTo>
                  <a:lnTo>
                    <a:pt x="11787" y="14381"/>
                  </a:lnTo>
                  <a:cubicBezTo>
                    <a:pt x="11787" y="14381"/>
                    <a:pt x="11787" y="14381"/>
                    <a:pt x="5990" y="14381"/>
                  </a:cubicBezTo>
                  <a:lnTo>
                    <a:pt x="5990" y="14381"/>
                  </a:lnTo>
                  <a:lnTo>
                    <a:pt x="5990" y="14381"/>
                  </a:lnTo>
                  <a:cubicBezTo>
                    <a:pt x="5990" y="14381"/>
                    <a:pt x="5990" y="14381"/>
                    <a:pt x="5990" y="19175"/>
                  </a:cubicBezTo>
                  <a:cubicBezTo>
                    <a:pt x="5990" y="19175"/>
                    <a:pt x="11787" y="19175"/>
                    <a:pt x="11787" y="23814"/>
                  </a:cubicBezTo>
                  <a:lnTo>
                    <a:pt x="11787" y="23814"/>
                  </a:lnTo>
                  <a:cubicBezTo>
                    <a:pt x="11787" y="23814"/>
                    <a:pt x="11787" y="28762"/>
                    <a:pt x="5990" y="28762"/>
                  </a:cubicBezTo>
                  <a:lnTo>
                    <a:pt x="5990" y="28762"/>
                  </a:lnTo>
                  <a:cubicBezTo>
                    <a:pt x="5990" y="33556"/>
                    <a:pt x="5990" y="33556"/>
                    <a:pt x="5990" y="33556"/>
                  </a:cubicBezTo>
                  <a:lnTo>
                    <a:pt x="5990" y="38350"/>
                  </a:lnTo>
                  <a:lnTo>
                    <a:pt x="5990" y="38350"/>
                  </a:lnTo>
                  <a:lnTo>
                    <a:pt x="5990" y="38350"/>
                  </a:lnTo>
                  <a:cubicBezTo>
                    <a:pt x="5990" y="38350"/>
                    <a:pt x="5990" y="38350"/>
                    <a:pt x="5990" y="43144"/>
                  </a:cubicBezTo>
                  <a:lnTo>
                    <a:pt x="5990" y="47938"/>
                  </a:lnTo>
                  <a:lnTo>
                    <a:pt x="5990" y="47938"/>
                  </a:lnTo>
                  <a:lnTo>
                    <a:pt x="5990" y="52731"/>
                  </a:lnTo>
                  <a:lnTo>
                    <a:pt x="5990" y="52731"/>
                  </a:lnTo>
                  <a:lnTo>
                    <a:pt x="5990" y="52731"/>
                  </a:lnTo>
                  <a:cubicBezTo>
                    <a:pt x="5990" y="52731"/>
                    <a:pt x="5990" y="52731"/>
                    <a:pt x="5990" y="57371"/>
                  </a:cubicBezTo>
                  <a:cubicBezTo>
                    <a:pt x="5990" y="57371"/>
                    <a:pt x="5990" y="57371"/>
                    <a:pt x="5990" y="62319"/>
                  </a:cubicBezTo>
                  <a:lnTo>
                    <a:pt x="5990" y="62319"/>
                  </a:lnTo>
                  <a:cubicBezTo>
                    <a:pt x="5990" y="62319"/>
                    <a:pt x="5990" y="62319"/>
                    <a:pt x="5990" y="67113"/>
                  </a:cubicBezTo>
                  <a:lnTo>
                    <a:pt x="5990" y="67113"/>
                  </a:lnTo>
                  <a:cubicBezTo>
                    <a:pt x="5990" y="67113"/>
                    <a:pt x="5990" y="67113"/>
                    <a:pt x="0" y="71907"/>
                  </a:cubicBezTo>
                  <a:lnTo>
                    <a:pt x="0" y="71907"/>
                  </a:lnTo>
                  <a:lnTo>
                    <a:pt x="0" y="71907"/>
                  </a:lnTo>
                  <a:lnTo>
                    <a:pt x="0" y="71907"/>
                  </a:lnTo>
                  <a:cubicBezTo>
                    <a:pt x="0" y="76546"/>
                    <a:pt x="5990" y="76546"/>
                    <a:pt x="5990" y="76546"/>
                  </a:cubicBezTo>
                  <a:cubicBezTo>
                    <a:pt x="5990" y="81494"/>
                    <a:pt x="5990" y="81494"/>
                    <a:pt x="5990" y="86288"/>
                  </a:cubicBezTo>
                  <a:cubicBezTo>
                    <a:pt x="5990" y="86288"/>
                    <a:pt x="5990" y="86288"/>
                    <a:pt x="11787" y="86288"/>
                  </a:cubicBezTo>
                  <a:lnTo>
                    <a:pt x="11787" y="86288"/>
                  </a:lnTo>
                  <a:lnTo>
                    <a:pt x="11787" y="91082"/>
                  </a:lnTo>
                  <a:cubicBezTo>
                    <a:pt x="11787" y="91082"/>
                    <a:pt x="11787" y="91082"/>
                    <a:pt x="11787" y="95721"/>
                  </a:cubicBezTo>
                  <a:cubicBezTo>
                    <a:pt x="11787" y="95721"/>
                    <a:pt x="11787" y="95721"/>
                    <a:pt x="11787" y="100670"/>
                  </a:cubicBezTo>
                  <a:lnTo>
                    <a:pt x="11787" y="100670"/>
                  </a:lnTo>
                  <a:lnTo>
                    <a:pt x="11787" y="100670"/>
                  </a:lnTo>
                  <a:lnTo>
                    <a:pt x="11787" y="100670"/>
                  </a:lnTo>
                  <a:lnTo>
                    <a:pt x="11787" y="100670"/>
                  </a:lnTo>
                  <a:lnTo>
                    <a:pt x="11787" y="100670"/>
                  </a:lnTo>
                  <a:cubicBezTo>
                    <a:pt x="11787" y="105463"/>
                    <a:pt x="11787" y="105463"/>
                    <a:pt x="11787" y="110257"/>
                  </a:cubicBezTo>
                  <a:lnTo>
                    <a:pt x="11787" y="110257"/>
                  </a:lnTo>
                  <a:cubicBezTo>
                    <a:pt x="17971" y="110257"/>
                    <a:pt x="17971" y="114896"/>
                    <a:pt x="17971" y="114896"/>
                  </a:cubicBezTo>
                  <a:lnTo>
                    <a:pt x="17971" y="119845"/>
                  </a:lnTo>
                  <a:lnTo>
                    <a:pt x="17971" y="119845"/>
                  </a:lnTo>
                  <a:lnTo>
                    <a:pt x="17971" y="119845"/>
                  </a:lnTo>
                  <a:lnTo>
                    <a:pt x="17971" y="119845"/>
                  </a:lnTo>
                  <a:lnTo>
                    <a:pt x="17971" y="119845"/>
                  </a:lnTo>
                  <a:cubicBezTo>
                    <a:pt x="23961" y="119845"/>
                    <a:pt x="23961" y="114896"/>
                    <a:pt x="23961" y="114896"/>
                  </a:cubicBezTo>
                  <a:cubicBezTo>
                    <a:pt x="23961" y="114896"/>
                    <a:pt x="23961" y="114896"/>
                    <a:pt x="29951" y="114896"/>
                  </a:cubicBezTo>
                  <a:lnTo>
                    <a:pt x="29951" y="114896"/>
                  </a:lnTo>
                  <a:lnTo>
                    <a:pt x="29951" y="114896"/>
                  </a:lnTo>
                  <a:cubicBezTo>
                    <a:pt x="35748" y="110257"/>
                    <a:pt x="35748" y="110257"/>
                    <a:pt x="35748" y="110257"/>
                  </a:cubicBezTo>
                  <a:cubicBezTo>
                    <a:pt x="35748" y="114896"/>
                    <a:pt x="35748" y="114896"/>
                    <a:pt x="35748" y="114896"/>
                  </a:cubicBezTo>
                  <a:lnTo>
                    <a:pt x="35748" y="114896"/>
                  </a:lnTo>
                  <a:cubicBezTo>
                    <a:pt x="35748" y="114896"/>
                    <a:pt x="35748" y="114896"/>
                    <a:pt x="41932" y="114896"/>
                  </a:cubicBezTo>
                  <a:lnTo>
                    <a:pt x="41932" y="114896"/>
                  </a:lnTo>
                  <a:lnTo>
                    <a:pt x="41932" y="114896"/>
                  </a:lnTo>
                  <a:lnTo>
                    <a:pt x="41932" y="114896"/>
                  </a:lnTo>
                  <a:lnTo>
                    <a:pt x="41932" y="114896"/>
                  </a:lnTo>
                  <a:lnTo>
                    <a:pt x="41932" y="114896"/>
                  </a:lnTo>
                  <a:cubicBezTo>
                    <a:pt x="47922" y="114896"/>
                    <a:pt x="47922" y="114896"/>
                    <a:pt x="53913" y="114896"/>
                  </a:cubicBezTo>
                  <a:cubicBezTo>
                    <a:pt x="53913" y="114896"/>
                    <a:pt x="53913" y="114896"/>
                    <a:pt x="59710" y="114896"/>
                  </a:cubicBezTo>
                  <a:lnTo>
                    <a:pt x="59710" y="114896"/>
                  </a:lnTo>
                  <a:lnTo>
                    <a:pt x="59710" y="114896"/>
                  </a:lnTo>
                  <a:lnTo>
                    <a:pt x="59710" y="114896"/>
                  </a:lnTo>
                  <a:lnTo>
                    <a:pt x="65893" y="114896"/>
                  </a:lnTo>
                  <a:lnTo>
                    <a:pt x="65893" y="110257"/>
                  </a:lnTo>
                  <a:lnTo>
                    <a:pt x="65893" y="110257"/>
                  </a:lnTo>
                  <a:lnTo>
                    <a:pt x="71884" y="110257"/>
                  </a:lnTo>
                  <a:lnTo>
                    <a:pt x="71884" y="110257"/>
                  </a:lnTo>
                  <a:cubicBezTo>
                    <a:pt x="71884" y="105463"/>
                    <a:pt x="71884" y="105463"/>
                    <a:pt x="71884" y="105463"/>
                  </a:cubicBezTo>
                  <a:lnTo>
                    <a:pt x="71884" y="105463"/>
                  </a:lnTo>
                  <a:cubicBezTo>
                    <a:pt x="71884" y="100670"/>
                    <a:pt x="71884" y="100670"/>
                    <a:pt x="71884" y="100670"/>
                  </a:cubicBezTo>
                  <a:lnTo>
                    <a:pt x="71884" y="100670"/>
                  </a:lnTo>
                  <a:lnTo>
                    <a:pt x="71884" y="100670"/>
                  </a:lnTo>
                  <a:cubicBezTo>
                    <a:pt x="71884" y="95721"/>
                    <a:pt x="71884" y="95721"/>
                    <a:pt x="71884" y="95721"/>
                  </a:cubicBezTo>
                  <a:lnTo>
                    <a:pt x="71884" y="95721"/>
                  </a:lnTo>
                  <a:lnTo>
                    <a:pt x="77874" y="91082"/>
                  </a:lnTo>
                  <a:cubicBezTo>
                    <a:pt x="83671" y="91082"/>
                    <a:pt x="89855" y="86288"/>
                    <a:pt x="95845" y="86288"/>
                  </a:cubicBezTo>
                  <a:lnTo>
                    <a:pt x="95845" y="86288"/>
                  </a:lnTo>
                  <a:lnTo>
                    <a:pt x="95845" y="86288"/>
                  </a:lnTo>
                  <a:lnTo>
                    <a:pt x="101835" y="86288"/>
                  </a:lnTo>
                  <a:lnTo>
                    <a:pt x="101835" y="86288"/>
                  </a:lnTo>
                  <a:cubicBezTo>
                    <a:pt x="107632" y="86288"/>
                    <a:pt x="113816" y="86288"/>
                    <a:pt x="113816" y="86288"/>
                  </a:cubicBezTo>
                  <a:lnTo>
                    <a:pt x="113816" y="86288"/>
                  </a:lnTo>
                  <a:cubicBezTo>
                    <a:pt x="119806" y="86288"/>
                    <a:pt x="119806" y="81494"/>
                    <a:pt x="119806" y="81494"/>
                  </a:cubicBezTo>
                  <a:lnTo>
                    <a:pt x="119806" y="81494"/>
                  </a:lnTo>
                  <a:cubicBezTo>
                    <a:pt x="119806" y="76546"/>
                    <a:pt x="119806" y="76546"/>
                    <a:pt x="119806" y="76546"/>
                  </a:cubicBezTo>
                  <a:lnTo>
                    <a:pt x="119806" y="76546"/>
                  </a:lnTo>
                  <a:lnTo>
                    <a:pt x="119806" y="76546"/>
                  </a:lnTo>
                  <a:lnTo>
                    <a:pt x="113816" y="76546"/>
                  </a:lnTo>
                  <a:cubicBezTo>
                    <a:pt x="113816" y="76546"/>
                    <a:pt x="107632" y="71907"/>
                    <a:pt x="107632" y="67113"/>
                  </a:cubicBezTo>
                  <a:lnTo>
                    <a:pt x="107632" y="67113"/>
                  </a:lnTo>
                  <a:lnTo>
                    <a:pt x="107632" y="67113"/>
                  </a:lnTo>
                  <a:lnTo>
                    <a:pt x="107632" y="67113"/>
                  </a:lnTo>
                  <a:lnTo>
                    <a:pt x="101835" y="67113"/>
                  </a:lnTo>
                  <a:lnTo>
                    <a:pt x="101835" y="67113"/>
                  </a:lnTo>
                  <a:cubicBezTo>
                    <a:pt x="101835" y="67113"/>
                    <a:pt x="101835" y="67113"/>
                    <a:pt x="95845" y="67113"/>
                  </a:cubicBezTo>
                  <a:lnTo>
                    <a:pt x="95845" y="67113"/>
                  </a:lnTo>
                  <a:cubicBezTo>
                    <a:pt x="95845" y="67113"/>
                    <a:pt x="95845" y="67113"/>
                    <a:pt x="89855" y="62319"/>
                  </a:cubicBezTo>
                  <a:lnTo>
                    <a:pt x="89855" y="57371"/>
                  </a:lnTo>
                  <a:cubicBezTo>
                    <a:pt x="89855" y="52731"/>
                    <a:pt x="89855" y="52731"/>
                    <a:pt x="89855" y="52731"/>
                  </a:cubicBezTo>
                  <a:lnTo>
                    <a:pt x="89855" y="52731"/>
                  </a:lnTo>
                  <a:lnTo>
                    <a:pt x="89855" y="52731"/>
                  </a:lnTo>
                  <a:lnTo>
                    <a:pt x="89855" y="47938"/>
                  </a:lnTo>
                  <a:lnTo>
                    <a:pt x="89855" y="47938"/>
                  </a:lnTo>
                  <a:cubicBezTo>
                    <a:pt x="89855" y="43144"/>
                    <a:pt x="89855" y="43144"/>
                    <a:pt x="89855" y="43144"/>
                  </a:cubicBezTo>
                  <a:lnTo>
                    <a:pt x="89855" y="43144"/>
                  </a:lnTo>
                  <a:lnTo>
                    <a:pt x="89855" y="43144"/>
                  </a:lnTo>
                  <a:cubicBezTo>
                    <a:pt x="89855" y="38350"/>
                    <a:pt x="89855" y="38350"/>
                    <a:pt x="89855" y="38350"/>
                  </a:cubicBezTo>
                  <a:lnTo>
                    <a:pt x="89855" y="38350"/>
                  </a:lnTo>
                  <a:lnTo>
                    <a:pt x="89855" y="38350"/>
                  </a:lnTo>
                  <a:lnTo>
                    <a:pt x="83671" y="38350"/>
                  </a:lnTo>
                  <a:cubicBezTo>
                    <a:pt x="83671" y="38350"/>
                    <a:pt x="83671" y="38350"/>
                    <a:pt x="77874" y="38350"/>
                  </a:cubicBezTo>
                  <a:cubicBezTo>
                    <a:pt x="77874" y="38350"/>
                    <a:pt x="71884" y="38350"/>
                    <a:pt x="71884" y="33556"/>
                  </a:cubicBezTo>
                  <a:cubicBezTo>
                    <a:pt x="71884" y="33556"/>
                    <a:pt x="71884" y="33556"/>
                    <a:pt x="65893" y="33556"/>
                  </a:cubicBezTo>
                  <a:cubicBezTo>
                    <a:pt x="65893" y="28762"/>
                    <a:pt x="65893" y="28762"/>
                    <a:pt x="65893" y="28762"/>
                  </a:cubicBezTo>
                  <a:lnTo>
                    <a:pt x="65893" y="28762"/>
                  </a:lnTo>
                  <a:lnTo>
                    <a:pt x="65893" y="28762"/>
                  </a:lnTo>
                  <a:cubicBezTo>
                    <a:pt x="59710" y="28762"/>
                    <a:pt x="59710" y="28762"/>
                    <a:pt x="53913" y="28762"/>
                  </a:cubicBezTo>
                  <a:lnTo>
                    <a:pt x="53913" y="28762"/>
                  </a:lnTo>
                  <a:lnTo>
                    <a:pt x="53913" y="28762"/>
                  </a:lnTo>
                  <a:lnTo>
                    <a:pt x="53913" y="28762"/>
                  </a:lnTo>
                  <a:lnTo>
                    <a:pt x="53913" y="28762"/>
                  </a:lnTo>
                  <a:lnTo>
                    <a:pt x="53913" y="28762"/>
                  </a:lnTo>
                  <a:cubicBezTo>
                    <a:pt x="53913" y="28762"/>
                    <a:pt x="47922" y="28762"/>
                    <a:pt x="47922" y="23814"/>
                  </a:cubicBezTo>
                  <a:lnTo>
                    <a:pt x="47922" y="23814"/>
                  </a:lnTo>
                  <a:cubicBezTo>
                    <a:pt x="41932" y="23814"/>
                    <a:pt x="41932" y="23814"/>
                    <a:pt x="41932" y="19175"/>
                  </a:cubicBezTo>
                  <a:lnTo>
                    <a:pt x="41932" y="19175"/>
                  </a:lnTo>
                  <a:cubicBezTo>
                    <a:pt x="35748" y="19175"/>
                    <a:pt x="35748" y="14381"/>
                    <a:pt x="35748" y="9587"/>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02" name="Shape 11902"/>
            <p:cNvSpPr/>
            <p:nvPr/>
          </p:nvSpPr>
          <p:spPr>
            <a:xfrm>
              <a:off x="2195513" y="3632200"/>
              <a:ext cx="1587" cy="11113"/>
            </a:xfrm>
            <a:custGeom>
              <a:avLst/>
              <a:gdLst/>
              <a:ahLst/>
              <a:cxnLst/>
              <a:rect l="0" t="0" r="0" b="0"/>
              <a:pathLst>
                <a:path w="120000" h="120000" extrusionOk="0">
                  <a:moveTo>
                    <a:pt x="0" y="0"/>
                  </a:moveTo>
                  <a:lnTo>
                    <a:pt x="0" y="0"/>
                  </a:lnTo>
                  <a:lnTo>
                    <a:pt x="0" y="116250"/>
                  </a:lnTo>
                  <a:lnTo>
                    <a:pt x="0" y="116250"/>
                  </a:lnTo>
                  <a:lnTo>
                    <a:pt x="0" y="116250"/>
                  </a:lnTo>
                  <a:lnTo>
                    <a:pt x="0" y="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03" name="Shape 11903"/>
            <p:cNvSpPr/>
            <p:nvPr/>
          </p:nvSpPr>
          <p:spPr>
            <a:xfrm>
              <a:off x="2062163" y="2673350"/>
              <a:ext cx="257175" cy="938213"/>
            </a:xfrm>
            <a:custGeom>
              <a:avLst/>
              <a:gdLst/>
              <a:ahLst/>
              <a:cxnLst/>
              <a:rect l="0" t="0" r="0" b="0"/>
              <a:pathLst>
                <a:path w="120000" h="120000" extrusionOk="0">
                  <a:moveTo>
                    <a:pt x="72773" y="117051"/>
                  </a:moveTo>
                  <a:lnTo>
                    <a:pt x="72773" y="117051"/>
                  </a:lnTo>
                  <a:lnTo>
                    <a:pt x="72773" y="117051"/>
                  </a:lnTo>
                  <a:cubicBezTo>
                    <a:pt x="72773" y="117051"/>
                    <a:pt x="72773" y="117051"/>
                    <a:pt x="78151" y="115669"/>
                  </a:cubicBezTo>
                  <a:lnTo>
                    <a:pt x="78151" y="115669"/>
                  </a:lnTo>
                  <a:lnTo>
                    <a:pt x="78151" y="115669"/>
                  </a:lnTo>
                  <a:lnTo>
                    <a:pt x="78151" y="115669"/>
                  </a:lnTo>
                  <a:lnTo>
                    <a:pt x="78151" y="114241"/>
                  </a:lnTo>
                  <a:lnTo>
                    <a:pt x="78151" y="114241"/>
                  </a:lnTo>
                  <a:cubicBezTo>
                    <a:pt x="78151" y="114241"/>
                    <a:pt x="78151" y="114241"/>
                    <a:pt x="78151" y="112767"/>
                  </a:cubicBezTo>
                  <a:lnTo>
                    <a:pt x="78151" y="112767"/>
                  </a:lnTo>
                  <a:lnTo>
                    <a:pt x="78151" y="112767"/>
                  </a:lnTo>
                  <a:cubicBezTo>
                    <a:pt x="78151" y="111339"/>
                    <a:pt x="78151" y="111339"/>
                    <a:pt x="83361" y="111339"/>
                  </a:cubicBezTo>
                  <a:lnTo>
                    <a:pt x="83361" y="109957"/>
                  </a:lnTo>
                  <a:cubicBezTo>
                    <a:pt x="83361" y="109957"/>
                    <a:pt x="83361" y="109957"/>
                    <a:pt x="83361" y="108529"/>
                  </a:cubicBezTo>
                  <a:lnTo>
                    <a:pt x="83361" y="108529"/>
                  </a:lnTo>
                  <a:cubicBezTo>
                    <a:pt x="83361" y="108529"/>
                    <a:pt x="83361" y="108529"/>
                    <a:pt x="83361" y="107055"/>
                  </a:cubicBezTo>
                  <a:lnTo>
                    <a:pt x="83361" y="107055"/>
                  </a:lnTo>
                  <a:lnTo>
                    <a:pt x="83361" y="107055"/>
                  </a:lnTo>
                  <a:lnTo>
                    <a:pt x="83361" y="105627"/>
                  </a:lnTo>
                  <a:lnTo>
                    <a:pt x="83361" y="105627"/>
                  </a:lnTo>
                  <a:cubicBezTo>
                    <a:pt x="83361" y="104245"/>
                    <a:pt x="83361" y="104245"/>
                    <a:pt x="83361" y="104245"/>
                  </a:cubicBezTo>
                  <a:cubicBezTo>
                    <a:pt x="83361" y="104245"/>
                    <a:pt x="88571" y="104245"/>
                    <a:pt x="88571" y="102817"/>
                  </a:cubicBezTo>
                  <a:lnTo>
                    <a:pt x="88571" y="102817"/>
                  </a:lnTo>
                  <a:lnTo>
                    <a:pt x="88571" y="102817"/>
                  </a:lnTo>
                  <a:lnTo>
                    <a:pt x="88571" y="102817"/>
                  </a:lnTo>
                  <a:lnTo>
                    <a:pt x="88571" y="101343"/>
                  </a:lnTo>
                  <a:cubicBezTo>
                    <a:pt x="88571" y="101343"/>
                    <a:pt x="88571" y="101343"/>
                    <a:pt x="88571" y="99915"/>
                  </a:cubicBezTo>
                  <a:cubicBezTo>
                    <a:pt x="88571" y="99915"/>
                    <a:pt x="88571" y="99915"/>
                    <a:pt x="93613" y="99915"/>
                  </a:cubicBezTo>
                  <a:cubicBezTo>
                    <a:pt x="93613" y="99915"/>
                    <a:pt x="93613" y="98533"/>
                    <a:pt x="93613" y="97105"/>
                  </a:cubicBezTo>
                  <a:lnTo>
                    <a:pt x="93613" y="97105"/>
                  </a:lnTo>
                  <a:lnTo>
                    <a:pt x="93613" y="95631"/>
                  </a:lnTo>
                  <a:cubicBezTo>
                    <a:pt x="93613" y="95631"/>
                    <a:pt x="93613" y="95631"/>
                    <a:pt x="93613" y="94249"/>
                  </a:cubicBezTo>
                  <a:cubicBezTo>
                    <a:pt x="93613" y="94249"/>
                    <a:pt x="88571" y="94249"/>
                    <a:pt x="88571" y="92821"/>
                  </a:cubicBezTo>
                  <a:cubicBezTo>
                    <a:pt x="88571" y="92821"/>
                    <a:pt x="88571" y="92821"/>
                    <a:pt x="88571" y="91393"/>
                  </a:cubicBezTo>
                  <a:lnTo>
                    <a:pt x="88571" y="91393"/>
                  </a:lnTo>
                  <a:lnTo>
                    <a:pt x="88571" y="89919"/>
                  </a:lnTo>
                  <a:lnTo>
                    <a:pt x="88571" y="89919"/>
                  </a:lnTo>
                  <a:cubicBezTo>
                    <a:pt x="88571" y="88537"/>
                    <a:pt x="88571" y="88537"/>
                    <a:pt x="88571" y="88537"/>
                  </a:cubicBezTo>
                  <a:lnTo>
                    <a:pt x="88571" y="88537"/>
                  </a:lnTo>
                  <a:lnTo>
                    <a:pt x="88571" y="88537"/>
                  </a:lnTo>
                  <a:cubicBezTo>
                    <a:pt x="93613" y="87109"/>
                    <a:pt x="93613" y="87109"/>
                    <a:pt x="93613" y="87109"/>
                  </a:cubicBezTo>
                  <a:lnTo>
                    <a:pt x="93613" y="85681"/>
                  </a:lnTo>
                  <a:lnTo>
                    <a:pt x="93613" y="85681"/>
                  </a:lnTo>
                  <a:cubicBezTo>
                    <a:pt x="93613" y="84207"/>
                    <a:pt x="93613" y="84207"/>
                    <a:pt x="93613" y="84207"/>
                  </a:cubicBezTo>
                  <a:lnTo>
                    <a:pt x="93613" y="84207"/>
                  </a:lnTo>
                  <a:lnTo>
                    <a:pt x="93613" y="82825"/>
                  </a:lnTo>
                  <a:lnTo>
                    <a:pt x="93613" y="82825"/>
                  </a:lnTo>
                  <a:lnTo>
                    <a:pt x="93613" y="82825"/>
                  </a:lnTo>
                  <a:cubicBezTo>
                    <a:pt x="93613" y="81397"/>
                    <a:pt x="98991" y="79969"/>
                    <a:pt x="98991" y="78495"/>
                  </a:cubicBezTo>
                  <a:cubicBezTo>
                    <a:pt x="104201" y="78495"/>
                    <a:pt x="104201" y="77113"/>
                    <a:pt x="104201" y="77113"/>
                  </a:cubicBezTo>
                  <a:lnTo>
                    <a:pt x="104201" y="77113"/>
                  </a:lnTo>
                  <a:lnTo>
                    <a:pt x="104201" y="77113"/>
                  </a:lnTo>
                  <a:lnTo>
                    <a:pt x="104201" y="77113"/>
                  </a:lnTo>
                  <a:lnTo>
                    <a:pt x="104201" y="77113"/>
                  </a:lnTo>
                  <a:cubicBezTo>
                    <a:pt x="104201" y="75685"/>
                    <a:pt x="104201" y="75685"/>
                    <a:pt x="104201" y="75685"/>
                  </a:cubicBezTo>
                  <a:lnTo>
                    <a:pt x="109411" y="75685"/>
                  </a:lnTo>
                  <a:lnTo>
                    <a:pt x="109411" y="75685"/>
                  </a:lnTo>
                  <a:lnTo>
                    <a:pt x="109411" y="74257"/>
                  </a:lnTo>
                  <a:lnTo>
                    <a:pt x="109411" y="74257"/>
                  </a:lnTo>
                  <a:lnTo>
                    <a:pt x="109411" y="74257"/>
                  </a:lnTo>
                  <a:lnTo>
                    <a:pt x="109411" y="72783"/>
                  </a:lnTo>
                  <a:lnTo>
                    <a:pt x="104201" y="72783"/>
                  </a:lnTo>
                  <a:lnTo>
                    <a:pt x="109411" y="71401"/>
                  </a:lnTo>
                  <a:lnTo>
                    <a:pt x="109411" y="71401"/>
                  </a:lnTo>
                  <a:lnTo>
                    <a:pt x="104201" y="69973"/>
                  </a:lnTo>
                  <a:lnTo>
                    <a:pt x="109411" y="68545"/>
                  </a:lnTo>
                  <a:lnTo>
                    <a:pt x="109411" y="68545"/>
                  </a:lnTo>
                  <a:cubicBezTo>
                    <a:pt x="114453" y="68545"/>
                    <a:pt x="114453" y="67071"/>
                    <a:pt x="119831" y="67071"/>
                  </a:cubicBezTo>
                  <a:lnTo>
                    <a:pt x="119831" y="67071"/>
                  </a:lnTo>
                  <a:lnTo>
                    <a:pt x="119831" y="67071"/>
                  </a:lnTo>
                  <a:lnTo>
                    <a:pt x="119831" y="65689"/>
                  </a:lnTo>
                  <a:lnTo>
                    <a:pt x="119831" y="65689"/>
                  </a:lnTo>
                  <a:lnTo>
                    <a:pt x="119831" y="65689"/>
                  </a:lnTo>
                  <a:cubicBezTo>
                    <a:pt x="114453" y="65689"/>
                    <a:pt x="114453" y="65689"/>
                    <a:pt x="114453" y="64261"/>
                  </a:cubicBezTo>
                  <a:lnTo>
                    <a:pt x="114453" y="64261"/>
                  </a:lnTo>
                  <a:cubicBezTo>
                    <a:pt x="114453" y="62833"/>
                    <a:pt x="114453" y="62833"/>
                    <a:pt x="114453" y="62833"/>
                  </a:cubicBezTo>
                  <a:lnTo>
                    <a:pt x="114453" y="62833"/>
                  </a:lnTo>
                  <a:cubicBezTo>
                    <a:pt x="109411" y="62833"/>
                    <a:pt x="109411" y="61358"/>
                    <a:pt x="109411" y="59976"/>
                  </a:cubicBezTo>
                  <a:lnTo>
                    <a:pt x="109411" y="59976"/>
                  </a:lnTo>
                  <a:lnTo>
                    <a:pt x="109411" y="59976"/>
                  </a:lnTo>
                  <a:lnTo>
                    <a:pt x="109411" y="59976"/>
                  </a:lnTo>
                  <a:cubicBezTo>
                    <a:pt x="104201" y="58548"/>
                    <a:pt x="104201" y="57120"/>
                    <a:pt x="104201" y="57120"/>
                  </a:cubicBezTo>
                  <a:lnTo>
                    <a:pt x="104201" y="57120"/>
                  </a:lnTo>
                  <a:lnTo>
                    <a:pt x="104201" y="55646"/>
                  </a:lnTo>
                  <a:lnTo>
                    <a:pt x="104201" y="55646"/>
                  </a:lnTo>
                  <a:lnTo>
                    <a:pt x="104201" y="54264"/>
                  </a:lnTo>
                  <a:lnTo>
                    <a:pt x="104201" y="54264"/>
                  </a:lnTo>
                  <a:lnTo>
                    <a:pt x="104201" y="54264"/>
                  </a:lnTo>
                  <a:lnTo>
                    <a:pt x="104201" y="54264"/>
                  </a:lnTo>
                  <a:lnTo>
                    <a:pt x="104201" y="54264"/>
                  </a:lnTo>
                  <a:lnTo>
                    <a:pt x="104201" y="52836"/>
                  </a:lnTo>
                  <a:lnTo>
                    <a:pt x="104201" y="52836"/>
                  </a:lnTo>
                  <a:lnTo>
                    <a:pt x="104201" y="51408"/>
                  </a:lnTo>
                  <a:lnTo>
                    <a:pt x="98991" y="51408"/>
                  </a:lnTo>
                  <a:lnTo>
                    <a:pt x="98991" y="51408"/>
                  </a:lnTo>
                  <a:cubicBezTo>
                    <a:pt x="98991" y="51408"/>
                    <a:pt x="98991" y="51408"/>
                    <a:pt x="98991" y="49934"/>
                  </a:cubicBezTo>
                  <a:lnTo>
                    <a:pt x="98991" y="49934"/>
                  </a:lnTo>
                  <a:lnTo>
                    <a:pt x="93613" y="48552"/>
                  </a:lnTo>
                  <a:lnTo>
                    <a:pt x="93613" y="48552"/>
                  </a:lnTo>
                  <a:cubicBezTo>
                    <a:pt x="93613" y="48552"/>
                    <a:pt x="93613" y="48552"/>
                    <a:pt x="98991" y="47124"/>
                  </a:cubicBezTo>
                  <a:cubicBezTo>
                    <a:pt x="98991" y="47124"/>
                    <a:pt x="98991" y="47124"/>
                    <a:pt x="98991" y="45696"/>
                  </a:cubicBezTo>
                  <a:lnTo>
                    <a:pt x="98991" y="45696"/>
                  </a:lnTo>
                  <a:lnTo>
                    <a:pt x="104201" y="45696"/>
                  </a:lnTo>
                  <a:lnTo>
                    <a:pt x="104201" y="45696"/>
                  </a:lnTo>
                  <a:lnTo>
                    <a:pt x="104201" y="45696"/>
                  </a:lnTo>
                  <a:cubicBezTo>
                    <a:pt x="98991" y="45696"/>
                    <a:pt x="98991" y="44222"/>
                    <a:pt x="98991" y="42840"/>
                  </a:cubicBezTo>
                  <a:lnTo>
                    <a:pt x="98991" y="42840"/>
                  </a:lnTo>
                  <a:lnTo>
                    <a:pt x="98991" y="42840"/>
                  </a:lnTo>
                  <a:lnTo>
                    <a:pt x="98991" y="42840"/>
                  </a:lnTo>
                  <a:cubicBezTo>
                    <a:pt x="98991" y="41412"/>
                    <a:pt x="98991" y="41412"/>
                    <a:pt x="98991" y="41412"/>
                  </a:cubicBezTo>
                  <a:lnTo>
                    <a:pt x="98991" y="41412"/>
                  </a:lnTo>
                  <a:cubicBezTo>
                    <a:pt x="98991" y="39984"/>
                    <a:pt x="98991" y="39984"/>
                    <a:pt x="98991" y="39984"/>
                  </a:cubicBezTo>
                  <a:lnTo>
                    <a:pt x="104201" y="39984"/>
                  </a:lnTo>
                  <a:lnTo>
                    <a:pt x="104201" y="39984"/>
                  </a:lnTo>
                  <a:cubicBezTo>
                    <a:pt x="104201" y="39984"/>
                    <a:pt x="104201" y="39984"/>
                    <a:pt x="104201" y="38556"/>
                  </a:cubicBezTo>
                  <a:lnTo>
                    <a:pt x="98991" y="38556"/>
                  </a:lnTo>
                  <a:cubicBezTo>
                    <a:pt x="98991" y="37128"/>
                    <a:pt x="98991" y="37128"/>
                    <a:pt x="104201" y="37128"/>
                  </a:cubicBezTo>
                  <a:lnTo>
                    <a:pt x="104201" y="37128"/>
                  </a:lnTo>
                  <a:cubicBezTo>
                    <a:pt x="104201" y="35700"/>
                    <a:pt x="104201" y="35700"/>
                    <a:pt x="104201" y="35700"/>
                  </a:cubicBezTo>
                  <a:lnTo>
                    <a:pt x="104201" y="35700"/>
                  </a:lnTo>
                  <a:lnTo>
                    <a:pt x="104201" y="35700"/>
                  </a:lnTo>
                  <a:lnTo>
                    <a:pt x="104201" y="35700"/>
                  </a:lnTo>
                  <a:lnTo>
                    <a:pt x="104201" y="35700"/>
                  </a:lnTo>
                  <a:cubicBezTo>
                    <a:pt x="104201" y="34226"/>
                    <a:pt x="104201" y="34226"/>
                    <a:pt x="104201" y="34226"/>
                  </a:cubicBezTo>
                  <a:lnTo>
                    <a:pt x="104201" y="34226"/>
                  </a:lnTo>
                  <a:cubicBezTo>
                    <a:pt x="104201" y="32844"/>
                    <a:pt x="98991" y="31416"/>
                    <a:pt x="98991" y="31416"/>
                  </a:cubicBezTo>
                  <a:lnTo>
                    <a:pt x="98991" y="31416"/>
                  </a:lnTo>
                  <a:lnTo>
                    <a:pt x="98991" y="31416"/>
                  </a:lnTo>
                  <a:lnTo>
                    <a:pt x="98991" y="31416"/>
                  </a:lnTo>
                  <a:cubicBezTo>
                    <a:pt x="93613" y="31416"/>
                    <a:pt x="93613" y="31416"/>
                    <a:pt x="93613" y="31416"/>
                  </a:cubicBezTo>
                  <a:lnTo>
                    <a:pt x="93613" y="31416"/>
                  </a:lnTo>
                  <a:lnTo>
                    <a:pt x="93613" y="31416"/>
                  </a:lnTo>
                  <a:lnTo>
                    <a:pt x="93613" y="31416"/>
                  </a:lnTo>
                  <a:lnTo>
                    <a:pt x="93613" y="31416"/>
                  </a:lnTo>
                  <a:cubicBezTo>
                    <a:pt x="88571" y="31416"/>
                    <a:pt x="88571" y="29988"/>
                    <a:pt x="88571" y="28560"/>
                  </a:cubicBezTo>
                  <a:lnTo>
                    <a:pt x="88571" y="28560"/>
                  </a:lnTo>
                  <a:lnTo>
                    <a:pt x="88571" y="28560"/>
                  </a:lnTo>
                  <a:cubicBezTo>
                    <a:pt x="83361" y="28560"/>
                    <a:pt x="83361" y="28560"/>
                    <a:pt x="83361" y="28560"/>
                  </a:cubicBezTo>
                  <a:cubicBezTo>
                    <a:pt x="83361" y="28560"/>
                    <a:pt x="83361" y="28560"/>
                    <a:pt x="78151" y="28560"/>
                  </a:cubicBezTo>
                  <a:lnTo>
                    <a:pt x="78151" y="28560"/>
                  </a:lnTo>
                  <a:lnTo>
                    <a:pt x="78151" y="28560"/>
                  </a:lnTo>
                  <a:lnTo>
                    <a:pt x="78151" y="28560"/>
                  </a:lnTo>
                  <a:lnTo>
                    <a:pt x="78151" y="28560"/>
                  </a:lnTo>
                  <a:cubicBezTo>
                    <a:pt x="78151" y="28560"/>
                    <a:pt x="72773" y="28560"/>
                    <a:pt x="72773" y="27132"/>
                  </a:cubicBezTo>
                  <a:lnTo>
                    <a:pt x="72773" y="27132"/>
                  </a:lnTo>
                  <a:lnTo>
                    <a:pt x="72773" y="27132"/>
                  </a:lnTo>
                  <a:cubicBezTo>
                    <a:pt x="67731" y="27132"/>
                    <a:pt x="67731" y="27132"/>
                    <a:pt x="67731" y="25704"/>
                  </a:cubicBezTo>
                  <a:cubicBezTo>
                    <a:pt x="67731" y="25704"/>
                    <a:pt x="62521" y="25704"/>
                    <a:pt x="62521" y="24276"/>
                  </a:cubicBezTo>
                  <a:lnTo>
                    <a:pt x="62521" y="24276"/>
                  </a:lnTo>
                  <a:lnTo>
                    <a:pt x="62521" y="24276"/>
                  </a:lnTo>
                  <a:lnTo>
                    <a:pt x="62521" y="24276"/>
                  </a:lnTo>
                  <a:cubicBezTo>
                    <a:pt x="62521" y="24276"/>
                    <a:pt x="62521" y="24276"/>
                    <a:pt x="62521" y="22848"/>
                  </a:cubicBezTo>
                  <a:lnTo>
                    <a:pt x="62521" y="22848"/>
                  </a:lnTo>
                  <a:lnTo>
                    <a:pt x="57310" y="21420"/>
                  </a:lnTo>
                  <a:cubicBezTo>
                    <a:pt x="57310" y="19992"/>
                    <a:pt x="57310" y="19992"/>
                    <a:pt x="57310" y="19992"/>
                  </a:cubicBezTo>
                  <a:lnTo>
                    <a:pt x="57310" y="19992"/>
                  </a:lnTo>
                  <a:cubicBezTo>
                    <a:pt x="57310" y="18564"/>
                    <a:pt x="57310" y="18564"/>
                    <a:pt x="57310" y="18564"/>
                  </a:cubicBezTo>
                  <a:lnTo>
                    <a:pt x="57310" y="18564"/>
                  </a:lnTo>
                  <a:lnTo>
                    <a:pt x="57310" y="18564"/>
                  </a:lnTo>
                  <a:lnTo>
                    <a:pt x="57310" y="17136"/>
                  </a:lnTo>
                  <a:lnTo>
                    <a:pt x="57310" y="17136"/>
                  </a:lnTo>
                  <a:lnTo>
                    <a:pt x="57310" y="17136"/>
                  </a:lnTo>
                  <a:lnTo>
                    <a:pt x="62521" y="15708"/>
                  </a:lnTo>
                  <a:lnTo>
                    <a:pt x="62521" y="15708"/>
                  </a:lnTo>
                  <a:lnTo>
                    <a:pt x="62521" y="15708"/>
                  </a:lnTo>
                  <a:lnTo>
                    <a:pt x="62521" y="15708"/>
                  </a:lnTo>
                  <a:lnTo>
                    <a:pt x="62521" y="15708"/>
                  </a:lnTo>
                  <a:lnTo>
                    <a:pt x="62521" y="15708"/>
                  </a:lnTo>
                  <a:cubicBezTo>
                    <a:pt x="62521" y="14280"/>
                    <a:pt x="62521" y="14280"/>
                    <a:pt x="62521" y="14280"/>
                  </a:cubicBezTo>
                  <a:lnTo>
                    <a:pt x="62521" y="14280"/>
                  </a:lnTo>
                  <a:cubicBezTo>
                    <a:pt x="62521" y="12852"/>
                    <a:pt x="62521" y="12852"/>
                    <a:pt x="62521" y="12852"/>
                  </a:cubicBezTo>
                  <a:cubicBezTo>
                    <a:pt x="67731" y="11424"/>
                    <a:pt x="67731" y="11424"/>
                    <a:pt x="67731" y="11424"/>
                  </a:cubicBezTo>
                  <a:lnTo>
                    <a:pt x="67731" y="11424"/>
                  </a:lnTo>
                  <a:lnTo>
                    <a:pt x="67731" y="11424"/>
                  </a:lnTo>
                  <a:cubicBezTo>
                    <a:pt x="72773" y="11424"/>
                    <a:pt x="72773" y="11424"/>
                    <a:pt x="72773" y="9996"/>
                  </a:cubicBezTo>
                  <a:cubicBezTo>
                    <a:pt x="72773" y="9996"/>
                    <a:pt x="78151" y="9996"/>
                    <a:pt x="78151" y="8568"/>
                  </a:cubicBezTo>
                  <a:lnTo>
                    <a:pt x="83361" y="8568"/>
                  </a:lnTo>
                  <a:lnTo>
                    <a:pt x="83361" y="8568"/>
                  </a:lnTo>
                  <a:lnTo>
                    <a:pt x="88571" y="8568"/>
                  </a:lnTo>
                  <a:lnTo>
                    <a:pt x="88571" y="8568"/>
                  </a:lnTo>
                  <a:lnTo>
                    <a:pt x="88571" y="8568"/>
                  </a:lnTo>
                  <a:cubicBezTo>
                    <a:pt x="88571" y="7140"/>
                    <a:pt x="88571" y="7140"/>
                    <a:pt x="88571" y="7140"/>
                  </a:cubicBezTo>
                  <a:lnTo>
                    <a:pt x="88571" y="5712"/>
                  </a:lnTo>
                  <a:lnTo>
                    <a:pt x="88571" y="5712"/>
                  </a:lnTo>
                  <a:lnTo>
                    <a:pt x="88571" y="5712"/>
                  </a:lnTo>
                  <a:lnTo>
                    <a:pt x="88571" y="5712"/>
                  </a:lnTo>
                  <a:lnTo>
                    <a:pt x="83361" y="5712"/>
                  </a:lnTo>
                  <a:lnTo>
                    <a:pt x="78151" y="5712"/>
                  </a:lnTo>
                  <a:cubicBezTo>
                    <a:pt x="78151" y="5712"/>
                    <a:pt x="78151" y="5712"/>
                    <a:pt x="72773" y="5712"/>
                  </a:cubicBezTo>
                  <a:lnTo>
                    <a:pt x="72773" y="5712"/>
                  </a:lnTo>
                  <a:cubicBezTo>
                    <a:pt x="67731" y="5712"/>
                    <a:pt x="62521" y="5712"/>
                    <a:pt x="62521" y="4284"/>
                  </a:cubicBezTo>
                  <a:lnTo>
                    <a:pt x="62521" y="2856"/>
                  </a:lnTo>
                  <a:lnTo>
                    <a:pt x="62521" y="2856"/>
                  </a:lnTo>
                  <a:lnTo>
                    <a:pt x="62521" y="1428"/>
                  </a:lnTo>
                  <a:lnTo>
                    <a:pt x="62521" y="1428"/>
                  </a:lnTo>
                  <a:lnTo>
                    <a:pt x="57310" y="1428"/>
                  </a:lnTo>
                  <a:cubicBezTo>
                    <a:pt x="57310" y="1428"/>
                    <a:pt x="51932" y="1428"/>
                    <a:pt x="51932" y="0"/>
                  </a:cubicBezTo>
                  <a:lnTo>
                    <a:pt x="51932" y="0"/>
                  </a:lnTo>
                  <a:lnTo>
                    <a:pt x="51932" y="1428"/>
                  </a:lnTo>
                  <a:cubicBezTo>
                    <a:pt x="51932" y="1428"/>
                    <a:pt x="51932" y="1428"/>
                    <a:pt x="46890" y="1428"/>
                  </a:cubicBezTo>
                  <a:cubicBezTo>
                    <a:pt x="46890" y="2856"/>
                    <a:pt x="46890" y="2856"/>
                    <a:pt x="46890" y="2856"/>
                  </a:cubicBezTo>
                  <a:lnTo>
                    <a:pt x="46890" y="2856"/>
                  </a:lnTo>
                  <a:lnTo>
                    <a:pt x="46890" y="2856"/>
                  </a:lnTo>
                  <a:cubicBezTo>
                    <a:pt x="46890" y="4284"/>
                    <a:pt x="41680" y="5712"/>
                    <a:pt x="31260" y="5712"/>
                  </a:cubicBezTo>
                  <a:cubicBezTo>
                    <a:pt x="26050" y="5712"/>
                    <a:pt x="26050" y="7140"/>
                    <a:pt x="26050" y="7140"/>
                  </a:cubicBezTo>
                  <a:cubicBezTo>
                    <a:pt x="26050" y="8568"/>
                    <a:pt x="20840" y="9996"/>
                    <a:pt x="20840" y="11424"/>
                  </a:cubicBezTo>
                  <a:cubicBezTo>
                    <a:pt x="20840" y="11424"/>
                    <a:pt x="20840" y="11424"/>
                    <a:pt x="20840" y="12852"/>
                  </a:cubicBezTo>
                  <a:lnTo>
                    <a:pt x="15462" y="12852"/>
                  </a:lnTo>
                  <a:cubicBezTo>
                    <a:pt x="15462" y="14280"/>
                    <a:pt x="15462" y="14280"/>
                    <a:pt x="15462" y="14280"/>
                  </a:cubicBezTo>
                  <a:cubicBezTo>
                    <a:pt x="10420" y="14280"/>
                    <a:pt x="10420" y="14280"/>
                    <a:pt x="10420" y="14280"/>
                  </a:cubicBezTo>
                  <a:lnTo>
                    <a:pt x="10420" y="14280"/>
                  </a:lnTo>
                  <a:cubicBezTo>
                    <a:pt x="10420" y="12852"/>
                    <a:pt x="5210" y="12852"/>
                    <a:pt x="5210" y="11424"/>
                  </a:cubicBezTo>
                  <a:lnTo>
                    <a:pt x="5210" y="11424"/>
                  </a:lnTo>
                  <a:lnTo>
                    <a:pt x="5210" y="11424"/>
                  </a:lnTo>
                  <a:lnTo>
                    <a:pt x="5210" y="11424"/>
                  </a:lnTo>
                  <a:cubicBezTo>
                    <a:pt x="5210" y="11424"/>
                    <a:pt x="5210" y="11424"/>
                    <a:pt x="0" y="11424"/>
                  </a:cubicBezTo>
                  <a:lnTo>
                    <a:pt x="0" y="11424"/>
                  </a:lnTo>
                  <a:cubicBezTo>
                    <a:pt x="0" y="12852"/>
                    <a:pt x="0" y="12852"/>
                    <a:pt x="0" y="12852"/>
                  </a:cubicBezTo>
                  <a:lnTo>
                    <a:pt x="0" y="12852"/>
                  </a:lnTo>
                  <a:lnTo>
                    <a:pt x="0" y="14280"/>
                  </a:lnTo>
                  <a:lnTo>
                    <a:pt x="0" y="14280"/>
                  </a:lnTo>
                  <a:cubicBezTo>
                    <a:pt x="0" y="14280"/>
                    <a:pt x="5210" y="15708"/>
                    <a:pt x="10420" y="17136"/>
                  </a:cubicBezTo>
                  <a:lnTo>
                    <a:pt x="10420" y="17136"/>
                  </a:lnTo>
                  <a:cubicBezTo>
                    <a:pt x="10420" y="18564"/>
                    <a:pt x="10420" y="18564"/>
                    <a:pt x="10420" y="19992"/>
                  </a:cubicBezTo>
                  <a:lnTo>
                    <a:pt x="15462" y="19992"/>
                  </a:lnTo>
                  <a:lnTo>
                    <a:pt x="15462" y="21420"/>
                  </a:lnTo>
                  <a:cubicBezTo>
                    <a:pt x="15462" y="21420"/>
                    <a:pt x="15462" y="21420"/>
                    <a:pt x="20840" y="21420"/>
                  </a:cubicBezTo>
                  <a:cubicBezTo>
                    <a:pt x="20840" y="22848"/>
                    <a:pt x="20840" y="24276"/>
                    <a:pt x="20840" y="24276"/>
                  </a:cubicBezTo>
                  <a:cubicBezTo>
                    <a:pt x="20840" y="24276"/>
                    <a:pt x="20840" y="24276"/>
                    <a:pt x="20840" y="25704"/>
                  </a:cubicBezTo>
                  <a:lnTo>
                    <a:pt x="26050" y="27132"/>
                  </a:lnTo>
                  <a:cubicBezTo>
                    <a:pt x="31260" y="28560"/>
                    <a:pt x="31260" y="28560"/>
                    <a:pt x="31260" y="29988"/>
                  </a:cubicBezTo>
                  <a:cubicBezTo>
                    <a:pt x="31260" y="31416"/>
                    <a:pt x="31260" y="31416"/>
                    <a:pt x="31260" y="31416"/>
                  </a:cubicBezTo>
                  <a:lnTo>
                    <a:pt x="31260" y="31416"/>
                  </a:lnTo>
                  <a:lnTo>
                    <a:pt x="31260" y="31416"/>
                  </a:lnTo>
                  <a:cubicBezTo>
                    <a:pt x="31260" y="31416"/>
                    <a:pt x="31260" y="31416"/>
                    <a:pt x="36470" y="32844"/>
                  </a:cubicBezTo>
                  <a:cubicBezTo>
                    <a:pt x="36470" y="32844"/>
                    <a:pt x="36470" y="34226"/>
                    <a:pt x="41680" y="34226"/>
                  </a:cubicBezTo>
                  <a:cubicBezTo>
                    <a:pt x="41680" y="35700"/>
                    <a:pt x="41680" y="37128"/>
                    <a:pt x="41680" y="37128"/>
                  </a:cubicBezTo>
                  <a:cubicBezTo>
                    <a:pt x="41680" y="38556"/>
                    <a:pt x="41680" y="38556"/>
                    <a:pt x="41680" y="38556"/>
                  </a:cubicBezTo>
                  <a:cubicBezTo>
                    <a:pt x="41680" y="39984"/>
                    <a:pt x="41680" y="39984"/>
                    <a:pt x="46890" y="39984"/>
                  </a:cubicBezTo>
                  <a:lnTo>
                    <a:pt x="46890" y="39984"/>
                  </a:lnTo>
                  <a:lnTo>
                    <a:pt x="51932" y="41412"/>
                  </a:lnTo>
                  <a:cubicBezTo>
                    <a:pt x="57310" y="41412"/>
                    <a:pt x="57310" y="42840"/>
                    <a:pt x="57310" y="42840"/>
                  </a:cubicBezTo>
                  <a:cubicBezTo>
                    <a:pt x="62521" y="42840"/>
                    <a:pt x="62521" y="44222"/>
                    <a:pt x="62521" y="44222"/>
                  </a:cubicBezTo>
                  <a:cubicBezTo>
                    <a:pt x="67731" y="44222"/>
                    <a:pt x="72773" y="45696"/>
                    <a:pt x="72773" y="45696"/>
                  </a:cubicBezTo>
                  <a:cubicBezTo>
                    <a:pt x="72773" y="45696"/>
                    <a:pt x="72773" y="45696"/>
                    <a:pt x="78151" y="45696"/>
                  </a:cubicBezTo>
                  <a:lnTo>
                    <a:pt x="83361" y="47124"/>
                  </a:lnTo>
                  <a:cubicBezTo>
                    <a:pt x="83361" y="48552"/>
                    <a:pt x="83361" y="48552"/>
                    <a:pt x="88571" y="48552"/>
                  </a:cubicBezTo>
                  <a:lnTo>
                    <a:pt x="88571" y="48552"/>
                  </a:lnTo>
                  <a:cubicBezTo>
                    <a:pt x="93613" y="49934"/>
                    <a:pt x="93613" y="49934"/>
                    <a:pt x="93613" y="51408"/>
                  </a:cubicBezTo>
                  <a:cubicBezTo>
                    <a:pt x="98991" y="51408"/>
                    <a:pt x="98991" y="52836"/>
                    <a:pt x="98991" y="55646"/>
                  </a:cubicBezTo>
                  <a:lnTo>
                    <a:pt x="98991" y="55646"/>
                  </a:lnTo>
                  <a:lnTo>
                    <a:pt x="98991" y="57120"/>
                  </a:lnTo>
                  <a:lnTo>
                    <a:pt x="98991" y="58548"/>
                  </a:lnTo>
                  <a:lnTo>
                    <a:pt x="98991" y="58548"/>
                  </a:lnTo>
                  <a:lnTo>
                    <a:pt x="98991" y="58548"/>
                  </a:lnTo>
                  <a:cubicBezTo>
                    <a:pt x="98991" y="58548"/>
                    <a:pt x="98991" y="59976"/>
                    <a:pt x="98991" y="61358"/>
                  </a:cubicBezTo>
                  <a:cubicBezTo>
                    <a:pt x="98991" y="62833"/>
                    <a:pt x="98991" y="62833"/>
                    <a:pt x="98991" y="64261"/>
                  </a:cubicBezTo>
                  <a:lnTo>
                    <a:pt x="98991" y="64261"/>
                  </a:lnTo>
                  <a:cubicBezTo>
                    <a:pt x="98991" y="65689"/>
                    <a:pt x="98991" y="65689"/>
                    <a:pt x="93613" y="65689"/>
                  </a:cubicBezTo>
                  <a:cubicBezTo>
                    <a:pt x="93613" y="67071"/>
                    <a:pt x="93613" y="67071"/>
                    <a:pt x="93613" y="67071"/>
                  </a:cubicBezTo>
                  <a:cubicBezTo>
                    <a:pt x="98991" y="67071"/>
                    <a:pt x="93613" y="68545"/>
                    <a:pt x="93613" y="69973"/>
                  </a:cubicBezTo>
                  <a:lnTo>
                    <a:pt x="93613" y="69973"/>
                  </a:lnTo>
                  <a:cubicBezTo>
                    <a:pt x="93613" y="69973"/>
                    <a:pt x="93613" y="69973"/>
                    <a:pt x="93613" y="71401"/>
                  </a:cubicBezTo>
                  <a:lnTo>
                    <a:pt x="93613" y="71401"/>
                  </a:lnTo>
                  <a:cubicBezTo>
                    <a:pt x="93613" y="72783"/>
                    <a:pt x="93613" y="72783"/>
                    <a:pt x="93613" y="74257"/>
                  </a:cubicBezTo>
                  <a:lnTo>
                    <a:pt x="93613" y="75685"/>
                  </a:lnTo>
                  <a:cubicBezTo>
                    <a:pt x="93613" y="75685"/>
                    <a:pt x="93613" y="75685"/>
                    <a:pt x="93613" y="77113"/>
                  </a:cubicBezTo>
                  <a:lnTo>
                    <a:pt x="93613" y="78495"/>
                  </a:lnTo>
                  <a:cubicBezTo>
                    <a:pt x="93613" y="78495"/>
                    <a:pt x="93613" y="79969"/>
                    <a:pt x="88571" y="79969"/>
                  </a:cubicBezTo>
                  <a:lnTo>
                    <a:pt x="88571" y="81397"/>
                  </a:lnTo>
                  <a:cubicBezTo>
                    <a:pt x="88571" y="82825"/>
                    <a:pt x="88571" y="82825"/>
                    <a:pt x="88571" y="82825"/>
                  </a:cubicBezTo>
                  <a:lnTo>
                    <a:pt x="88571" y="82825"/>
                  </a:lnTo>
                  <a:lnTo>
                    <a:pt x="88571" y="82825"/>
                  </a:lnTo>
                  <a:lnTo>
                    <a:pt x="88571" y="84207"/>
                  </a:lnTo>
                  <a:lnTo>
                    <a:pt x="88571" y="84207"/>
                  </a:lnTo>
                  <a:cubicBezTo>
                    <a:pt x="88571" y="84207"/>
                    <a:pt x="88571" y="84207"/>
                    <a:pt x="88571" y="85681"/>
                  </a:cubicBezTo>
                  <a:cubicBezTo>
                    <a:pt x="88571" y="85681"/>
                    <a:pt x="88571" y="87109"/>
                    <a:pt x="83361" y="87109"/>
                  </a:cubicBezTo>
                  <a:lnTo>
                    <a:pt x="83361" y="88537"/>
                  </a:lnTo>
                  <a:cubicBezTo>
                    <a:pt x="83361" y="88537"/>
                    <a:pt x="83361" y="88537"/>
                    <a:pt x="83361" y="89919"/>
                  </a:cubicBezTo>
                  <a:cubicBezTo>
                    <a:pt x="83361" y="89919"/>
                    <a:pt x="83361" y="89919"/>
                    <a:pt x="83361" y="91393"/>
                  </a:cubicBezTo>
                  <a:cubicBezTo>
                    <a:pt x="88571" y="91393"/>
                    <a:pt x="83361" y="94249"/>
                    <a:pt x="83361" y="94249"/>
                  </a:cubicBezTo>
                  <a:lnTo>
                    <a:pt x="83361" y="95631"/>
                  </a:lnTo>
                  <a:cubicBezTo>
                    <a:pt x="83361" y="95631"/>
                    <a:pt x="83361" y="97105"/>
                    <a:pt x="83361" y="98533"/>
                  </a:cubicBezTo>
                  <a:lnTo>
                    <a:pt x="83361" y="98533"/>
                  </a:lnTo>
                  <a:cubicBezTo>
                    <a:pt x="83361" y="98533"/>
                    <a:pt x="83361" y="98533"/>
                    <a:pt x="83361" y="99915"/>
                  </a:cubicBezTo>
                  <a:cubicBezTo>
                    <a:pt x="83361" y="99915"/>
                    <a:pt x="83361" y="101343"/>
                    <a:pt x="78151" y="102817"/>
                  </a:cubicBezTo>
                  <a:lnTo>
                    <a:pt x="72773" y="104245"/>
                  </a:lnTo>
                  <a:lnTo>
                    <a:pt x="72773" y="105627"/>
                  </a:lnTo>
                  <a:lnTo>
                    <a:pt x="72773" y="105627"/>
                  </a:lnTo>
                  <a:cubicBezTo>
                    <a:pt x="72773" y="105627"/>
                    <a:pt x="72773" y="105627"/>
                    <a:pt x="72773" y="107055"/>
                  </a:cubicBezTo>
                  <a:lnTo>
                    <a:pt x="67731" y="107055"/>
                  </a:lnTo>
                  <a:lnTo>
                    <a:pt x="67731" y="107055"/>
                  </a:lnTo>
                  <a:cubicBezTo>
                    <a:pt x="67731" y="108529"/>
                    <a:pt x="67731" y="108529"/>
                    <a:pt x="67731" y="108529"/>
                  </a:cubicBezTo>
                  <a:lnTo>
                    <a:pt x="67731" y="108529"/>
                  </a:lnTo>
                  <a:cubicBezTo>
                    <a:pt x="67731" y="109957"/>
                    <a:pt x="67731" y="109957"/>
                    <a:pt x="67731" y="111339"/>
                  </a:cubicBezTo>
                  <a:lnTo>
                    <a:pt x="67731" y="111339"/>
                  </a:lnTo>
                  <a:lnTo>
                    <a:pt x="67731" y="112767"/>
                  </a:lnTo>
                  <a:cubicBezTo>
                    <a:pt x="67731" y="112767"/>
                    <a:pt x="72773" y="114241"/>
                    <a:pt x="67731" y="115669"/>
                  </a:cubicBezTo>
                  <a:cubicBezTo>
                    <a:pt x="67731" y="117051"/>
                    <a:pt x="62521" y="118479"/>
                    <a:pt x="62521" y="118479"/>
                  </a:cubicBezTo>
                  <a:lnTo>
                    <a:pt x="62521" y="118479"/>
                  </a:lnTo>
                  <a:cubicBezTo>
                    <a:pt x="67731" y="118479"/>
                    <a:pt x="67731" y="118479"/>
                    <a:pt x="67731" y="118479"/>
                  </a:cubicBezTo>
                  <a:lnTo>
                    <a:pt x="72773" y="118479"/>
                  </a:lnTo>
                  <a:lnTo>
                    <a:pt x="72773" y="118479"/>
                  </a:lnTo>
                  <a:lnTo>
                    <a:pt x="72773" y="118479"/>
                  </a:lnTo>
                  <a:lnTo>
                    <a:pt x="72773" y="118479"/>
                  </a:lnTo>
                  <a:cubicBezTo>
                    <a:pt x="78151" y="119953"/>
                    <a:pt x="78151" y="119953"/>
                    <a:pt x="78151" y="119953"/>
                  </a:cubicBezTo>
                  <a:cubicBezTo>
                    <a:pt x="78151" y="119953"/>
                    <a:pt x="72773" y="118479"/>
                    <a:pt x="72773" y="117051"/>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04" name="Shape 11904"/>
            <p:cNvSpPr/>
            <p:nvPr/>
          </p:nvSpPr>
          <p:spPr>
            <a:xfrm>
              <a:off x="2184400" y="3810000"/>
              <a:ext cx="33338" cy="34925"/>
            </a:xfrm>
            <a:custGeom>
              <a:avLst/>
              <a:gdLst/>
              <a:ahLst/>
              <a:cxnLst/>
              <a:rect l="0" t="0" r="0" b="0"/>
              <a:pathLst>
                <a:path w="120000" h="120000" extrusionOk="0">
                  <a:moveTo>
                    <a:pt x="118709" y="79578"/>
                  </a:moveTo>
                  <a:lnTo>
                    <a:pt x="118709" y="79578"/>
                  </a:lnTo>
                  <a:cubicBezTo>
                    <a:pt x="80000" y="79578"/>
                    <a:pt x="80000" y="79578"/>
                    <a:pt x="40000" y="39157"/>
                  </a:cubicBezTo>
                  <a:cubicBezTo>
                    <a:pt x="40000" y="39157"/>
                    <a:pt x="40000" y="39157"/>
                    <a:pt x="40000" y="0"/>
                  </a:cubicBezTo>
                  <a:lnTo>
                    <a:pt x="40000" y="0"/>
                  </a:lnTo>
                  <a:lnTo>
                    <a:pt x="40000" y="0"/>
                  </a:lnTo>
                  <a:cubicBezTo>
                    <a:pt x="0" y="0"/>
                    <a:pt x="0" y="0"/>
                    <a:pt x="0" y="0"/>
                  </a:cubicBezTo>
                  <a:lnTo>
                    <a:pt x="0" y="0"/>
                  </a:lnTo>
                  <a:cubicBezTo>
                    <a:pt x="40000" y="0"/>
                    <a:pt x="40000" y="39157"/>
                    <a:pt x="40000" y="79578"/>
                  </a:cubicBezTo>
                  <a:cubicBezTo>
                    <a:pt x="40000" y="79578"/>
                    <a:pt x="40000" y="79578"/>
                    <a:pt x="40000" y="118736"/>
                  </a:cubicBezTo>
                  <a:lnTo>
                    <a:pt x="40000" y="118736"/>
                  </a:lnTo>
                  <a:lnTo>
                    <a:pt x="80000" y="118736"/>
                  </a:lnTo>
                  <a:cubicBezTo>
                    <a:pt x="118709" y="118736"/>
                    <a:pt x="118709" y="118736"/>
                    <a:pt x="118709" y="118736"/>
                  </a:cubicBezTo>
                  <a:lnTo>
                    <a:pt x="118709" y="118736"/>
                  </a:lnTo>
                  <a:lnTo>
                    <a:pt x="118709" y="118736"/>
                  </a:lnTo>
                  <a:cubicBezTo>
                    <a:pt x="118709" y="79578"/>
                    <a:pt x="118709" y="79578"/>
                    <a:pt x="118709" y="79578"/>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05" name="Shape 11905"/>
            <p:cNvSpPr/>
            <p:nvPr/>
          </p:nvSpPr>
          <p:spPr>
            <a:xfrm>
              <a:off x="2051050" y="2751138"/>
              <a:ext cx="1588" cy="11112"/>
            </a:xfrm>
            <a:custGeom>
              <a:avLst/>
              <a:gdLst/>
              <a:ahLst/>
              <a:cxnLst/>
              <a:rect l="0" t="0" r="0" b="0"/>
              <a:pathLst>
                <a:path w="120000" h="120000" extrusionOk="0">
                  <a:moveTo>
                    <a:pt x="0" y="116250"/>
                  </a:moveTo>
                  <a:lnTo>
                    <a:pt x="0" y="116250"/>
                  </a:lnTo>
                  <a:lnTo>
                    <a:pt x="0" y="116250"/>
                  </a:lnTo>
                  <a:lnTo>
                    <a:pt x="0" y="0"/>
                  </a:lnTo>
                  <a:lnTo>
                    <a:pt x="0" y="0"/>
                  </a:lnTo>
                  <a:lnTo>
                    <a:pt x="0" y="0"/>
                  </a:lnTo>
                  <a:lnTo>
                    <a:pt x="0" y="11625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06" name="Shape 11906"/>
            <p:cNvSpPr/>
            <p:nvPr/>
          </p:nvSpPr>
          <p:spPr>
            <a:xfrm>
              <a:off x="2239963" y="3867150"/>
              <a:ext cx="1587" cy="1588"/>
            </a:xfrm>
            <a:custGeom>
              <a:avLst/>
              <a:gdLst/>
              <a:ahLst/>
              <a:cxnLst/>
              <a:rect l="0" t="0" r="0" b="0"/>
              <a:pathLst>
                <a:path w="120000" h="120000" extrusionOk="0">
                  <a:moveTo>
                    <a:pt x="0" y="0"/>
                  </a:moveTo>
                  <a:lnTo>
                    <a:pt x="0" y="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07" name="Shape 11907"/>
            <p:cNvSpPr/>
            <p:nvPr/>
          </p:nvSpPr>
          <p:spPr>
            <a:xfrm>
              <a:off x="2217738" y="3654425"/>
              <a:ext cx="11112" cy="22225"/>
            </a:xfrm>
            <a:custGeom>
              <a:avLst/>
              <a:gdLst/>
              <a:ahLst/>
              <a:cxnLst/>
              <a:rect l="0" t="0" r="0" b="0"/>
              <a:pathLst>
                <a:path w="120000" h="120000" extrusionOk="0">
                  <a:moveTo>
                    <a:pt x="0" y="60000"/>
                  </a:moveTo>
                  <a:lnTo>
                    <a:pt x="0" y="60000"/>
                  </a:lnTo>
                  <a:lnTo>
                    <a:pt x="116363" y="118064"/>
                  </a:lnTo>
                  <a:lnTo>
                    <a:pt x="116363" y="118064"/>
                  </a:lnTo>
                  <a:lnTo>
                    <a:pt x="116363" y="118064"/>
                  </a:lnTo>
                  <a:cubicBezTo>
                    <a:pt x="116363" y="118064"/>
                    <a:pt x="116363" y="118064"/>
                    <a:pt x="116363" y="60000"/>
                  </a:cubicBezTo>
                  <a:lnTo>
                    <a:pt x="116363" y="60000"/>
                  </a:lnTo>
                  <a:lnTo>
                    <a:pt x="116363" y="60000"/>
                  </a:lnTo>
                  <a:cubicBezTo>
                    <a:pt x="0" y="60000"/>
                    <a:pt x="0" y="0"/>
                    <a:pt x="0" y="0"/>
                  </a:cubicBezTo>
                  <a:lnTo>
                    <a:pt x="0" y="0"/>
                  </a:lnTo>
                  <a:lnTo>
                    <a:pt x="0" y="0"/>
                  </a:lnTo>
                  <a:lnTo>
                    <a:pt x="0" y="0"/>
                  </a:lnTo>
                  <a:cubicBezTo>
                    <a:pt x="0" y="60000"/>
                    <a:pt x="0" y="60000"/>
                    <a:pt x="0" y="6000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08" name="Shape 11908"/>
            <p:cNvSpPr/>
            <p:nvPr/>
          </p:nvSpPr>
          <p:spPr>
            <a:xfrm>
              <a:off x="2173288" y="3687763"/>
              <a:ext cx="57150" cy="88900"/>
            </a:xfrm>
            <a:custGeom>
              <a:avLst/>
              <a:gdLst/>
              <a:ahLst/>
              <a:cxnLst/>
              <a:rect l="0" t="0" r="0" b="0"/>
              <a:pathLst>
                <a:path w="120000" h="120000" extrusionOk="0">
                  <a:moveTo>
                    <a:pt x="48152" y="119518"/>
                  </a:moveTo>
                  <a:lnTo>
                    <a:pt x="48152" y="119518"/>
                  </a:lnTo>
                  <a:lnTo>
                    <a:pt x="48152" y="119518"/>
                  </a:lnTo>
                  <a:cubicBezTo>
                    <a:pt x="71847" y="119518"/>
                    <a:pt x="71847" y="119518"/>
                    <a:pt x="71847" y="119518"/>
                  </a:cubicBezTo>
                  <a:lnTo>
                    <a:pt x="71847" y="119518"/>
                  </a:lnTo>
                  <a:cubicBezTo>
                    <a:pt x="71847" y="104578"/>
                    <a:pt x="71847" y="104578"/>
                    <a:pt x="94777" y="104578"/>
                  </a:cubicBezTo>
                  <a:lnTo>
                    <a:pt x="94777" y="104578"/>
                  </a:lnTo>
                  <a:lnTo>
                    <a:pt x="94777" y="104578"/>
                  </a:lnTo>
                  <a:lnTo>
                    <a:pt x="94777" y="104578"/>
                  </a:lnTo>
                  <a:cubicBezTo>
                    <a:pt x="94777" y="90120"/>
                    <a:pt x="94777" y="90120"/>
                    <a:pt x="94777" y="90120"/>
                  </a:cubicBezTo>
                  <a:cubicBezTo>
                    <a:pt x="94777" y="75180"/>
                    <a:pt x="94777" y="75180"/>
                    <a:pt x="94777" y="75180"/>
                  </a:cubicBezTo>
                  <a:cubicBezTo>
                    <a:pt x="94777" y="59759"/>
                    <a:pt x="94777" y="59759"/>
                    <a:pt x="94777" y="59759"/>
                  </a:cubicBezTo>
                  <a:lnTo>
                    <a:pt x="94777" y="59759"/>
                  </a:lnTo>
                  <a:lnTo>
                    <a:pt x="94777" y="59759"/>
                  </a:lnTo>
                  <a:lnTo>
                    <a:pt x="119235" y="44819"/>
                  </a:lnTo>
                  <a:lnTo>
                    <a:pt x="119235" y="44819"/>
                  </a:lnTo>
                  <a:lnTo>
                    <a:pt x="119235" y="44819"/>
                  </a:lnTo>
                  <a:lnTo>
                    <a:pt x="119235" y="44819"/>
                  </a:lnTo>
                  <a:lnTo>
                    <a:pt x="119235" y="30361"/>
                  </a:lnTo>
                  <a:lnTo>
                    <a:pt x="119235" y="30361"/>
                  </a:lnTo>
                  <a:lnTo>
                    <a:pt x="119235" y="30361"/>
                  </a:lnTo>
                  <a:cubicBezTo>
                    <a:pt x="119235" y="30361"/>
                    <a:pt x="119235" y="30361"/>
                    <a:pt x="119235" y="15421"/>
                  </a:cubicBezTo>
                  <a:lnTo>
                    <a:pt x="119235" y="15421"/>
                  </a:lnTo>
                  <a:lnTo>
                    <a:pt x="119235" y="15421"/>
                  </a:lnTo>
                  <a:cubicBezTo>
                    <a:pt x="119235" y="15421"/>
                    <a:pt x="119235" y="15421"/>
                    <a:pt x="119235" y="0"/>
                  </a:cubicBezTo>
                  <a:cubicBezTo>
                    <a:pt x="94777" y="15421"/>
                    <a:pt x="94777" y="15421"/>
                    <a:pt x="94777" y="15421"/>
                  </a:cubicBezTo>
                  <a:lnTo>
                    <a:pt x="94777" y="15421"/>
                  </a:lnTo>
                  <a:cubicBezTo>
                    <a:pt x="94777" y="30361"/>
                    <a:pt x="94777" y="30361"/>
                    <a:pt x="94777" y="30361"/>
                  </a:cubicBezTo>
                  <a:cubicBezTo>
                    <a:pt x="71847" y="30361"/>
                    <a:pt x="71847" y="30361"/>
                    <a:pt x="71847" y="30361"/>
                  </a:cubicBezTo>
                  <a:lnTo>
                    <a:pt x="71847" y="30361"/>
                  </a:lnTo>
                  <a:cubicBezTo>
                    <a:pt x="71847" y="44819"/>
                    <a:pt x="71847" y="44819"/>
                    <a:pt x="71847" y="44819"/>
                  </a:cubicBezTo>
                  <a:cubicBezTo>
                    <a:pt x="48152" y="44819"/>
                    <a:pt x="48152" y="30361"/>
                    <a:pt x="48152" y="30361"/>
                  </a:cubicBezTo>
                  <a:cubicBezTo>
                    <a:pt x="48152" y="30361"/>
                    <a:pt x="48152" y="30361"/>
                    <a:pt x="24458" y="44819"/>
                  </a:cubicBezTo>
                  <a:lnTo>
                    <a:pt x="24458" y="44819"/>
                  </a:lnTo>
                  <a:lnTo>
                    <a:pt x="24458" y="44819"/>
                  </a:lnTo>
                  <a:cubicBezTo>
                    <a:pt x="24458" y="44819"/>
                    <a:pt x="24458" y="44819"/>
                    <a:pt x="0" y="44819"/>
                  </a:cubicBezTo>
                  <a:cubicBezTo>
                    <a:pt x="24458" y="44819"/>
                    <a:pt x="24458" y="44819"/>
                    <a:pt x="24458" y="44819"/>
                  </a:cubicBezTo>
                  <a:lnTo>
                    <a:pt x="24458" y="44819"/>
                  </a:lnTo>
                  <a:lnTo>
                    <a:pt x="48152" y="59759"/>
                  </a:lnTo>
                  <a:cubicBezTo>
                    <a:pt x="48152" y="59759"/>
                    <a:pt x="48152" y="59759"/>
                    <a:pt x="48152" y="75180"/>
                  </a:cubicBezTo>
                  <a:cubicBezTo>
                    <a:pt x="48152" y="75180"/>
                    <a:pt x="71847" y="75180"/>
                    <a:pt x="71847" y="90120"/>
                  </a:cubicBezTo>
                  <a:lnTo>
                    <a:pt x="71847" y="104578"/>
                  </a:lnTo>
                  <a:lnTo>
                    <a:pt x="48152" y="104578"/>
                  </a:lnTo>
                  <a:lnTo>
                    <a:pt x="24458" y="104578"/>
                  </a:lnTo>
                  <a:lnTo>
                    <a:pt x="24458" y="104578"/>
                  </a:lnTo>
                  <a:cubicBezTo>
                    <a:pt x="48152" y="119518"/>
                    <a:pt x="48152" y="119518"/>
                    <a:pt x="48152" y="119518"/>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09" name="Shape 11909"/>
            <p:cNvSpPr/>
            <p:nvPr/>
          </p:nvSpPr>
          <p:spPr>
            <a:xfrm>
              <a:off x="3167063" y="987425"/>
              <a:ext cx="55562" cy="33338"/>
            </a:xfrm>
            <a:custGeom>
              <a:avLst/>
              <a:gdLst/>
              <a:ahLst/>
              <a:cxnLst/>
              <a:rect l="0" t="0" r="0" b="0"/>
              <a:pathLst>
                <a:path w="120000" h="120000" extrusionOk="0">
                  <a:moveTo>
                    <a:pt x="46923" y="79148"/>
                  </a:moveTo>
                  <a:lnTo>
                    <a:pt x="46923" y="79148"/>
                  </a:lnTo>
                  <a:lnTo>
                    <a:pt x="46923" y="79148"/>
                  </a:lnTo>
                  <a:lnTo>
                    <a:pt x="46923" y="79148"/>
                  </a:lnTo>
                  <a:cubicBezTo>
                    <a:pt x="70769" y="79148"/>
                    <a:pt x="95384" y="79148"/>
                    <a:pt x="95384" y="118723"/>
                  </a:cubicBezTo>
                  <a:lnTo>
                    <a:pt x="95384" y="118723"/>
                  </a:lnTo>
                  <a:cubicBezTo>
                    <a:pt x="119230" y="118723"/>
                    <a:pt x="119230" y="118723"/>
                    <a:pt x="119230" y="118723"/>
                  </a:cubicBezTo>
                  <a:lnTo>
                    <a:pt x="119230" y="118723"/>
                  </a:lnTo>
                  <a:lnTo>
                    <a:pt x="119230" y="118723"/>
                  </a:lnTo>
                  <a:lnTo>
                    <a:pt x="119230" y="118723"/>
                  </a:lnTo>
                  <a:cubicBezTo>
                    <a:pt x="119230" y="79148"/>
                    <a:pt x="119230" y="79148"/>
                    <a:pt x="119230" y="39574"/>
                  </a:cubicBezTo>
                  <a:lnTo>
                    <a:pt x="119230" y="39574"/>
                  </a:lnTo>
                  <a:lnTo>
                    <a:pt x="119230" y="39574"/>
                  </a:lnTo>
                  <a:lnTo>
                    <a:pt x="95384" y="39574"/>
                  </a:lnTo>
                  <a:cubicBezTo>
                    <a:pt x="95384" y="39574"/>
                    <a:pt x="95384" y="39574"/>
                    <a:pt x="70769" y="39574"/>
                  </a:cubicBezTo>
                  <a:cubicBezTo>
                    <a:pt x="70769" y="39574"/>
                    <a:pt x="46923" y="0"/>
                    <a:pt x="23846" y="0"/>
                  </a:cubicBezTo>
                  <a:cubicBezTo>
                    <a:pt x="23846" y="0"/>
                    <a:pt x="23846" y="0"/>
                    <a:pt x="0" y="0"/>
                  </a:cubicBezTo>
                  <a:lnTo>
                    <a:pt x="0" y="0"/>
                  </a:lnTo>
                  <a:lnTo>
                    <a:pt x="0" y="0"/>
                  </a:lnTo>
                  <a:cubicBezTo>
                    <a:pt x="23846" y="39574"/>
                    <a:pt x="46923" y="39574"/>
                    <a:pt x="46923" y="79148"/>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10" name="Shape 11910"/>
            <p:cNvSpPr/>
            <p:nvPr/>
          </p:nvSpPr>
          <p:spPr>
            <a:xfrm>
              <a:off x="2239963" y="731838"/>
              <a:ext cx="1027112" cy="525462"/>
            </a:xfrm>
            <a:custGeom>
              <a:avLst/>
              <a:gdLst/>
              <a:ahLst/>
              <a:cxnLst/>
              <a:rect l="0" t="0" r="0" b="0"/>
              <a:pathLst>
                <a:path w="120000" h="120000" extrusionOk="0">
                  <a:moveTo>
                    <a:pt x="109526" y="71440"/>
                  </a:moveTo>
                  <a:lnTo>
                    <a:pt x="109526" y="71440"/>
                  </a:lnTo>
                  <a:cubicBezTo>
                    <a:pt x="109526" y="68888"/>
                    <a:pt x="109526" y="68888"/>
                    <a:pt x="108222" y="68888"/>
                  </a:cubicBezTo>
                  <a:lnTo>
                    <a:pt x="108222" y="68888"/>
                  </a:lnTo>
                  <a:lnTo>
                    <a:pt x="106876" y="68888"/>
                  </a:lnTo>
                  <a:lnTo>
                    <a:pt x="106876" y="68888"/>
                  </a:lnTo>
                  <a:cubicBezTo>
                    <a:pt x="105573" y="68888"/>
                    <a:pt x="105573" y="68888"/>
                    <a:pt x="105573" y="68888"/>
                  </a:cubicBezTo>
                  <a:cubicBezTo>
                    <a:pt x="104311" y="68888"/>
                    <a:pt x="103007" y="68888"/>
                    <a:pt x="103007" y="68888"/>
                  </a:cubicBezTo>
                  <a:lnTo>
                    <a:pt x="103007" y="68888"/>
                  </a:lnTo>
                  <a:cubicBezTo>
                    <a:pt x="103007" y="68888"/>
                    <a:pt x="103007" y="68888"/>
                    <a:pt x="101661" y="68888"/>
                  </a:cubicBezTo>
                  <a:cubicBezTo>
                    <a:pt x="101661" y="68888"/>
                    <a:pt x="101661" y="68888"/>
                    <a:pt x="100357" y="68888"/>
                  </a:cubicBezTo>
                  <a:cubicBezTo>
                    <a:pt x="100357" y="68888"/>
                    <a:pt x="100357" y="68888"/>
                    <a:pt x="99095" y="68888"/>
                  </a:cubicBezTo>
                  <a:lnTo>
                    <a:pt x="99095" y="68888"/>
                  </a:lnTo>
                  <a:cubicBezTo>
                    <a:pt x="97791" y="68888"/>
                    <a:pt x="97791" y="66337"/>
                    <a:pt x="97791" y="66337"/>
                  </a:cubicBezTo>
                  <a:cubicBezTo>
                    <a:pt x="97791" y="63786"/>
                    <a:pt x="99095" y="63786"/>
                    <a:pt x="99095" y="61234"/>
                  </a:cubicBezTo>
                  <a:lnTo>
                    <a:pt x="99095" y="61234"/>
                  </a:lnTo>
                  <a:cubicBezTo>
                    <a:pt x="99095" y="58683"/>
                    <a:pt x="99095" y="58683"/>
                    <a:pt x="99095" y="58683"/>
                  </a:cubicBezTo>
                  <a:cubicBezTo>
                    <a:pt x="96445" y="53580"/>
                    <a:pt x="96445" y="53580"/>
                    <a:pt x="96445" y="53580"/>
                  </a:cubicBezTo>
                  <a:cubicBezTo>
                    <a:pt x="100357" y="56131"/>
                    <a:pt x="100357" y="56131"/>
                    <a:pt x="100357" y="56131"/>
                  </a:cubicBezTo>
                  <a:cubicBezTo>
                    <a:pt x="103007" y="56131"/>
                    <a:pt x="103007" y="58683"/>
                    <a:pt x="104311" y="58683"/>
                  </a:cubicBezTo>
                  <a:lnTo>
                    <a:pt x="105573" y="58683"/>
                  </a:lnTo>
                  <a:lnTo>
                    <a:pt x="105573" y="58683"/>
                  </a:lnTo>
                  <a:lnTo>
                    <a:pt x="105573" y="56131"/>
                  </a:lnTo>
                  <a:lnTo>
                    <a:pt x="105573" y="56131"/>
                  </a:lnTo>
                  <a:cubicBezTo>
                    <a:pt x="105573" y="56131"/>
                    <a:pt x="105573" y="53580"/>
                    <a:pt x="104311" y="53580"/>
                  </a:cubicBezTo>
                  <a:cubicBezTo>
                    <a:pt x="104311" y="53580"/>
                    <a:pt x="104311" y="53580"/>
                    <a:pt x="104311" y="51028"/>
                  </a:cubicBezTo>
                  <a:lnTo>
                    <a:pt x="104311" y="51028"/>
                  </a:lnTo>
                  <a:cubicBezTo>
                    <a:pt x="104311" y="51028"/>
                    <a:pt x="104311" y="51028"/>
                    <a:pt x="105573" y="51028"/>
                  </a:cubicBezTo>
                  <a:lnTo>
                    <a:pt x="105573" y="51028"/>
                  </a:lnTo>
                  <a:cubicBezTo>
                    <a:pt x="105573" y="48477"/>
                    <a:pt x="105573" y="48477"/>
                    <a:pt x="106876" y="48477"/>
                  </a:cubicBezTo>
                  <a:lnTo>
                    <a:pt x="106876" y="48477"/>
                  </a:lnTo>
                  <a:cubicBezTo>
                    <a:pt x="108222" y="48477"/>
                    <a:pt x="108222" y="48477"/>
                    <a:pt x="108222" y="48477"/>
                  </a:cubicBezTo>
                  <a:lnTo>
                    <a:pt x="108222" y="48477"/>
                  </a:lnTo>
                  <a:cubicBezTo>
                    <a:pt x="108222" y="48477"/>
                    <a:pt x="108222" y="48477"/>
                    <a:pt x="109526" y="48477"/>
                  </a:cubicBezTo>
                  <a:cubicBezTo>
                    <a:pt x="109526" y="48477"/>
                    <a:pt x="110788" y="45925"/>
                    <a:pt x="112092" y="45925"/>
                  </a:cubicBezTo>
                  <a:lnTo>
                    <a:pt x="113438" y="48477"/>
                  </a:lnTo>
                  <a:lnTo>
                    <a:pt x="113438" y="48477"/>
                  </a:lnTo>
                  <a:lnTo>
                    <a:pt x="113438" y="48477"/>
                  </a:lnTo>
                  <a:lnTo>
                    <a:pt x="113438" y="45925"/>
                  </a:lnTo>
                  <a:lnTo>
                    <a:pt x="113438" y="45925"/>
                  </a:lnTo>
                  <a:cubicBezTo>
                    <a:pt x="113438" y="43374"/>
                    <a:pt x="113438" y="43374"/>
                    <a:pt x="113438" y="43374"/>
                  </a:cubicBezTo>
                  <a:cubicBezTo>
                    <a:pt x="112092" y="40823"/>
                    <a:pt x="112092" y="40823"/>
                    <a:pt x="113438" y="40823"/>
                  </a:cubicBezTo>
                  <a:cubicBezTo>
                    <a:pt x="113438" y="38271"/>
                    <a:pt x="114742" y="38271"/>
                    <a:pt x="116004" y="38271"/>
                  </a:cubicBezTo>
                  <a:cubicBezTo>
                    <a:pt x="117308" y="38271"/>
                    <a:pt x="117308" y="38271"/>
                    <a:pt x="117308" y="40823"/>
                  </a:cubicBezTo>
                  <a:cubicBezTo>
                    <a:pt x="117308" y="40823"/>
                    <a:pt x="117308" y="40823"/>
                    <a:pt x="118654" y="40823"/>
                  </a:cubicBezTo>
                  <a:lnTo>
                    <a:pt x="118654" y="40823"/>
                  </a:lnTo>
                  <a:lnTo>
                    <a:pt x="118654" y="40823"/>
                  </a:lnTo>
                  <a:lnTo>
                    <a:pt x="119957" y="40823"/>
                  </a:lnTo>
                  <a:lnTo>
                    <a:pt x="119957" y="38271"/>
                  </a:lnTo>
                  <a:lnTo>
                    <a:pt x="119957" y="38271"/>
                  </a:lnTo>
                  <a:lnTo>
                    <a:pt x="118654" y="38271"/>
                  </a:lnTo>
                  <a:lnTo>
                    <a:pt x="117308" y="38271"/>
                  </a:lnTo>
                  <a:lnTo>
                    <a:pt x="117308" y="38271"/>
                  </a:lnTo>
                  <a:cubicBezTo>
                    <a:pt x="117308" y="38271"/>
                    <a:pt x="114742" y="38271"/>
                    <a:pt x="114742" y="35720"/>
                  </a:cubicBezTo>
                  <a:cubicBezTo>
                    <a:pt x="113438" y="35720"/>
                    <a:pt x="113438" y="33168"/>
                    <a:pt x="113438" y="33168"/>
                  </a:cubicBezTo>
                  <a:cubicBezTo>
                    <a:pt x="114742" y="30617"/>
                    <a:pt x="114742" y="30617"/>
                    <a:pt x="114742" y="30617"/>
                  </a:cubicBezTo>
                  <a:cubicBezTo>
                    <a:pt x="114742" y="30617"/>
                    <a:pt x="114742" y="30617"/>
                    <a:pt x="114742" y="28065"/>
                  </a:cubicBezTo>
                  <a:lnTo>
                    <a:pt x="114742" y="25514"/>
                  </a:lnTo>
                  <a:cubicBezTo>
                    <a:pt x="116004" y="25514"/>
                    <a:pt x="116004" y="22962"/>
                    <a:pt x="116004" y="22962"/>
                  </a:cubicBezTo>
                  <a:cubicBezTo>
                    <a:pt x="116004" y="20411"/>
                    <a:pt x="117308" y="20411"/>
                    <a:pt x="117308" y="20411"/>
                  </a:cubicBezTo>
                  <a:lnTo>
                    <a:pt x="118654" y="20411"/>
                  </a:lnTo>
                  <a:lnTo>
                    <a:pt x="119957" y="20411"/>
                  </a:lnTo>
                  <a:lnTo>
                    <a:pt x="119957" y="20411"/>
                  </a:lnTo>
                  <a:cubicBezTo>
                    <a:pt x="119957" y="17860"/>
                    <a:pt x="119957" y="17860"/>
                    <a:pt x="119957" y="17860"/>
                  </a:cubicBezTo>
                  <a:lnTo>
                    <a:pt x="119957" y="17860"/>
                  </a:lnTo>
                  <a:cubicBezTo>
                    <a:pt x="119957" y="17860"/>
                    <a:pt x="119957" y="17860"/>
                    <a:pt x="119957" y="15308"/>
                  </a:cubicBezTo>
                  <a:lnTo>
                    <a:pt x="118654" y="17860"/>
                  </a:lnTo>
                  <a:cubicBezTo>
                    <a:pt x="118654" y="17860"/>
                    <a:pt x="117308" y="17860"/>
                    <a:pt x="117308" y="15308"/>
                  </a:cubicBezTo>
                  <a:lnTo>
                    <a:pt x="117308" y="12757"/>
                  </a:lnTo>
                  <a:cubicBezTo>
                    <a:pt x="117308" y="10205"/>
                    <a:pt x="118654" y="10205"/>
                    <a:pt x="119957" y="10205"/>
                  </a:cubicBezTo>
                  <a:lnTo>
                    <a:pt x="119957" y="10205"/>
                  </a:lnTo>
                  <a:cubicBezTo>
                    <a:pt x="118654" y="10205"/>
                    <a:pt x="118654" y="10205"/>
                    <a:pt x="118654" y="10205"/>
                  </a:cubicBezTo>
                  <a:cubicBezTo>
                    <a:pt x="118654" y="10205"/>
                    <a:pt x="114742" y="12757"/>
                    <a:pt x="113438" y="12757"/>
                  </a:cubicBezTo>
                  <a:lnTo>
                    <a:pt x="113438" y="12757"/>
                  </a:lnTo>
                  <a:cubicBezTo>
                    <a:pt x="110788" y="15308"/>
                    <a:pt x="110788" y="15308"/>
                    <a:pt x="110788" y="15308"/>
                  </a:cubicBezTo>
                  <a:cubicBezTo>
                    <a:pt x="109526" y="15308"/>
                    <a:pt x="109526" y="15308"/>
                    <a:pt x="109526" y="15308"/>
                  </a:cubicBezTo>
                  <a:lnTo>
                    <a:pt x="109526" y="12757"/>
                  </a:lnTo>
                  <a:cubicBezTo>
                    <a:pt x="110788" y="10205"/>
                    <a:pt x="110788" y="10205"/>
                    <a:pt x="112092" y="7654"/>
                  </a:cubicBezTo>
                  <a:lnTo>
                    <a:pt x="112092" y="7654"/>
                  </a:lnTo>
                  <a:lnTo>
                    <a:pt x="110788" y="7654"/>
                  </a:lnTo>
                  <a:cubicBezTo>
                    <a:pt x="110788" y="7654"/>
                    <a:pt x="110788" y="10205"/>
                    <a:pt x="109526" y="10205"/>
                  </a:cubicBezTo>
                  <a:cubicBezTo>
                    <a:pt x="108222" y="10205"/>
                    <a:pt x="106876" y="10205"/>
                    <a:pt x="106876" y="10205"/>
                  </a:cubicBezTo>
                  <a:cubicBezTo>
                    <a:pt x="105573" y="10205"/>
                    <a:pt x="105573" y="10205"/>
                    <a:pt x="105573" y="10205"/>
                  </a:cubicBezTo>
                  <a:lnTo>
                    <a:pt x="104311" y="10205"/>
                  </a:lnTo>
                  <a:lnTo>
                    <a:pt x="104311" y="10205"/>
                  </a:lnTo>
                  <a:cubicBezTo>
                    <a:pt x="103007" y="10205"/>
                    <a:pt x="103007" y="10205"/>
                    <a:pt x="101661" y="10205"/>
                  </a:cubicBezTo>
                  <a:lnTo>
                    <a:pt x="100357" y="10205"/>
                  </a:lnTo>
                  <a:cubicBezTo>
                    <a:pt x="99095" y="10205"/>
                    <a:pt x="99095" y="10205"/>
                    <a:pt x="97791" y="10205"/>
                  </a:cubicBezTo>
                  <a:cubicBezTo>
                    <a:pt x="97791" y="10205"/>
                    <a:pt x="96445" y="10205"/>
                    <a:pt x="95141" y="10205"/>
                  </a:cubicBezTo>
                  <a:cubicBezTo>
                    <a:pt x="93880" y="10205"/>
                    <a:pt x="93880" y="10205"/>
                    <a:pt x="92576" y="10205"/>
                  </a:cubicBezTo>
                  <a:lnTo>
                    <a:pt x="91230" y="10205"/>
                  </a:lnTo>
                  <a:cubicBezTo>
                    <a:pt x="89926" y="10205"/>
                    <a:pt x="89926" y="7654"/>
                    <a:pt x="89926" y="7654"/>
                  </a:cubicBezTo>
                  <a:lnTo>
                    <a:pt x="89926" y="7654"/>
                  </a:lnTo>
                  <a:cubicBezTo>
                    <a:pt x="89926" y="5102"/>
                    <a:pt x="89926" y="5102"/>
                    <a:pt x="91230" y="2551"/>
                  </a:cubicBezTo>
                  <a:lnTo>
                    <a:pt x="92576" y="2551"/>
                  </a:lnTo>
                  <a:lnTo>
                    <a:pt x="92576" y="2551"/>
                  </a:lnTo>
                  <a:cubicBezTo>
                    <a:pt x="95141" y="2551"/>
                    <a:pt x="96445" y="2551"/>
                    <a:pt x="97791" y="2551"/>
                  </a:cubicBezTo>
                  <a:cubicBezTo>
                    <a:pt x="99095" y="2551"/>
                    <a:pt x="99095" y="2551"/>
                    <a:pt x="99095" y="2551"/>
                  </a:cubicBezTo>
                  <a:cubicBezTo>
                    <a:pt x="100357" y="2551"/>
                    <a:pt x="101661" y="2551"/>
                    <a:pt x="101661" y="2551"/>
                  </a:cubicBezTo>
                  <a:cubicBezTo>
                    <a:pt x="103007" y="2551"/>
                    <a:pt x="103007" y="2551"/>
                    <a:pt x="104311" y="2551"/>
                  </a:cubicBezTo>
                  <a:lnTo>
                    <a:pt x="104311" y="2551"/>
                  </a:lnTo>
                  <a:lnTo>
                    <a:pt x="104311" y="2551"/>
                  </a:lnTo>
                  <a:lnTo>
                    <a:pt x="105573" y="2551"/>
                  </a:lnTo>
                  <a:cubicBezTo>
                    <a:pt x="105573" y="2551"/>
                    <a:pt x="105573" y="2551"/>
                    <a:pt x="106876" y="2551"/>
                  </a:cubicBezTo>
                  <a:lnTo>
                    <a:pt x="105573" y="0"/>
                  </a:lnTo>
                  <a:cubicBezTo>
                    <a:pt x="105573" y="0"/>
                    <a:pt x="105573" y="0"/>
                    <a:pt x="104311" y="0"/>
                  </a:cubicBezTo>
                  <a:cubicBezTo>
                    <a:pt x="103007" y="0"/>
                    <a:pt x="103007" y="0"/>
                    <a:pt x="101661" y="0"/>
                  </a:cubicBezTo>
                  <a:cubicBezTo>
                    <a:pt x="100357" y="0"/>
                    <a:pt x="99095" y="0"/>
                    <a:pt x="97791" y="0"/>
                  </a:cubicBezTo>
                  <a:lnTo>
                    <a:pt x="96445" y="0"/>
                  </a:lnTo>
                  <a:cubicBezTo>
                    <a:pt x="95141" y="0"/>
                    <a:pt x="95141" y="0"/>
                    <a:pt x="95141" y="0"/>
                  </a:cubicBezTo>
                  <a:lnTo>
                    <a:pt x="93880" y="0"/>
                  </a:lnTo>
                  <a:lnTo>
                    <a:pt x="92576" y="0"/>
                  </a:lnTo>
                  <a:cubicBezTo>
                    <a:pt x="91230" y="0"/>
                    <a:pt x="91230" y="0"/>
                    <a:pt x="91230" y="0"/>
                  </a:cubicBezTo>
                  <a:cubicBezTo>
                    <a:pt x="89926" y="0"/>
                    <a:pt x="88664" y="0"/>
                    <a:pt x="87318" y="0"/>
                  </a:cubicBezTo>
                  <a:cubicBezTo>
                    <a:pt x="87318" y="0"/>
                    <a:pt x="87318" y="0"/>
                    <a:pt x="86014" y="0"/>
                  </a:cubicBezTo>
                  <a:cubicBezTo>
                    <a:pt x="84710" y="0"/>
                    <a:pt x="84710" y="0"/>
                    <a:pt x="83449" y="0"/>
                  </a:cubicBezTo>
                  <a:cubicBezTo>
                    <a:pt x="82145" y="0"/>
                    <a:pt x="82145" y="0"/>
                    <a:pt x="82145" y="0"/>
                  </a:cubicBezTo>
                  <a:cubicBezTo>
                    <a:pt x="80799" y="0"/>
                    <a:pt x="80799" y="0"/>
                    <a:pt x="79495" y="0"/>
                  </a:cubicBezTo>
                  <a:lnTo>
                    <a:pt x="79495" y="0"/>
                  </a:lnTo>
                  <a:cubicBezTo>
                    <a:pt x="79495" y="0"/>
                    <a:pt x="79495" y="0"/>
                    <a:pt x="78233" y="0"/>
                  </a:cubicBezTo>
                  <a:cubicBezTo>
                    <a:pt x="78233" y="0"/>
                    <a:pt x="78233" y="0"/>
                    <a:pt x="76929" y="0"/>
                  </a:cubicBezTo>
                  <a:lnTo>
                    <a:pt x="76929" y="2551"/>
                  </a:lnTo>
                  <a:cubicBezTo>
                    <a:pt x="76929" y="5102"/>
                    <a:pt x="76929" y="5102"/>
                    <a:pt x="75583" y="5102"/>
                  </a:cubicBezTo>
                  <a:lnTo>
                    <a:pt x="75583" y="5102"/>
                  </a:lnTo>
                  <a:cubicBezTo>
                    <a:pt x="75583" y="5102"/>
                    <a:pt x="73017" y="2551"/>
                    <a:pt x="70368" y="2551"/>
                  </a:cubicBezTo>
                  <a:lnTo>
                    <a:pt x="69064" y="2551"/>
                  </a:lnTo>
                  <a:cubicBezTo>
                    <a:pt x="69064" y="2551"/>
                    <a:pt x="69064" y="2551"/>
                    <a:pt x="67802" y="2551"/>
                  </a:cubicBezTo>
                  <a:lnTo>
                    <a:pt x="67802" y="2551"/>
                  </a:lnTo>
                  <a:cubicBezTo>
                    <a:pt x="67802" y="2551"/>
                    <a:pt x="67802" y="2551"/>
                    <a:pt x="66498" y="2551"/>
                  </a:cubicBezTo>
                  <a:lnTo>
                    <a:pt x="65152" y="2551"/>
                  </a:lnTo>
                  <a:lnTo>
                    <a:pt x="65152" y="2551"/>
                  </a:lnTo>
                  <a:cubicBezTo>
                    <a:pt x="63848" y="2551"/>
                    <a:pt x="63848" y="2551"/>
                    <a:pt x="63848" y="2551"/>
                  </a:cubicBezTo>
                  <a:lnTo>
                    <a:pt x="62586" y="2551"/>
                  </a:lnTo>
                  <a:cubicBezTo>
                    <a:pt x="62586" y="2551"/>
                    <a:pt x="63848" y="2551"/>
                    <a:pt x="63848" y="5102"/>
                  </a:cubicBezTo>
                  <a:cubicBezTo>
                    <a:pt x="63848" y="7654"/>
                    <a:pt x="62586" y="7654"/>
                    <a:pt x="62586" y="7654"/>
                  </a:cubicBezTo>
                  <a:cubicBezTo>
                    <a:pt x="62586" y="10205"/>
                    <a:pt x="62586" y="10205"/>
                    <a:pt x="62586" y="10205"/>
                  </a:cubicBezTo>
                  <a:cubicBezTo>
                    <a:pt x="61282" y="10205"/>
                    <a:pt x="61282" y="10205"/>
                    <a:pt x="61282" y="10205"/>
                  </a:cubicBezTo>
                  <a:cubicBezTo>
                    <a:pt x="61282" y="10205"/>
                    <a:pt x="58633" y="7654"/>
                    <a:pt x="56067" y="7654"/>
                  </a:cubicBezTo>
                  <a:cubicBezTo>
                    <a:pt x="54721" y="7654"/>
                    <a:pt x="54721" y="7654"/>
                    <a:pt x="53459" y="5102"/>
                  </a:cubicBezTo>
                  <a:cubicBezTo>
                    <a:pt x="53459" y="5102"/>
                    <a:pt x="53459" y="5102"/>
                    <a:pt x="52155" y="5102"/>
                  </a:cubicBezTo>
                  <a:cubicBezTo>
                    <a:pt x="52155" y="5102"/>
                    <a:pt x="52155" y="5102"/>
                    <a:pt x="50809" y="5102"/>
                  </a:cubicBezTo>
                  <a:cubicBezTo>
                    <a:pt x="52155" y="5102"/>
                    <a:pt x="52155" y="7654"/>
                    <a:pt x="52155" y="7654"/>
                  </a:cubicBezTo>
                  <a:cubicBezTo>
                    <a:pt x="50809" y="10205"/>
                    <a:pt x="49505" y="10205"/>
                    <a:pt x="49505" y="10205"/>
                  </a:cubicBezTo>
                  <a:cubicBezTo>
                    <a:pt x="48243" y="10205"/>
                    <a:pt x="46940" y="7654"/>
                    <a:pt x="46940" y="7654"/>
                  </a:cubicBezTo>
                  <a:lnTo>
                    <a:pt x="45636" y="7654"/>
                  </a:lnTo>
                  <a:lnTo>
                    <a:pt x="44290" y="7654"/>
                  </a:lnTo>
                  <a:lnTo>
                    <a:pt x="44290" y="7654"/>
                  </a:lnTo>
                  <a:cubicBezTo>
                    <a:pt x="43028" y="7654"/>
                    <a:pt x="43028" y="10205"/>
                    <a:pt x="41724" y="10205"/>
                  </a:cubicBezTo>
                  <a:lnTo>
                    <a:pt x="40420" y="10205"/>
                  </a:lnTo>
                  <a:cubicBezTo>
                    <a:pt x="39074" y="7654"/>
                    <a:pt x="39074" y="7654"/>
                    <a:pt x="39074" y="5102"/>
                  </a:cubicBezTo>
                  <a:lnTo>
                    <a:pt x="39074" y="5102"/>
                  </a:lnTo>
                  <a:lnTo>
                    <a:pt x="39074" y="5102"/>
                  </a:lnTo>
                  <a:cubicBezTo>
                    <a:pt x="37812" y="7654"/>
                    <a:pt x="35205" y="7654"/>
                    <a:pt x="33859" y="7654"/>
                  </a:cubicBezTo>
                  <a:cubicBezTo>
                    <a:pt x="32597" y="7654"/>
                    <a:pt x="32597" y="7654"/>
                    <a:pt x="31293" y="7654"/>
                  </a:cubicBezTo>
                  <a:lnTo>
                    <a:pt x="29989" y="7654"/>
                  </a:lnTo>
                  <a:lnTo>
                    <a:pt x="28643" y="7654"/>
                  </a:lnTo>
                  <a:cubicBezTo>
                    <a:pt x="27381" y="7654"/>
                    <a:pt x="27381" y="7654"/>
                    <a:pt x="27381" y="7654"/>
                  </a:cubicBezTo>
                  <a:cubicBezTo>
                    <a:pt x="27381" y="7654"/>
                    <a:pt x="26077" y="7654"/>
                    <a:pt x="26077" y="10205"/>
                  </a:cubicBezTo>
                  <a:lnTo>
                    <a:pt x="26077" y="10205"/>
                  </a:lnTo>
                  <a:cubicBezTo>
                    <a:pt x="26077" y="10205"/>
                    <a:pt x="26077" y="12757"/>
                    <a:pt x="24773" y="12757"/>
                  </a:cubicBezTo>
                  <a:cubicBezTo>
                    <a:pt x="24773" y="12757"/>
                    <a:pt x="24773" y="12757"/>
                    <a:pt x="23427" y="12757"/>
                  </a:cubicBezTo>
                  <a:lnTo>
                    <a:pt x="23427" y="12757"/>
                  </a:lnTo>
                  <a:lnTo>
                    <a:pt x="22166" y="12757"/>
                  </a:lnTo>
                  <a:cubicBezTo>
                    <a:pt x="20862" y="12757"/>
                    <a:pt x="20862" y="12757"/>
                    <a:pt x="19558" y="12757"/>
                  </a:cubicBezTo>
                  <a:lnTo>
                    <a:pt x="19558" y="12757"/>
                  </a:lnTo>
                  <a:cubicBezTo>
                    <a:pt x="18212" y="12757"/>
                    <a:pt x="18212" y="12757"/>
                    <a:pt x="18212" y="12757"/>
                  </a:cubicBezTo>
                  <a:cubicBezTo>
                    <a:pt x="19558" y="12757"/>
                    <a:pt x="19558" y="12757"/>
                    <a:pt x="19558" y="12757"/>
                  </a:cubicBezTo>
                  <a:cubicBezTo>
                    <a:pt x="19558" y="12757"/>
                    <a:pt x="19558" y="12757"/>
                    <a:pt x="18212" y="12757"/>
                  </a:cubicBezTo>
                  <a:cubicBezTo>
                    <a:pt x="19558" y="15308"/>
                    <a:pt x="19558" y="15308"/>
                    <a:pt x="19558" y="15308"/>
                  </a:cubicBezTo>
                  <a:cubicBezTo>
                    <a:pt x="19558" y="15308"/>
                    <a:pt x="19558" y="17860"/>
                    <a:pt x="18212" y="17860"/>
                  </a:cubicBezTo>
                  <a:lnTo>
                    <a:pt x="18212" y="17860"/>
                  </a:lnTo>
                  <a:cubicBezTo>
                    <a:pt x="18212" y="20411"/>
                    <a:pt x="16950" y="20411"/>
                    <a:pt x="16950" y="20411"/>
                  </a:cubicBezTo>
                  <a:cubicBezTo>
                    <a:pt x="15646" y="22962"/>
                    <a:pt x="14342" y="22962"/>
                    <a:pt x="12996" y="22962"/>
                  </a:cubicBezTo>
                  <a:lnTo>
                    <a:pt x="12996" y="22962"/>
                  </a:lnTo>
                  <a:cubicBezTo>
                    <a:pt x="12996" y="22962"/>
                    <a:pt x="12996" y="22962"/>
                    <a:pt x="11735" y="22962"/>
                  </a:cubicBezTo>
                  <a:cubicBezTo>
                    <a:pt x="11735" y="22962"/>
                    <a:pt x="10431" y="22962"/>
                    <a:pt x="9127" y="22962"/>
                  </a:cubicBezTo>
                  <a:cubicBezTo>
                    <a:pt x="7781" y="22962"/>
                    <a:pt x="7781" y="22962"/>
                    <a:pt x="7781" y="22962"/>
                  </a:cubicBezTo>
                  <a:cubicBezTo>
                    <a:pt x="6519" y="25514"/>
                    <a:pt x="6519" y="25514"/>
                    <a:pt x="5215" y="25514"/>
                  </a:cubicBezTo>
                  <a:lnTo>
                    <a:pt x="5215" y="25514"/>
                  </a:lnTo>
                  <a:cubicBezTo>
                    <a:pt x="5215" y="25514"/>
                    <a:pt x="5215" y="25514"/>
                    <a:pt x="3911" y="25514"/>
                  </a:cubicBezTo>
                  <a:lnTo>
                    <a:pt x="3911" y="25514"/>
                  </a:lnTo>
                  <a:cubicBezTo>
                    <a:pt x="2565" y="25514"/>
                    <a:pt x="2565" y="25514"/>
                    <a:pt x="2565" y="25514"/>
                  </a:cubicBezTo>
                  <a:lnTo>
                    <a:pt x="1303" y="25514"/>
                  </a:lnTo>
                  <a:lnTo>
                    <a:pt x="0" y="25514"/>
                  </a:lnTo>
                  <a:cubicBezTo>
                    <a:pt x="0" y="25514"/>
                    <a:pt x="1303" y="25514"/>
                    <a:pt x="2565" y="25514"/>
                  </a:cubicBezTo>
                  <a:cubicBezTo>
                    <a:pt x="3911" y="25514"/>
                    <a:pt x="3911" y="25514"/>
                    <a:pt x="5215" y="28065"/>
                  </a:cubicBezTo>
                  <a:lnTo>
                    <a:pt x="5215" y="28065"/>
                  </a:lnTo>
                  <a:lnTo>
                    <a:pt x="5215" y="28065"/>
                  </a:lnTo>
                  <a:cubicBezTo>
                    <a:pt x="6519" y="28065"/>
                    <a:pt x="6519" y="28065"/>
                    <a:pt x="7781" y="28065"/>
                  </a:cubicBezTo>
                  <a:cubicBezTo>
                    <a:pt x="7781" y="28065"/>
                    <a:pt x="7781" y="28065"/>
                    <a:pt x="9127" y="28065"/>
                  </a:cubicBezTo>
                  <a:lnTo>
                    <a:pt x="9127" y="28065"/>
                  </a:lnTo>
                  <a:cubicBezTo>
                    <a:pt x="10431" y="28065"/>
                    <a:pt x="10431" y="28065"/>
                    <a:pt x="11735" y="28065"/>
                  </a:cubicBezTo>
                  <a:lnTo>
                    <a:pt x="11735" y="28065"/>
                  </a:lnTo>
                  <a:lnTo>
                    <a:pt x="11735" y="28065"/>
                  </a:lnTo>
                  <a:cubicBezTo>
                    <a:pt x="12996" y="28065"/>
                    <a:pt x="12996" y="30617"/>
                    <a:pt x="12996" y="30617"/>
                  </a:cubicBezTo>
                  <a:cubicBezTo>
                    <a:pt x="12996" y="33168"/>
                    <a:pt x="11735" y="33168"/>
                    <a:pt x="11735" y="33168"/>
                  </a:cubicBezTo>
                  <a:lnTo>
                    <a:pt x="11735" y="33168"/>
                  </a:lnTo>
                  <a:cubicBezTo>
                    <a:pt x="10431" y="33168"/>
                    <a:pt x="7781" y="33168"/>
                    <a:pt x="6519" y="33168"/>
                  </a:cubicBezTo>
                  <a:cubicBezTo>
                    <a:pt x="6519" y="33168"/>
                    <a:pt x="6519" y="33168"/>
                    <a:pt x="6519" y="35720"/>
                  </a:cubicBezTo>
                  <a:lnTo>
                    <a:pt x="6519" y="35720"/>
                  </a:lnTo>
                  <a:cubicBezTo>
                    <a:pt x="7781" y="35720"/>
                    <a:pt x="7781" y="35720"/>
                    <a:pt x="9127" y="33168"/>
                  </a:cubicBezTo>
                  <a:lnTo>
                    <a:pt x="9127" y="33168"/>
                  </a:lnTo>
                  <a:lnTo>
                    <a:pt x="10431" y="33168"/>
                  </a:lnTo>
                  <a:cubicBezTo>
                    <a:pt x="10431" y="33168"/>
                    <a:pt x="10431" y="33168"/>
                    <a:pt x="10431" y="35720"/>
                  </a:cubicBezTo>
                  <a:cubicBezTo>
                    <a:pt x="10431" y="35720"/>
                    <a:pt x="10431" y="35720"/>
                    <a:pt x="11735" y="35720"/>
                  </a:cubicBezTo>
                  <a:lnTo>
                    <a:pt x="11735" y="33168"/>
                  </a:lnTo>
                  <a:cubicBezTo>
                    <a:pt x="12996" y="33168"/>
                    <a:pt x="12996" y="33168"/>
                    <a:pt x="12996" y="33168"/>
                  </a:cubicBezTo>
                  <a:cubicBezTo>
                    <a:pt x="14342" y="33168"/>
                    <a:pt x="14342" y="35720"/>
                    <a:pt x="14342" y="35720"/>
                  </a:cubicBezTo>
                  <a:lnTo>
                    <a:pt x="14342" y="35720"/>
                  </a:lnTo>
                  <a:cubicBezTo>
                    <a:pt x="14342" y="35720"/>
                    <a:pt x="14342" y="35720"/>
                    <a:pt x="15646" y="35720"/>
                  </a:cubicBezTo>
                  <a:cubicBezTo>
                    <a:pt x="16950" y="33168"/>
                    <a:pt x="16950" y="33168"/>
                    <a:pt x="18212" y="33168"/>
                  </a:cubicBezTo>
                  <a:cubicBezTo>
                    <a:pt x="19558" y="33168"/>
                    <a:pt x="19558" y="33168"/>
                    <a:pt x="20862" y="33168"/>
                  </a:cubicBezTo>
                  <a:cubicBezTo>
                    <a:pt x="22166" y="35720"/>
                    <a:pt x="24773" y="35720"/>
                    <a:pt x="27381" y="35720"/>
                  </a:cubicBezTo>
                  <a:lnTo>
                    <a:pt x="27381" y="35720"/>
                  </a:lnTo>
                  <a:cubicBezTo>
                    <a:pt x="28643" y="35720"/>
                    <a:pt x="28643" y="35720"/>
                    <a:pt x="28643" y="35720"/>
                  </a:cubicBezTo>
                  <a:lnTo>
                    <a:pt x="28643" y="35720"/>
                  </a:lnTo>
                  <a:cubicBezTo>
                    <a:pt x="28643" y="35720"/>
                    <a:pt x="28643" y="35720"/>
                    <a:pt x="29989" y="35720"/>
                  </a:cubicBezTo>
                  <a:cubicBezTo>
                    <a:pt x="29989" y="35720"/>
                    <a:pt x="29989" y="35720"/>
                    <a:pt x="31293" y="38271"/>
                  </a:cubicBezTo>
                  <a:cubicBezTo>
                    <a:pt x="31293" y="38271"/>
                    <a:pt x="31293" y="38271"/>
                    <a:pt x="31293" y="40823"/>
                  </a:cubicBezTo>
                  <a:lnTo>
                    <a:pt x="31293" y="40823"/>
                  </a:lnTo>
                  <a:cubicBezTo>
                    <a:pt x="31293" y="40823"/>
                    <a:pt x="32597" y="40823"/>
                    <a:pt x="33859" y="40823"/>
                  </a:cubicBezTo>
                  <a:cubicBezTo>
                    <a:pt x="33859" y="43374"/>
                    <a:pt x="35205" y="43374"/>
                    <a:pt x="35205" y="45925"/>
                  </a:cubicBezTo>
                  <a:lnTo>
                    <a:pt x="35205" y="45925"/>
                  </a:lnTo>
                  <a:lnTo>
                    <a:pt x="36508" y="45925"/>
                  </a:lnTo>
                  <a:lnTo>
                    <a:pt x="36508" y="48477"/>
                  </a:lnTo>
                  <a:lnTo>
                    <a:pt x="36508" y="48477"/>
                  </a:lnTo>
                  <a:lnTo>
                    <a:pt x="36508" y="48477"/>
                  </a:lnTo>
                  <a:cubicBezTo>
                    <a:pt x="37812" y="48477"/>
                    <a:pt x="37812" y="48477"/>
                    <a:pt x="37812" y="48477"/>
                  </a:cubicBezTo>
                  <a:cubicBezTo>
                    <a:pt x="37812" y="51028"/>
                    <a:pt x="37812" y="51028"/>
                    <a:pt x="37812" y="51028"/>
                  </a:cubicBezTo>
                  <a:cubicBezTo>
                    <a:pt x="39074" y="51028"/>
                    <a:pt x="39074" y="53580"/>
                    <a:pt x="39074" y="53580"/>
                  </a:cubicBezTo>
                  <a:lnTo>
                    <a:pt x="39074" y="56131"/>
                  </a:lnTo>
                  <a:cubicBezTo>
                    <a:pt x="41724" y="58683"/>
                    <a:pt x="41724" y="58683"/>
                    <a:pt x="41724" y="58683"/>
                  </a:cubicBezTo>
                  <a:cubicBezTo>
                    <a:pt x="37812" y="61234"/>
                    <a:pt x="37812" y="61234"/>
                    <a:pt x="37812" y="61234"/>
                  </a:cubicBezTo>
                  <a:lnTo>
                    <a:pt x="37812" y="61234"/>
                  </a:lnTo>
                  <a:lnTo>
                    <a:pt x="37812" y="61234"/>
                  </a:lnTo>
                  <a:lnTo>
                    <a:pt x="39074" y="61234"/>
                  </a:lnTo>
                  <a:lnTo>
                    <a:pt x="39074" y="61234"/>
                  </a:lnTo>
                  <a:lnTo>
                    <a:pt x="40420" y="61234"/>
                  </a:lnTo>
                  <a:lnTo>
                    <a:pt x="40420" y="61234"/>
                  </a:lnTo>
                  <a:lnTo>
                    <a:pt x="40420" y="58683"/>
                  </a:lnTo>
                  <a:cubicBezTo>
                    <a:pt x="41724" y="58683"/>
                    <a:pt x="41724" y="58683"/>
                    <a:pt x="43028" y="58683"/>
                  </a:cubicBezTo>
                  <a:cubicBezTo>
                    <a:pt x="43028" y="58683"/>
                    <a:pt x="43028" y="58683"/>
                    <a:pt x="44290" y="58683"/>
                  </a:cubicBezTo>
                  <a:cubicBezTo>
                    <a:pt x="44290" y="61234"/>
                    <a:pt x="46940" y="61234"/>
                    <a:pt x="48243" y="63786"/>
                  </a:cubicBezTo>
                  <a:cubicBezTo>
                    <a:pt x="48243" y="63786"/>
                    <a:pt x="49505" y="63786"/>
                    <a:pt x="49505" y="66337"/>
                  </a:cubicBezTo>
                  <a:lnTo>
                    <a:pt x="49505" y="66337"/>
                  </a:lnTo>
                  <a:lnTo>
                    <a:pt x="49505" y="66337"/>
                  </a:lnTo>
                  <a:cubicBezTo>
                    <a:pt x="49505" y="66337"/>
                    <a:pt x="49505" y="66337"/>
                    <a:pt x="49505" y="68888"/>
                  </a:cubicBezTo>
                  <a:cubicBezTo>
                    <a:pt x="50809" y="68888"/>
                    <a:pt x="49505" y="71440"/>
                    <a:pt x="49505" y="71440"/>
                  </a:cubicBezTo>
                  <a:cubicBezTo>
                    <a:pt x="49505" y="71440"/>
                    <a:pt x="49505" y="71440"/>
                    <a:pt x="49505" y="73991"/>
                  </a:cubicBezTo>
                  <a:cubicBezTo>
                    <a:pt x="49505" y="73991"/>
                    <a:pt x="49505" y="73991"/>
                    <a:pt x="48243" y="76543"/>
                  </a:cubicBezTo>
                  <a:lnTo>
                    <a:pt x="48243" y="76543"/>
                  </a:lnTo>
                  <a:cubicBezTo>
                    <a:pt x="48243" y="76543"/>
                    <a:pt x="46940" y="79094"/>
                    <a:pt x="45636" y="79094"/>
                  </a:cubicBezTo>
                  <a:lnTo>
                    <a:pt x="45636" y="79094"/>
                  </a:lnTo>
                  <a:cubicBezTo>
                    <a:pt x="44290" y="79094"/>
                    <a:pt x="43028" y="79094"/>
                    <a:pt x="43028" y="79094"/>
                  </a:cubicBezTo>
                  <a:cubicBezTo>
                    <a:pt x="43028" y="81646"/>
                    <a:pt x="43028" y="81646"/>
                    <a:pt x="43028" y="81646"/>
                  </a:cubicBezTo>
                  <a:cubicBezTo>
                    <a:pt x="43028" y="81646"/>
                    <a:pt x="43028" y="84197"/>
                    <a:pt x="41724" y="84197"/>
                  </a:cubicBezTo>
                  <a:lnTo>
                    <a:pt x="41724" y="84197"/>
                  </a:lnTo>
                  <a:lnTo>
                    <a:pt x="41724" y="84197"/>
                  </a:lnTo>
                  <a:lnTo>
                    <a:pt x="41724" y="86748"/>
                  </a:lnTo>
                  <a:cubicBezTo>
                    <a:pt x="41724" y="89300"/>
                    <a:pt x="43028" y="89300"/>
                    <a:pt x="43028" y="89300"/>
                  </a:cubicBezTo>
                  <a:cubicBezTo>
                    <a:pt x="44290" y="91851"/>
                    <a:pt x="44290" y="91851"/>
                    <a:pt x="45636" y="94403"/>
                  </a:cubicBezTo>
                  <a:lnTo>
                    <a:pt x="45636" y="94403"/>
                  </a:lnTo>
                  <a:lnTo>
                    <a:pt x="45636" y="96954"/>
                  </a:lnTo>
                  <a:cubicBezTo>
                    <a:pt x="46940" y="94403"/>
                    <a:pt x="46940" y="91851"/>
                    <a:pt x="46940" y="91851"/>
                  </a:cubicBezTo>
                  <a:cubicBezTo>
                    <a:pt x="48243" y="91851"/>
                    <a:pt x="48243" y="94403"/>
                    <a:pt x="48243" y="94403"/>
                  </a:cubicBezTo>
                  <a:cubicBezTo>
                    <a:pt x="48243" y="94403"/>
                    <a:pt x="48243" y="94403"/>
                    <a:pt x="49505" y="94403"/>
                  </a:cubicBezTo>
                  <a:lnTo>
                    <a:pt x="49505" y="94403"/>
                  </a:lnTo>
                  <a:cubicBezTo>
                    <a:pt x="50809" y="96954"/>
                    <a:pt x="50809" y="96954"/>
                    <a:pt x="50809" y="96954"/>
                  </a:cubicBezTo>
                  <a:cubicBezTo>
                    <a:pt x="50809" y="99506"/>
                    <a:pt x="50809" y="99506"/>
                    <a:pt x="50809" y="99506"/>
                  </a:cubicBezTo>
                  <a:cubicBezTo>
                    <a:pt x="49505" y="99506"/>
                    <a:pt x="49505" y="99506"/>
                    <a:pt x="49505" y="99506"/>
                  </a:cubicBezTo>
                  <a:cubicBezTo>
                    <a:pt x="49505" y="102057"/>
                    <a:pt x="49505" y="102057"/>
                    <a:pt x="49505" y="104526"/>
                  </a:cubicBezTo>
                  <a:lnTo>
                    <a:pt x="49505" y="104526"/>
                  </a:lnTo>
                  <a:cubicBezTo>
                    <a:pt x="49505" y="107160"/>
                    <a:pt x="50809" y="109711"/>
                    <a:pt x="50809" y="109711"/>
                  </a:cubicBezTo>
                  <a:cubicBezTo>
                    <a:pt x="50809" y="109711"/>
                    <a:pt x="50809" y="109711"/>
                    <a:pt x="52155" y="109711"/>
                  </a:cubicBezTo>
                  <a:lnTo>
                    <a:pt x="52155" y="112263"/>
                  </a:lnTo>
                  <a:lnTo>
                    <a:pt x="52155" y="112263"/>
                  </a:lnTo>
                  <a:lnTo>
                    <a:pt x="53459" y="112263"/>
                  </a:lnTo>
                  <a:cubicBezTo>
                    <a:pt x="53459" y="112263"/>
                    <a:pt x="53459" y="112263"/>
                    <a:pt x="54721" y="114732"/>
                  </a:cubicBezTo>
                  <a:lnTo>
                    <a:pt x="54721" y="114732"/>
                  </a:lnTo>
                  <a:cubicBezTo>
                    <a:pt x="54721" y="114732"/>
                    <a:pt x="54721" y="114732"/>
                    <a:pt x="54721" y="117366"/>
                  </a:cubicBezTo>
                  <a:lnTo>
                    <a:pt x="56067" y="117366"/>
                  </a:lnTo>
                  <a:lnTo>
                    <a:pt x="56067" y="117366"/>
                  </a:lnTo>
                  <a:cubicBezTo>
                    <a:pt x="56067" y="114732"/>
                    <a:pt x="56067" y="114732"/>
                    <a:pt x="57371" y="114732"/>
                  </a:cubicBezTo>
                  <a:lnTo>
                    <a:pt x="57371" y="114732"/>
                  </a:lnTo>
                  <a:lnTo>
                    <a:pt x="57371" y="114732"/>
                  </a:lnTo>
                  <a:lnTo>
                    <a:pt x="57371" y="114732"/>
                  </a:lnTo>
                  <a:cubicBezTo>
                    <a:pt x="57371" y="114732"/>
                    <a:pt x="57371" y="114732"/>
                    <a:pt x="58633" y="114732"/>
                  </a:cubicBezTo>
                  <a:lnTo>
                    <a:pt x="58633" y="114732"/>
                  </a:lnTo>
                  <a:lnTo>
                    <a:pt x="59936" y="114732"/>
                  </a:lnTo>
                  <a:cubicBezTo>
                    <a:pt x="61282" y="114732"/>
                    <a:pt x="61282" y="114732"/>
                    <a:pt x="61282" y="114732"/>
                  </a:cubicBezTo>
                  <a:cubicBezTo>
                    <a:pt x="61282" y="114732"/>
                    <a:pt x="62586" y="114732"/>
                    <a:pt x="62586" y="117366"/>
                  </a:cubicBezTo>
                  <a:cubicBezTo>
                    <a:pt x="62586" y="117366"/>
                    <a:pt x="61282" y="117366"/>
                    <a:pt x="61282" y="119917"/>
                  </a:cubicBezTo>
                  <a:lnTo>
                    <a:pt x="61282" y="119917"/>
                  </a:lnTo>
                  <a:cubicBezTo>
                    <a:pt x="62586" y="119917"/>
                    <a:pt x="62586" y="119917"/>
                    <a:pt x="62586" y="119917"/>
                  </a:cubicBezTo>
                  <a:cubicBezTo>
                    <a:pt x="63848" y="119917"/>
                    <a:pt x="63848" y="119917"/>
                    <a:pt x="63848" y="119917"/>
                  </a:cubicBezTo>
                  <a:cubicBezTo>
                    <a:pt x="63848" y="119917"/>
                    <a:pt x="63848" y="119917"/>
                    <a:pt x="65152" y="119917"/>
                  </a:cubicBezTo>
                  <a:lnTo>
                    <a:pt x="65152" y="119917"/>
                  </a:lnTo>
                  <a:lnTo>
                    <a:pt x="65152" y="119917"/>
                  </a:lnTo>
                  <a:cubicBezTo>
                    <a:pt x="65152" y="117366"/>
                    <a:pt x="65152" y="117366"/>
                    <a:pt x="66498" y="117366"/>
                  </a:cubicBezTo>
                  <a:lnTo>
                    <a:pt x="66498" y="117366"/>
                  </a:lnTo>
                  <a:cubicBezTo>
                    <a:pt x="66498" y="114732"/>
                    <a:pt x="66498" y="114732"/>
                    <a:pt x="66498" y="114732"/>
                  </a:cubicBezTo>
                  <a:cubicBezTo>
                    <a:pt x="66498" y="114732"/>
                    <a:pt x="66498" y="114732"/>
                    <a:pt x="66498" y="112263"/>
                  </a:cubicBezTo>
                  <a:cubicBezTo>
                    <a:pt x="66498" y="112263"/>
                    <a:pt x="65152" y="112263"/>
                    <a:pt x="65152" y="109711"/>
                  </a:cubicBezTo>
                  <a:lnTo>
                    <a:pt x="65152" y="109711"/>
                  </a:lnTo>
                  <a:cubicBezTo>
                    <a:pt x="65152" y="109711"/>
                    <a:pt x="65152" y="109711"/>
                    <a:pt x="65152" y="107160"/>
                  </a:cubicBezTo>
                  <a:lnTo>
                    <a:pt x="66498" y="104526"/>
                  </a:lnTo>
                  <a:cubicBezTo>
                    <a:pt x="66498" y="104526"/>
                    <a:pt x="66498" y="104526"/>
                    <a:pt x="67802" y="104526"/>
                  </a:cubicBezTo>
                  <a:cubicBezTo>
                    <a:pt x="67802" y="104526"/>
                    <a:pt x="67802" y="104526"/>
                    <a:pt x="67802" y="102057"/>
                  </a:cubicBezTo>
                  <a:lnTo>
                    <a:pt x="69064" y="102057"/>
                  </a:lnTo>
                  <a:lnTo>
                    <a:pt x="69064" y="102057"/>
                  </a:lnTo>
                  <a:cubicBezTo>
                    <a:pt x="70368" y="102057"/>
                    <a:pt x="70368" y="102057"/>
                    <a:pt x="70368" y="102057"/>
                  </a:cubicBezTo>
                  <a:cubicBezTo>
                    <a:pt x="66498" y="96954"/>
                    <a:pt x="66498" y="96954"/>
                    <a:pt x="66498" y="96954"/>
                  </a:cubicBezTo>
                  <a:cubicBezTo>
                    <a:pt x="70368" y="96954"/>
                    <a:pt x="70368" y="96954"/>
                    <a:pt x="70368" y="96954"/>
                  </a:cubicBezTo>
                  <a:lnTo>
                    <a:pt x="70368" y="96954"/>
                  </a:lnTo>
                  <a:cubicBezTo>
                    <a:pt x="70368" y="94403"/>
                    <a:pt x="70368" y="94403"/>
                    <a:pt x="70368" y="91851"/>
                  </a:cubicBezTo>
                  <a:cubicBezTo>
                    <a:pt x="71713" y="91851"/>
                    <a:pt x="71713" y="91851"/>
                    <a:pt x="73017" y="91851"/>
                  </a:cubicBezTo>
                  <a:lnTo>
                    <a:pt x="73017" y="91851"/>
                  </a:lnTo>
                  <a:lnTo>
                    <a:pt x="74279" y="91851"/>
                  </a:lnTo>
                  <a:cubicBezTo>
                    <a:pt x="74279" y="89300"/>
                    <a:pt x="74279" y="89300"/>
                    <a:pt x="75583" y="89300"/>
                  </a:cubicBezTo>
                  <a:lnTo>
                    <a:pt x="75583" y="89300"/>
                  </a:lnTo>
                  <a:lnTo>
                    <a:pt x="76929" y="89300"/>
                  </a:lnTo>
                  <a:lnTo>
                    <a:pt x="76929" y="89300"/>
                  </a:lnTo>
                  <a:lnTo>
                    <a:pt x="78233" y="89300"/>
                  </a:lnTo>
                  <a:lnTo>
                    <a:pt x="79495" y="89300"/>
                  </a:lnTo>
                  <a:lnTo>
                    <a:pt x="80799" y="89300"/>
                  </a:lnTo>
                  <a:lnTo>
                    <a:pt x="82145" y="89300"/>
                  </a:lnTo>
                  <a:lnTo>
                    <a:pt x="83449" y="89300"/>
                  </a:lnTo>
                  <a:cubicBezTo>
                    <a:pt x="83449" y="89300"/>
                    <a:pt x="84710" y="89300"/>
                    <a:pt x="84710" y="86748"/>
                  </a:cubicBezTo>
                  <a:cubicBezTo>
                    <a:pt x="86014" y="86748"/>
                    <a:pt x="86014" y="86748"/>
                    <a:pt x="86014" y="84197"/>
                  </a:cubicBezTo>
                  <a:cubicBezTo>
                    <a:pt x="87318" y="84197"/>
                    <a:pt x="87318" y="84197"/>
                    <a:pt x="87318" y="84197"/>
                  </a:cubicBezTo>
                  <a:cubicBezTo>
                    <a:pt x="87318" y="81646"/>
                    <a:pt x="87318" y="81646"/>
                    <a:pt x="87318" y="81646"/>
                  </a:cubicBezTo>
                  <a:cubicBezTo>
                    <a:pt x="88664" y="79094"/>
                    <a:pt x="88664" y="79094"/>
                    <a:pt x="89926" y="79094"/>
                  </a:cubicBezTo>
                  <a:lnTo>
                    <a:pt x="89926" y="76543"/>
                  </a:lnTo>
                  <a:lnTo>
                    <a:pt x="91230" y="76543"/>
                  </a:lnTo>
                  <a:lnTo>
                    <a:pt x="91230" y="76543"/>
                  </a:lnTo>
                  <a:cubicBezTo>
                    <a:pt x="92576" y="76543"/>
                    <a:pt x="92576" y="76543"/>
                    <a:pt x="92576" y="76543"/>
                  </a:cubicBezTo>
                  <a:lnTo>
                    <a:pt x="92576" y="76543"/>
                  </a:lnTo>
                  <a:lnTo>
                    <a:pt x="93880" y="76543"/>
                  </a:lnTo>
                  <a:cubicBezTo>
                    <a:pt x="93880" y="76543"/>
                    <a:pt x="93880" y="76543"/>
                    <a:pt x="95141" y="76543"/>
                  </a:cubicBezTo>
                  <a:lnTo>
                    <a:pt x="95141" y="76543"/>
                  </a:lnTo>
                  <a:lnTo>
                    <a:pt x="96445" y="76543"/>
                  </a:lnTo>
                  <a:lnTo>
                    <a:pt x="96445" y="76543"/>
                  </a:lnTo>
                  <a:cubicBezTo>
                    <a:pt x="97791" y="76543"/>
                    <a:pt x="97791" y="76543"/>
                    <a:pt x="97791" y="76543"/>
                  </a:cubicBezTo>
                  <a:lnTo>
                    <a:pt x="97791" y="76543"/>
                  </a:lnTo>
                  <a:cubicBezTo>
                    <a:pt x="99095" y="76543"/>
                    <a:pt x="99095" y="76543"/>
                    <a:pt x="99095" y="76543"/>
                  </a:cubicBezTo>
                  <a:cubicBezTo>
                    <a:pt x="99095" y="76543"/>
                    <a:pt x="99095" y="76543"/>
                    <a:pt x="100357" y="76543"/>
                  </a:cubicBezTo>
                  <a:cubicBezTo>
                    <a:pt x="100357" y="76543"/>
                    <a:pt x="101661" y="76543"/>
                    <a:pt x="103007" y="73991"/>
                  </a:cubicBezTo>
                  <a:cubicBezTo>
                    <a:pt x="104311" y="73991"/>
                    <a:pt x="105573" y="73991"/>
                    <a:pt x="106876" y="73991"/>
                  </a:cubicBezTo>
                  <a:cubicBezTo>
                    <a:pt x="106876" y="73991"/>
                    <a:pt x="106876" y="73991"/>
                    <a:pt x="108222" y="71440"/>
                  </a:cubicBezTo>
                  <a:lnTo>
                    <a:pt x="108222" y="71440"/>
                  </a:lnTo>
                  <a:cubicBezTo>
                    <a:pt x="108222" y="71440"/>
                    <a:pt x="108222" y="71440"/>
                    <a:pt x="109526" y="7144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11" name="Shape 11911"/>
            <p:cNvSpPr/>
            <p:nvPr/>
          </p:nvSpPr>
          <p:spPr>
            <a:xfrm>
              <a:off x="3311525" y="765175"/>
              <a:ext cx="79375" cy="11113"/>
            </a:xfrm>
            <a:custGeom>
              <a:avLst/>
              <a:gdLst/>
              <a:ahLst/>
              <a:cxnLst/>
              <a:rect l="0" t="0" r="0" b="0"/>
              <a:pathLst>
                <a:path w="120000" h="120000" extrusionOk="0">
                  <a:moveTo>
                    <a:pt x="33972" y="116250"/>
                  </a:moveTo>
                  <a:lnTo>
                    <a:pt x="33972" y="116250"/>
                  </a:lnTo>
                  <a:lnTo>
                    <a:pt x="51506" y="116250"/>
                  </a:lnTo>
                  <a:cubicBezTo>
                    <a:pt x="67945" y="116250"/>
                    <a:pt x="67945" y="116250"/>
                    <a:pt x="84931" y="116250"/>
                  </a:cubicBezTo>
                  <a:cubicBezTo>
                    <a:pt x="101917" y="116250"/>
                    <a:pt x="101917" y="116250"/>
                    <a:pt x="119452" y="0"/>
                  </a:cubicBezTo>
                  <a:lnTo>
                    <a:pt x="119452" y="0"/>
                  </a:lnTo>
                  <a:cubicBezTo>
                    <a:pt x="101917" y="0"/>
                    <a:pt x="101917" y="0"/>
                    <a:pt x="84931" y="0"/>
                  </a:cubicBezTo>
                  <a:lnTo>
                    <a:pt x="67945" y="0"/>
                  </a:lnTo>
                  <a:lnTo>
                    <a:pt x="51506" y="0"/>
                  </a:lnTo>
                  <a:cubicBezTo>
                    <a:pt x="51506" y="0"/>
                    <a:pt x="51506" y="0"/>
                    <a:pt x="33972" y="0"/>
                  </a:cubicBezTo>
                  <a:lnTo>
                    <a:pt x="33972" y="0"/>
                  </a:lnTo>
                  <a:cubicBezTo>
                    <a:pt x="16986" y="0"/>
                    <a:pt x="16986" y="0"/>
                    <a:pt x="0" y="0"/>
                  </a:cubicBezTo>
                  <a:lnTo>
                    <a:pt x="0" y="0"/>
                  </a:lnTo>
                  <a:lnTo>
                    <a:pt x="0" y="0"/>
                  </a:lnTo>
                  <a:lnTo>
                    <a:pt x="0" y="116250"/>
                  </a:lnTo>
                  <a:cubicBezTo>
                    <a:pt x="0" y="116250"/>
                    <a:pt x="0" y="116250"/>
                    <a:pt x="16986" y="116250"/>
                  </a:cubicBezTo>
                  <a:lnTo>
                    <a:pt x="33972" y="11625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12" name="Shape 11912"/>
            <p:cNvSpPr/>
            <p:nvPr/>
          </p:nvSpPr>
          <p:spPr>
            <a:xfrm>
              <a:off x="3233738" y="1122363"/>
              <a:ext cx="146050" cy="55562"/>
            </a:xfrm>
            <a:custGeom>
              <a:avLst/>
              <a:gdLst/>
              <a:ahLst/>
              <a:cxnLst/>
              <a:rect l="0" t="0" r="0" b="0"/>
              <a:pathLst>
                <a:path w="120000" h="120000" extrusionOk="0">
                  <a:moveTo>
                    <a:pt x="101287" y="71538"/>
                  </a:moveTo>
                  <a:lnTo>
                    <a:pt x="101287" y="71538"/>
                  </a:lnTo>
                  <a:cubicBezTo>
                    <a:pt x="110495" y="71538"/>
                    <a:pt x="110495" y="71538"/>
                    <a:pt x="110495" y="71538"/>
                  </a:cubicBezTo>
                  <a:lnTo>
                    <a:pt x="110495" y="71538"/>
                  </a:lnTo>
                  <a:cubicBezTo>
                    <a:pt x="110495" y="47692"/>
                    <a:pt x="119702" y="47692"/>
                    <a:pt x="119702" y="47692"/>
                  </a:cubicBezTo>
                  <a:lnTo>
                    <a:pt x="119702" y="23846"/>
                  </a:lnTo>
                  <a:lnTo>
                    <a:pt x="119702" y="0"/>
                  </a:lnTo>
                  <a:lnTo>
                    <a:pt x="110495" y="0"/>
                  </a:lnTo>
                  <a:cubicBezTo>
                    <a:pt x="110495" y="23846"/>
                    <a:pt x="110495" y="23846"/>
                    <a:pt x="101287" y="23846"/>
                  </a:cubicBezTo>
                  <a:lnTo>
                    <a:pt x="101287" y="23846"/>
                  </a:lnTo>
                  <a:lnTo>
                    <a:pt x="101287" y="23846"/>
                  </a:lnTo>
                  <a:cubicBezTo>
                    <a:pt x="101287" y="23846"/>
                    <a:pt x="101287" y="23846"/>
                    <a:pt x="92376" y="23846"/>
                  </a:cubicBezTo>
                  <a:cubicBezTo>
                    <a:pt x="92376" y="0"/>
                    <a:pt x="92376" y="0"/>
                    <a:pt x="92376" y="0"/>
                  </a:cubicBezTo>
                  <a:cubicBezTo>
                    <a:pt x="82871" y="0"/>
                    <a:pt x="82871" y="0"/>
                    <a:pt x="82871" y="0"/>
                  </a:cubicBezTo>
                  <a:lnTo>
                    <a:pt x="82871" y="0"/>
                  </a:lnTo>
                  <a:cubicBezTo>
                    <a:pt x="82871" y="23846"/>
                    <a:pt x="73663" y="23846"/>
                    <a:pt x="73663" y="23846"/>
                  </a:cubicBezTo>
                  <a:lnTo>
                    <a:pt x="64455" y="23846"/>
                  </a:lnTo>
                  <a:cubicBezTo>
                    <a:pt x="64455" y="23846"/>
                    <a:pt x="64455" y="23846"/>
                    <a:pt x="55544" y="23846"/>
                  </a:cubicBezTo>
                  <a:lnTo>
                    <a:pt x="55544" y="47692"/>
                  </a:lnTo>
                  <a:lnTo>
                    <a:pt x="55544" y="47692"/>
                  </a:lnTo>
                  <a:lnTo>
                    <a:pt x="46039" y="23846"/>
                  </a:lnTo>
                  <a:lnTo>
                    <a:pt x="46039" y="23846"/>
                  </a:lnTo>
                  <a:lnTo>
                    <a:pt x="46039" y="23846"/>
                  </a:lnTo>
                  <a:cubicBezTo>
                    <a:pt x="46039" y="23846"/>
                    <a:pt x="46039" y="23846"/>
                    <a:pt x="36831" y="23846"/>
                  </a:cubicBezTo>
                  <a:lnTo>
                    <a:pt x="36831" y="23846"/>
                  </a:lnTo>
                  <a:lnTo>
                    <a:pt x="36831" y="47692"/>
                  </a:lnTo>
                  <a:lnTo>
                    <a:pt x="36831" y="47692"/>
                  </a:lnTo>
                  <a:cubicBezTo>
                    <a:pt x="27920" y="47692"/>
                    <a:pt x="27920" y="47692"/>
                    <a:pt x="27920" y="23846"/>
                  </a:cubicBezTo>
                  <a:lnTo>
                    <a:pt x="27920" y="23846"/>
                  </a:lnTo>
                  <a:cubicBezTo>
                    <a:pt x="27920" y="23846"/>
                    <a:pt x="27920" y="23846"/>
                    <a:pt x="27920" y="47692"/>
                  </a:cubicBezTo>
                  <a:lnTo>
                    <a:pt x="18712" y="47692"/>
                  </a:lnTo>
                  <a:cubicBezTo>
                    <a:pt x="18712" y="71538"/>
                    <a:pt x="9207" y="71538"/>
                    <a:pt x="9207" y="71538"/>
                  </a:cubicBezTo>
                  <a:lnTo>
                    <a:pt x="9207" y="71538"/>
                  </a:lnTo>
                  <a:lnTo>
                    <a:pt x="0" y="71538"/>
                  </a:lnTo>
                  <a:lnTo>
                    <a:pt x="0" y="71538"/>
                  </a:lnTo>
                  <a:cubicBezTo>
                    <a:pt x="9207" y="71538"/>
                    <a:pt x="9207" y="95384"/>
                    <a:pt x="9207" y="95384"/>
                  </a:cubicBezTo>
                  <a:lnTo>
                    <a:pt x="9207" y="95384"/>
                  </a:lnTo>
                  <a:lnTo>
                    <a:pt x="9207" y="95384"/>
                  </a:lnTo>
                  <a:lnTo>
                    <a:pt x="18712" y="95384"/>
                  </a:lnTo>
                  <a:cubicBezTo>
                    <a:pt x="27920" y="95384"/>
                    <a:pt x="36831" y="119230"/>
                    <a:pt x="46039" y="119230"/>
                  </a:cubicBezTo>
                  <a:lnTo>
                    <a:pt x="46039" y="119230"/>
                  </a:lnTo>
                  <a:lnTo>
                    <a:pt x="46039" y="119230"/>
                  </a:lnTo>
                  <a:cubicBezTo>
                    <a:pt x="55544" y="119230"/>
                    <a:pt x="55544" y="119230"/>
                    <a:pt x="64455" y="95384"/>
                  </a:cubicBezTo>
                  <a:cubicBezTo>
                    <a:pt x="73663" y="95384"/>
                    <a:pt x="73663" y="95384"/>
                    <a:pt x="82871" y="95384"/>
                  </a:cubicBezTo>
                  <a:cubicBezTo>
                    <a:pt x="82871" y="95384"/>
                    <a:pt x="82871" y="95384"/>
                    <a:pt x="92376" y="95384"/>
                  </a:cubicBezTo>
                  <a:cubicBezTo>
                    <a:pt x="92376" y="95384"/>
                    <a:pt x="92376" y="95384"/>
                    <a:pt x="92376" y="71538"/>
                  </a:cubicBezTo>
                  <a:lnTo>
                    <a:pt x="101287" y="71538"/>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13" name="Shape 11913"/>
            <p:cNvSpPr/>
            <p:nvPr/>
          </p:nvSpPr>
          <p:spPr>
            <a:xfrm>
              <a:off x="2106613" y="2147888"/>
              <a:ext cx="44450" cy="34925"/>
            </a:xfrm>
            <a:custGeom>
              <a:avLst/>
              <a:gdLst/>
              <a:ahLst/>
              <a:cxnLst/>
              <a:rect l="0" t="0" r="0" b="0"/>
              <a:pathLst>
                <a:path w="120000" h="120000" extrusionOk="0">
                  <a:moveTo>
                    <a:pt x="59520" y="78315"/>
                  </a:moveTo>
                  <a:lnTo>
                    <a:pt x="59520" y="78315"/>
                  </a:lnTo>
                  <a:cubicBezTo>
                    <a:pt x="59520" y="39157"/>
                    <a:pt x="29760" y="39157"/>
                    <a:pt x="29760" y="0"/>
                  </a:cubicBezTo>
                  <a:lnTo>
                    <a:pt x="0" y="0"/>
                  </a:lnTo>
                  <a:lnTo>
                    <a:pt x="0" y="0"/>
                  </a:lnTo>
                  <a:cubicBezTo>
                    <a:pt x="0" y="39157"/>
                    <a:pt x="0" y="39157"/>
                    <a:pt x="0" y="39157"/>
                  </a:cubicBezTo>
                  <a:cubicBezTo>
                    <a:pt x="29760" y="39157"/>
                    <a:pt x="29760" y="78315"/>
                    <a:pt x="59520" y="78315"/>
                  </a:cubicBezTo>
                  <a:lnTo>
                    <a:pt x="59520" y="78315"/>
                  </a:lnTo>
                  <a:lnTo>
                    <a:pt x="89280" y="78315"/>
                  </a:lnTo>
                  <a:cubicBezTo>
                    <a:pt x="89280" y="118736"/>
                    <a:pt x="89280" y="118736"/>
                    <a:pt x="89280" y="118736"/>
                  </a:cubicBezTo>
                  <a:lnTo>
                    <a:pt x="89280" y="118736"/>
                  </a:lnTo>
                  <a:cubicBezTo>
                    <a:pt x="89280" y="118736"/>
                    <a:pt x="89280" y="118736"/>
                    <a:pt x="119040" y="118736"/>
                  </a:cubicBezTo>
                  <a:lnTo>
                    <a:pt x="119040" y="118736"/>
                  </a:lnTo>
                  <a:cubicBezTo>
                    <a:pt x="119040" y="78315"/>
                    <a:pt x="119040" y="78315"/>
                    <a:pt x="119040" y="78315"/>
                  </a:cubicBezTo>
                  <a:cubicBezTo>
                    <a:pt x="89280" y="78315"/>
                    <a:pt x="59520" y="78315"/>
                    <a:pt x="59520" y="78315"/>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14" name="Shape 11914"/>
            <p:cNvSpPr/>
            <p:nvPr/>
          </p:nvSpPr>
          <p:spPr>
            <a:xfrm>
              <a:off x="2151063" y="2182813"/>
              <a:ext cx="11112" cy="1587"/>
            </a:xfrm>
            <a:custGeom>
              <a:avLst/>
              <a:gdLst/>
              <a:ahLst/>
              <a:cxnLst/>
              <a:rect l="0" t="0" r="0" b="0"/>
              <a:pathLst>
                <a:path w="120000" h="120000" extrusionOk="0">
                  <a:moveTo>
                    <a:pt x="0" y="0"/>
                  </a:moveTo>
                  <a:lnTo>
                    <a:pt x="0" y="0"/>
                  </a:lnTo>
                  <a:lnTo>
                    <a:pt x="0" y="0"/>
                  </a:lnTo>
                  <a:lnTo>
                    <a:pt x="0" y="0"/>
                  </a:lnTo>
                  <a:cubicBezTo>
                    <a:pt x="116250" y="0"/>
                    <a:pt x="116250" y="0"/>
                    <a:pt x="116250" y="0"/>
                  </a:cubicBezTo>
                  <a:lnTo>
                    <a:pt x="116250" y="0"/>
                  </a:lnTo>
                  <a:lnTo>
                    <a:pt x="116250" y="0"/>
                  </a:lnTo>
                  <a:cubicBezTo>
                    <a:pt x="116250" y="0"/>
                    <a:pt x="116250" y="0"/>
                    <a:pt x="0"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15" name="Shape 11915"/>
            <p:cNvSpPr/>
            <p:nvPr/>
          </p:nvSpPr>
          <p:spPr>
            <a:xfrm>
              <a:off x="2062163" y="2125663"/>
              <a:ext cx="44450" cy="22225"/>
            </a:xfrm>
            <a:custGeom>
              <a:avLst/>
              <a:gdLst/>
              <a:ahLst/>
              <a:cxnLst/>
              <a:rect l="0" t="0" r="0" b="0"/>
              <a:pathLst>
                <a:path w="120000" h="120000" extrusionOk="0">
                  <a:moveTo>
                    <a:pt x="88320" y="60952"/>
                  </a:moveTo>
                  <a:lnTo>
                    <a:pt x="88320" y="60952"/>
                  </a:lnTo>
                  <a:lnTo>
                    <a:pt x="88320" y="60952"/>
                  </a:lnTo>
                  <a:lnTo>
                    <a:pt x="59520" y="60952"/>
                  </a:lnTo>
                  <a:lnTo>
                    <a:pt x="59520" y="60952"/>
                  </a:lnTo>
                  <a:cubicBezTo>
                    <a:pt x="29760" y="60952"/>
                    <a:pt x="29760" y="60952"/>
                    <a:pt x="29760" y="60952"/>
                  </a:cubicBezTo>
                  <a:cubicBezTo>
                    <a:pt x="29760" y="60952"/>
                    <a:pt x="29760" y="60952"/>
                    <a:pt x="0" y="0"/>
                  </a:cubicBezTo>
                  <a:lnTo>
                    <a:pt x="0" y="0"/>
                  </a:lnTo>
                  <a:lnTo>
                    <a:pt x="0" y="0"/>
                  </a:lnTo>
                  <a:lnTo>
                    <a:pt x="0" y="0"/>
                  </a:lnTo>
                  <a:cubicBezTo>
                    <a:pt x="0" y="60952"/>
                    <a:pt x="0" y="60952"/>
                    <a:pt x="0" y="60952"/>
                  </a:cubicBezTo>
                  <a:cubicBezTo>
                    <a:pt x="29760" y="60952"/>
                    <a:pt x="29760" y="60952"/>
                    <a:pt x="29760" y="60952"/>
                  </a:cubicBezTo>
                  <a:lnTo>
                    <a:pt x="29760" y="60952"/>
                  </a:lnTo>
                  <a:cubicBezTo>
                    <a:pt x="59520" y="60952"/>
                    <a:pt x="88320" y="118095"/>
                    <a:pt x="88320" y="118095"/>
                  </a:cubicBezTo>
                  <a:cubicBezTo>
                    <a:pt x="119040" y="118095"/>
                    <a:pt x="119040" y="118095"/>
                    <a:pt x="119040" y="118095"/>
                  </a:cubicBezTo>
                  <a:cubicBezTo>
                    <a:pt x="119040" y="60952"/>
                    <a:pt x="119040" y="60952"/>
                    <a:pt x="88320" y="60952"/>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16" name="Shape 11916"/>
            <p:cNvSpPr/>
            <p:nvPr/>
          </p:nvSpPr>
          <p:spPr>
            <a:xfrm>
              <a:off x="1893888" y="2293938"/>
              <a:ext cx="100012" cy="44450"/>
            </a:xfrm>
            <a:custGeom>
              <a:avLst/>
              <a:gdLst/>
              <a:ahLst/>
              <a:cxnLst/>
              <a:rect l="0" t="0" r="0" b="0"/>
              <a:pathLst>
                <a:path w="120000" h="120000" extrusionOk="0">
                  <a:moveTo>
                    <a:pt x="0" y="60000"/>
                  </a:moveTo>
                  <a:lnTo>
                    <a:pt x="0" y="60000"/>
                  </a:lnTo>
                  <a:lnTo>
                    <a:pt x="0" y="60000"/>
                  </a:lnTo>
                  <a:lnTo>
                    <a:pt x="0" y="60000"/>
                  </a:lnTo>
                  <a:cubicBezTo>
                    <a:pt x="0" y="60000"/>
                    <a:pt x="0" y="60000"/>
                    <a:pt x="13285" y="60000"/>
                  </a:cubicBezTo>
                  <a:lnTo>
                    <a:pt x="13285" y="60000"/>
                  </a:lnTo>
                  <a:lnTo>
                    <a:pt x="13285" y="60000"/>
                  </a:lnTo>
                  <a:cubicBezTo>
                    <a:pt x="13285" y="60000"/>
                    <a:pt x="13285" y="60000"/>
                    <a:pt x="26571" y="60000"/>
                  </a:cubicBezTo>
                  <a:lnTo>
                    <a:pt x="26571" y="60000"/>
                  </a:lnTo>
                  <a:cubicBezTo>
                    <a:pt x="26571" y="60000"/>
                    <a:pt x="39857" y="89032"/>
                    <a:pt x="39857" y="119032"/>
                  </a:cubicBezTo>
                  <a:lnTo>
                    <a:pt x="39857" y="119032"/>
                  </a:lnTo>
                  <a:lnTo>
                    <a:pt x="39857" y="119032"/>
                  </a:lnTo>
                  <a:lnTo>
                    <a:pt x="39857" y="119032"/>
                  </a:lnTo>
                  <a:lnTo>
                    <a:pt x="39857" y="119032"/>
                  </a:lnTo>
                  <a:cubicBezTo>
                    <a:pt x="39857" y="89032"/>
                    <a:pt x="39857" y="89032"/>
                    <a:pt x="39857" y="89032"/>
                  </a:cubicBezTo>
                  <a:cubicBezTo>
                    <a:pt x="39857" y="89032"/>
                    <a:pt x="39857" y="89032"/>
                    <a:pt x="53142" y="89032"/>
                  </a:cubicBezTo>
                  <a:cubicBezTo>
                    <a:pt x="53142" y="89032"/>
                    <a:pt x="53142" y="89032"/>
                    <a:pt x="53142" y="60000"/>
                  </a:cubicBezTo>
                  <a:lnTo>
                    <a:pt x="53142" y="60000"/>
                  </a:lnTo>
                  <a:lnTo>
                    <a:pt x="66428" y="60000"/>
                  </a:lnTo>
                  <a:lnTo>
                    <a:pt x="66428" y="60000"/>
                  </a:lnTo>
                  <a:lnTo>
                    <a:pt x="66428" y="60000"/>
                  </a:lnTo>
                  <a:cubicBezTo>
                    <a:pt x="66428" y="60000"/>
                    <a:pt x="66428" y="60000"/>
                    <a:pt x="79714" y="60000"/>
                  </a:cubicBezTo>
                  <a:lnTo>
                    <a:pt x="79714" y="60000"/>
                  </a:lnTo>
                  <a:lnTo>
                    <a:pt x="79714" y="60000"/>
                  </a:lnTo>
                  <a:cubicBezTo>
                    <a:pt x="79714" y="29032"/>
                    <a:pt x="79714" y="29032"/>
                    <a:pt x="79714" y="29032"/>
                  </a:cubicBezTo>
                  <a:cubicBezTo>
                    <a:pt x="93000" y="29032"/>
                    <a:pt x="93000" y="29032"/>
                    <a:pt x="93000" y="29032"/>
                  </a:cubicBezTo>
                  <a:lnTo>
                    <a:pt x="93000" y="29032"/>
                  </a:lnTo>
                  <a:cubicBezTo>
                    <a:pt x="106285" y="29032"/>
                    <a:pt x="106285" y="29032"/>
                    <a:pt x="106285" y="29032"/>
                  </a:cubicBezTo>
                  <a:lnTo>
                    <a:pt x="106285" y="29032"/>
                  </a:lnTo>
                  <a:lnTo>
                    <a:pt x="106285" y="29032"/>
                  </a:lnTo>
                  <a:lnTo>
                    <a:pt x="119571" y="29032"/>
                  </a:lnTo>
                  <a:cubicBezTo>
                    <a:pt x="106285" y="0"/>
                    <a:pt x="106285" y="0"/>
                    <a:pt x="93000" y="0"/>
                  </a:cubicBezTo>
                  <a:cubicBezTo>
                    <a:pt x="93000" y="0"/>
                    <a:pt x="93000" y="0"/>
                    <a:pt x="79714" y="0"/>
                  </a:cubicBezTo>
                  <a:lnTo>
                    <a:pt x="79714" y="0"/>
                  </a:lnTo>
                  <a:cubicBezTo>
                    <a:pt x="66428" y="0"/>
                    <a:pt x="66428" y="0"/>
                    <a:pt x="66428" y="0"/>
                  </a:cubicBezTo>
                  <a:lnTo>
                    <a:pt x="66428" y="0"/>
                  </a:lnTo>
                  <a:lnTo>
                    <a:pt x="66428" y="0"/>
                  </a:lnTo>
                  <a:cubicBezTo>
                    <a:pt x="53142" y="0"/>
                    <a:pt x="53142" y="0"/>
                    <a:pt x="53142" y="0"/>
                  </a:cubicBezTo>
                  <a:cubicBezTo>
                    <a:pt x="39857" y="0"/>
                    <a:pt x="39857" y="0"/>
                    <a:pt x="26571" y="0"/>
                  </a:cubicBezTo>
                  <a:lnTo>
                    <a:pt x="26571" y="0"/>
                  </a:lnTo>
                  <a:lnTo>
                    <a:pt x="26571" y="0"/>
                  </a:lnTo>
                  <a:lnTo>
                    <a:pt x="26571" y="0"/>
                  </a:lnTo>
                  <a:lnTo>
                    <a:pt x="26571" y="0"/>
                  </a:lnTo>
                  <a:cubicBezTo>
                    <a:pt x="26571" y="0"/>
                    <a:pt x="26571" y="0"/>
                    <a:pt x="13285" y="0"/>
                  </a:cubicBezTo>
                  <a:cubicBezTo>
                    <a:pt x="13285" y="29032"/>
                    <a:pt x="13285" y="29032"/>
                    <a:pt x="13285" y="29032"/>
                  </a:cubicBezTo>
                  <a:lnTo>
                    <a:pt x="0" y="6000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17" name="Shape 11917"/>
            <p:cNvSpPr/>
            <p:nvPr/>
          </p:nvSpPr>
          <p:spPr>
            <a:xfrm>
              <a:off x="2508250" y="1512888"/>
              <a:ext cx="66675" cy="44450"/>
            </a:xfrm>
            <a:custGeom>
              <a:avLst/>
              <a:gdLst/>
              <a:ahLst/>
              <a:cxnLst/>
              <a:rect l="0" t="0" r="0" b="0"/>
              <a:pathLst>
                <a:path w="120000" h="120000" extrusionOk="0">
                  <a:moveTo>
                    <a:pt x="0" y="88320"/>
                  </a:moveTo>
                  <a:lnTo>
                    <a:pt x="0" y="88320"/>
                  </a:lnTo>
                  <a:cubicBezTo>
                    <a:pt x="0" y="88320"/>
                    <a:pt x="0" y="88320"/>
                    <a:pt x="20000" y="88320"/>
                  </a:cubicBezTo>
                  <a:lnTo>
                    <a:pt x="20000" y="88320"/>
                  </a:lnTo>
                  <a:cubicBezTo>
                    <a:pt x="39354" y="88320"/>
                    <a:pt x="39354" y="88320"/>
                    <a:pt x="39354" y="88320"/>
                  </a:cubicBezTo>
                  <a:lnTo>
                    <a:pt x="39354" y="88320"/>
                  </a:lnTo>
                  <a:cubicBezTo>
                    <a:pt x="39354" y="88320"/>
                    <a:pt x="60000" y="88320"/>
                    <a:pt x="60000" y="59520"/>
                  </a:cubicBezTo>
                  <a:lnTo>
                    <a:pt x="60000" y="59520"/>
                  </a:lnTo>
                  <a:cubicBezTo>
                    <a:pt x="80000" y="59520"/>
                    <a:pt x="80000" y="59520"/>
                    <a:pt x="80000" y="59520"/>
                  </a:cubicBezTo>
                  <a:cubicBezTo>
                    <a:pt x="80000" y="59520"/>
                    <a:pt x="80000" y="59520"/>
                    <a:pt x="100000" y="59520"/>
                  </a:cubicBezTo>
                  <a:cubicBezTo>
                    <a:pt x="100000" y="88320"/>
                    <a:pt x="100000" y="88320"/>
                    <a:pt x="100000" y="88320"/>
                  </a:cubicBezTo>
                  <a:lnTo>
                    <a:pt x="100000" y="88320"/>
                  </a:lnTo>
                  <a:lnTo>
                    <a:pt x="100000" y="119040"/>
                  </a:lnTo>
                  <a:lnTo>
                    <a:pt x="100000" y="119040"/>
                  </a:lnTo>
                  <a:lnTo>
                    <a:pt x="100000" y="119040"/>
                  </a:lnTo>
                  <a:cubicBezTo>
                    <a:pt x="100000" y="119040"/>
                    <a:pt x="100000" y="119040"/>
                    <a:pt x="119354" y="119040"/>
                  </a:cubicBezTo>
                  <a:lnTo>
                    <a:pt x="119354" y="119040"/>
                  </a:lnTo>
                  <a:cubicBezTo>
                    <a:pt x="119354" y="88320"/>
                    <a:pt x="119354" y="88320"/>
                    <a:pt x="119354" y="88320"/>
                  </a:cubicBezTo>
                  <a:cubicBezTo>
                    <a:pt x="119354" y="59520"/>
                    <a:pt x="119354" y="59520"/>
                    <a:pt x="119354" y="59520"/>
                  </a:cubicBezTo>
                  <a:lnTo>
                    <a:pt x="119354" y="59520"/>
                  </a:lnTo>
                  <a:lnTo>
                    <a:pt x="119354" y="29760"/>
                  </a:lnTo>
                  <a:lnTo>
                    <a:pt x="119354" y="29760"/>
                  </a:lnTo>
                  <a:lnTo>
                    <a:pt x="119354" y="29760"/>
                  </a:lnTo>
                  <a:cubicBezTo>
                    <a:pt x="119354" y="0"/>
                    <a:pt x="119354" y="0"/>
                    <a:pt x="119354" y="0"/>
                  </a:cubicBezTo>
                  <a:lnTo>
                    <a:pt x="119354" y="0"/>
                  </a:lnTo>
                  <a:cubicBezTo>
                    <a:pt x="119354" y="29760"/>
                    <a:pt x="100000" y="29760"/>
                    <a:pt x="100000" y="29760"/>
                  </a:cubicBezTo>
                  <a:cubicBezTo>
                    <a:pt x="80000" y="29760"/>
                    <a:pt x="80000" y="29760"/>
                    <a:pt x="80000" y="29760"/>
                  </a:cubicBezTo>
                  <a:cubicBezTo>
                    <a:pt x="80000" y="29760"/>
                    <a:pt x="80000" y="0"/>
                    <a:pt x="60000" y="0"/>
                  </a:cubicBezTo>
                  <a:cubicBezTo>
                    <a:pt x="20000" y="29760"/>
                    <a:pt x="20000" y="29760"/>
                    <a:pt x="20000" y="29760"/>
                  </a:cubicBezTo>
                  <a:cubicBezTo>
                    <a:pt x="0" y="59520"/>
                    <a:pt x="0" y="59520"/>
                    <a:pt x="0" y="8832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18" name="Shape 11918"/>
            <p:cNvSpPr/>
            <p:nvPr/>
          </p:nvSpPr>
          <p:spPr>
            <a:xfrm>
              <a:off x="2297113" y="1524000"/>
              <a:ext cx="66675" cy="77788"/>
            </a:xfrm>
            <a:custGeom>
              <a:avLst/>
              <a:gdLst/>
              <a:ahLst/>
              <a:cxnLst/>
              <a:rect l="0" t="0" r="0" b="0"/>
              <a:pathLst>
                <a:path w="120000" h="120000" extrusionOk="0">
                  <a:moveTo>
                    <a:pt x="0" y="33577"/>
                  </a:moveTo>
                  <a:lnTo>
                    <a:pt x="0" y="33577"/>
                  </a:lnTo>
                  <a:lnTo>
                    <a:pt x="0" y="33577"/>
                  </a:lnTo>
                  <a:lnTo>
                    <a:pt x="19251" y="33577"/>
                  </a:lnTo>
                  <a:lnTo>
                    <a:pt x="19251" y="33577"/>
                  </a:lnTo>
                  <a:lnTo>
                    <a:pt x="39786" y="51192"/>
                  </a:lnTo>
                  <a:cubicBezTo>
                    <a:pt x="39786" y="68256"/>
                    <a:pt x="39786" y="68256"/>
                    <a:pt x="39786" y="68256"/>
                  </a:cubicBezTo>
                  <a:cubicBezTo>
                    <a:pt x="39786" y="85321"/>
                    <a:pt x="39786" y="85321"/>
                    <a:pt x="39786" y="85321"/>
                  </a:cubicBezTo>
                  <a:cubicBezTo>
                    <a:pt x="39786" y="101834"/>
                    <a:pt x="39786" y="101834"/>
                    <a:pt x="39786" y="101834"/>
                  </a:cubicBezTo>
                  <a:cubicBezTo>
                    <a:pt x="59679" y="101834"/>
                    <a:pt x="59679" y="101834"/>
                    <a:pt x="59679" y="119449"/>
                  </a:cubicBezTo>
                  <a:lnTo>
                    <a:pt x="59679" y="119449"/>
                  </a:lnTo>
                  <a:lnTo>
                    <a:pt x="59679" y="119449"/>
                  </a:lnTo>
                  <a:cubicBezTo>
                    <a:pt x="79572" y="119449"/>
                    <a:pt x="79572" y="119449"/>
                    <a:pt x="79572" y="119449"/>
                  </a:cubicBezTo>
                  <a:lnTo>
                    <a:pt x="79572" y="119449"/>
                  </a:lnTo>
                  <a:cubicBezTo>
                    <a:pt x="79572" y="119449"/>
                    <a:pt x="98823" y="119449"/>
                    <a:pt x="98823" y="101834"/>
                  </a:cubicBezTo>
                  <a:lnTo>
                    <a:pt x="98823" y="101834"/>
                  </a:lnTo>
                  <a:lnTo>
                    <a:pt x="98823" y="101834"/>
                  </a:lnTo>
                  <a:lnTo>
                    <a:pt x="119358" y="101834"/>
                  </a:lnTo>
                  <a:cubicBezTo>
                    <a:pt x="119358" y="85321"/>
                    <a:pt x="119358" y="85321"/>
                    <a:pt x="119358" y="85321"/>
                  </a:cubicBezTo>
                  <a:cubicBezTo>
                    <a:pt x="119358" y="85321"/>
                    <a:pt x="119358" y="85321"/>
                    <a:pt x="119358" y="68256"/>
                  </a:cubicBezTo>
                  <a:lnTo>
                    <a:pt x="119358" y="68256"/>
                  </a:lnTo>
                  <a:lnTo>
                    <a:pt x="119358" y="68256"/>
                  </a:lnTo>
                  <a:cubicBezTo>
                    <a:pt x="98823" y="68256"/>
                    <a:pt x="98823" y="68256"/>
                    <a:pt x="98823" y="51192"/>
                  </a:cubicBezTo>
                  <a:lnTo>
                    <a:pt x="98823" y="51192"/>
                  </a:lnTo>
                  <a:lnTo>
                    <a:pt x="79572" y="33577"/>
                  </a:lnTo>
                  <a:lnTo>
                    <a:pt x="79572" y="33577"/>
                  </a:lnTo>
                  <a:lnTo>
                    <a:pt x="79572" y="33577"/>
                  </a:lnTo>
                  <a:cubicBezTo>
                    <a:pt x="79572" y="17064"/>
                    <a:pt x="79572" y="17064"/>
                    <a:pt x="79572" y="0"/>
                  </a:cubicBezTo>
                  <a:lnTo>
                    <a:pt x="98823" y="0"/>
                  </a:lnTo>
                  <a:lnTo>
                    <a:pt x="98823" y="0"/>
                  </a:lnTo>
                  <a:lnTo>
                    <a:pt x="119358" y="17064"/>
                  </a:lnTo>
                  <a:lnTo>
                    <a:pt x="119358" y="0"/>
                  </a:lnTo>
                  <a:lnTo>
                    <a:pt x="119358" y="0"/>
                  </a:lnTo>
                  <a:lnTo>
                    <a:pt x="119358" y="0"/>
                  </a:lnTo>
                  <a:lnTo>
                    <a:pt x="119358" y="0"/>
                  </a:lnTo>
                  <a:lnTo>
                    <a:pt x="119358" y="0"/>
                  </a:lnTo>
                  <a:cubicBezTo>
                    <a:pt x="119358" y="0"/>
                    <a:pt x="119358" y="0"/>
                    <a:pt x="98823" y="0"/>
                  </a:cubicBezTo>
                  <a:cubicBezTo>
                    <a:pt x="98823" y="0"/>
                    <a:pt x="98823" y="0"/>
                    <a:pt x="79572" y="0"/>
                  </a:cubicBezTo>
                  <a:cubicBezTo>
                    <a:pt x="59679" y="0"/>
                    <a:pt x="39786" y="17064"/>
                    <a:pt x="39786" y="17064"/>
                  </a:cubicBezTo>
                  <a:lnTo>
                    <a:pt x="39786" y="17064"/>
                  </a:lnTo>
                  <a:cubicBezTo>
                    <a:pt x="39786" y="17064"/>
                    <a:pt x="19251" y="33577"/>
                    <a:pt x="0" y="33577"/>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19" name="Shape 11919"/>
            <p:cNvSpPr/>
            <p:nvPr/>
          </p:nvSpPr>
          <p:spPr>
            <a:xfrm>
              <a:off x="868363" y="1033463"/>
              <a:ext cx="1674812" cy="625475"/>
            </a:xfrm>
            <a:custGeom>
              <a:avLst/>
              <a:gdLst/>
              <a:ahLst/>
              <a:cxnLst/>
              <a:rect l="0" t="0" r="0" b="0"/>
              <a:pathLst>
                <a:path w="120000" h="120000" extrusionOk="0">
                  <a:moveTo>
                    <a:pt x="75983" y="12849"/>
                  </a:moveTo>
                  <a:lnTo>
                    <a:pt x="75983" y="12849"/>
                  </a:lnTo>
                  <a:cubicBezTo>
                    <a:pt x="75183" y="12849"/>
                    <a:pt x="75183" y="10708"/>
                    <a:pt x="75183" y="10708"/>
                  </a:cubicBezTo>
                  <a:lnTo>
                    <a:pt x="75183" y="10708"/>
                  </a:lnTo>
                  <a:cubicBezTo>
                    <a:pt x="75183" y="8566"/>
                    <a:pt x="74384" y="6424"/>
                    <a:pt x="73584" y="6424"/>
                  </a:cubicBezTo>
                  <a:lnTo>
                    <a:pt x="73584" y="6424"/>
                  </a:lnTo>
                  <a:cubicBezTo>
                    <a:pt x="72784" y="6424"/>
                    <a:pt x="72784" y="8566"/>
                    <a:pt x="71984" y="8566"/>
                  </a:cubicBezTo>
                  <a:cubicBezTo>
                    <a:pt x="71184" y="10708"/>
                    <a:pt x="71184" y="10708"/>
                    <a:pt x="71184" y="10708"/>
                  </a:cubicBezTo>
                  <a:cubicBezTo>
                    <a:pt x="71184" y="8566"/>
                    <a:pt x="71184" y="8566"/>
                    <a:pt x="71184" y="8566"/>
                  </a:cubicBezTo>
                  <a:cubicBezTo>
                    <a:pt x="71184" y="8566"/>
                    <a:pt x="71184" y="6424"/>
                    <a:pt x="71184" y="4283"/>
                  </a:cubicBezTo>
                  <a:cubicBezTo>
                    <a:pt x="70384" y="4283"/>
                    <a:pt x="69585" y="4283"/>
                    <a:pt x="68785" y="4283"/>
                  </a:cubicBezTo>
                  <a:lnTo>
                    <a:pt x="67985" y="4283"/>
                  </a:lnTo>
                  <a:lnTo>
                    <a:pt x="67985" y="4283"/>
                  </a:lnTo>
                  <a:cubicBezTo>
                    <a:pt x="67185" y="4283"/>
                    <a:pt x="67185" y="4283"/>
                    <a:pt x="67185" y="4283"/>
                  </a:cubicBezTo>
                  <a:lnTo>
                    <a:pt x="67185" y="4283"/>
                  </a:lnTo>
                  <a:cubicBezTo>
                    <a:pt x="67985" y="6424"/>
                    <a:pt x="67185" y="8566"/>
                    <a:pt x="67185" y="8566"/>
                  </a:cubicBezTo>
                  <a:cubicBezTo>
                    <a:pt x="67185" y="8566"/>
                    <a:pt x="67185" y="8566"/>
                    <a:pt x="66385" y="10708"/>
                  </a:cubicBezTo>
                  <a:cubicBezTo>
                    <a:pt x="65585" y="10708"/>
                    <a:pt x="65585" y="10708"/>
                    <a:pt x="65585" y="10708"/>
                  </a:cubicBezTo>
                  <a:lnTo>
                    <a:pt x="65585" y="10708"/>
                  </a:lnTo>
                  <a:cubicBezTo>
                    <a:pt x="64786" y="10708"/>
                    <a:pt x="64786" y="10708"/>
                    <a:pt x="64786" y="10708"/>
                  </a:cubicBezTo>
                  <a:lnTo>
                    <a:pt x="64786" y="10708"/>
                  </a:lnTo>
                  <a:cubicBezTo>
                    <a:pt x="64786" y="12849"/>
                    <a:pt x="63986" y="14991"/>
                    <a:pt x="63986" y="14991"/>
                  </a:cubicBezTo>
                  <a:cubicBezTo>
                    <a:pt x="63186" y="19274"/>
                    <a:pt x="63186" y="19274"/>
                    <a:pt x="63186" y="19274"/>
                  </a:cubicBezTo>
                  <a:cubicBezTo>
                    <a:pt x="62386" y="10708"/>
                    <a:pt x="62386" y="10708"/>
                    <a:pt x="62386" y="10708"/>
                  </a:cubicBezTo>
                  <a:cubicBezTo>
                    <a:pt x="62386" y="8566"/>
                    <a:pt x="62386" y="8566"/>
                    <a:pt x="62386" y="8566"/>
                  </a:cubicBezTo>
                  <a:cubicBezTo>
                    <a:pt x="62386" y="10708"/>
                    <a:pt x="61586" y="10708"/>
                    <a:pt x="61586" y="10708"/>
                  </a:cubicBezTo>
                  <a:lnTo>
                    <a:pt x="61586" y="10708"/>
                  </a:lnTo>
                  <a:cubicBezTo>
                    <a:pt x="61586" y="10708"/>
                    <a:pt x="61586" y="12849"/>
                    <a:pt x="60786" y="12849"/>
                  </a:cubicBezTo>
                  <a:lnTo>
                    <a:pt x="60786" y="12849"/>
                  </a:lnTo>
                  <a:lnTo>
                    <a:pt x="59987" y="12849"/>
                  </a:lnTo>
                  <a:lnTo>
                    <a:pt x="59987" y="12849"/>
                  </a:lnTo>
                  <a:lnTo>
                    <a:pt x="59987" y="12849"/>
                  </a:lnTo>
                  <a:cubicBezTo>
                    <a:pt x="59187" y="12849"/>
                    <a:pt x="59187" y="12849"/>
                    <a:pt x="59187" y="12849"/>
                  </a:cubicBezTo>
                  <a:cubicBezTo>
                    <a:pt x="59187" y="12849"/>
                    <a:pt x="59187" y="12849"/>
                    <a:pt x="58387" y="12849"/>
                  </a:cubicBezTo>
                  <a:lnTo>
                    <a:pt x="58387" y="12849"/>
                  </a:lnTo>
                  <a:cubicBezTo>
                    <a:pt x="58387" y="12849"/>
                    <a:pt x="57587" y="12849"/>
                    <a:pt x="57587" y="10708"/>
                  </a:cubicBezTo>
                  <a:lnTo>
                    <a:pt x="57587" y="10708"/>
                  </a:lnTo>
                  <a:lnTo>
                    <a:pt x="57587" y="10708"/>
                  </a:lnTo>
                  <a:cubicBezTo>
                    <a:pt x="56787" y="10708"/>
                    <a:pt x="56787" y="10708"/>
                    <a:pt x="56787" y="12849"/>
                  </a:cubicBezTo>
                  <a:cubicBezTo>
                    <a:pt x="55987" y="12849"/>
                    <a:pt x="55987" y="12849"/>
                    <a:pt x="55188" y="12849"/>
                  </a:cubicBezTo>
                  <a:lnTo>
                    <a:pt x="55188" y="12849"/>
                  </a:lnTo>
                  <a:lnTo>
                    <a:pt x="55188" y="12849"/>
                  </a:lnTo>
                  <a:cubicBezTo>
                    <a:pt x="54388" y="12849"/>
                    <a:pt x="54388" y="12849"/>
                    <a:pt x="53588" y="12849"/>
                  </a:cubicBezTo>
                  <a:cubicBezTo>
                    <a:pt x="53588" y="10708"/>
                    <a:pt x="53588" y="10708"/>
                    <a:pt x="53588" y="10708"/>
                  </a:cubicBezTo>
                  <a:lnTo>
                    <a:pt x="53588" y="10708"/>
                  </a:lnTo>
                  <a:cubicBezTo>
                    <a:pt x="52788" y="10708"/>
                    <a:pt x="52788" y="10708"/>
                    <a:pt x="52788" y="10708"/>
                  </a:cubicBezTo>
                  <a:lnTo>
                    <a:pt x="52788" y="10708"/>
                  </a:lnTo>
                  <a:lnTo>
                    <a:pt x="52788" y="10708"/>
                  </a:lnTo>
                  <a:lnTo>
                    <a:pt x="51988" y="10708"/>
                  </a:lnTo>
                  <a:cubicBezTo>
                    <a:pt x="51988" y="10708"/>
                    <a:pt x="51988" y="10708"/>
                    <a:pt x="51188" y="10708"/>
                  </a:cubicBezTo>
                  <a:lnTo>
                    <a:pt x="51188" y="10708"/>
                  </a:lnTo>
                  <a:cubicBezTo>
                    <a:pt x="50389" y="10708"/>
                    <a:pt x="50389" y="8566"/>
                    <a:pt x="49589" y="8566"/>
                  </a:cubicBezTo>
                  <a:cubicBezTo>
                    <a:pt x="49589" y="8566"/>
                    <a:pt x="49589" y="8566"/>
                    <a:pt x="48789" y="10708"/>
                  </a:cubicBezTo>
                  <a:cubicBezTo>
                    <a:pt x="48789" y="10708"/>
                    <a:pt x="48789" y="10708"/>
                    <a:pt x="47989" y="10708"/>
                  </a:cubicBezTo>
                  <a:lnTo>
                    <a:pt x="47989" y="10708"/>
                  </a:lnTo>
                  <a:lnTo>
                    <a:pt x="47189" y="10708"/>
                  </a:lnTo>
                  <a:lnTo>
                    <a:pt x="47989" y="10708"/>
                  </a:lnTo>
                  <a:cubicBezTo>
                    <a:pt x="47989" y="12849"/>
                    <a:pt x="47989" y="12849"/>
                    <a:pt x="47989" y="12849"/>
                  </a:cubicBezTo>
                  <a:cubicBezTo>
                    <a:pt x="47989" y="14991"/>
                    <a:pt x="47989" y="17132"/>
                    <a:pt x="47989" y="17132"/>
                  </a:cubicBezTo>
                  <a:cubicBezTo>
                    <a:pt x="47189" y="21416"/>
                    <a:pt x="47189" y="21416"/>
                    <a:pt x="47189" y="21416"/>
                  </a:cubicBezTo>
                  <a:cubicBezTo>
                    <a:pt x="47189" y="17132"/>
                    <a:pt x="47189" y="17132"/>
                    <a:pt x="47189" y="17132"/>
                  </a:cubicBezTo>
                  <a:cubicBezTo>
                    <a:pt x="46415" y="17132"/>
                    <a:pt x="46415" y="14991"/>
                    <a:pt x="46415" y="14991"/>
                  </a:cubicBezTo>
                  <a:lnTo>
                    <a:pt x="46415" y="14991"/>
                  </a:lnTo>
                  <a:cubicBezTo>
                    <a:pt x="45590" y="12849"/>
                    <a:pt x="45590" y="12849"/>
                    <a:pt x="45590" y="12849"/>
                  </a:cubicBezTo>
                  <a:lnTo>
                    <a:pt x="45590" y="12849"/>
                  </a:lnTo>
                  <a:lnTo>
                    <a:pt x="45590" y="12849"/>
                  </a:lnTo>
                  <a:lnTo>
                    <a:pt x="44790" y="12849"/>
                  </a:lnTo>
                  <a:lnTo>
                    <a:pt x="43990" y="12849"/>
                  </a:lnTo>
                  <a:cubicBezTo>
                    <a:pt x="43990" y="10708"/>
                    <a:pt x="43990" y="10708"/>
                    <a:pt x="43216" y="10708"/>
                  </a:cubicBezTo>
                  <a:lnTo>
                    <a:pt x="43216" y="10708"/>
                  </a:lnTo>
                  <a:lnTo>
                    <a:pt x="43216" y="10708"/>
                  </a:lnTo>
                  <a:lnTo>
                    <a:pt x="42390" y="10708"/>
                  </a:lnTo>
                  <a:lnTo>
                    <a:pt x="42390" y="10708"/>
                  </a:lnTo>
                  <a:lnTo>
                    <a:pt x="42390" y="10708"/>
                  </a:lnTo>
                  <a:lnTo>
                    <a:pt x="41591" y="12849"/>
                  </a:lnTo>
                  <a:cubicBezTo>
                    <a:pt x="41591" y="12849"/>
                    <a:pt x="41591" y="12849"/>
                    <a:pt x="40791" y="12849"/>
                  </a:cubicBezTo>
                  <a:lnTo>
                    <a:pt x="40017" y="12849"/>
                  </a:lnTo>
                  <a:cubicBezTo>
                    <a:pt x="39191" y="12849"/>
                    <a:pt x="39191" y="12849"/>
                    <a:pt x="39191" y="12849"/>
                  </a:cubicBezTo>
                  <a:cubicBezTo>
                    <a:pt x="39191" y="12849"/>
                    <a:pt x="39191" y="12849"/>
                    <a:pt x="38391" y="12849"/>
                  </a:cubicBezTo>
                  <a:lnTo>
                    <a:pt x="37591" y="12849"/>
                  </a:lnTo>
                  <a:lnTo>
                    <a:pt x="36817" y="12849"/>
                  </a:lnTo>
                  <a:lnTo>
                    <a:pt x="35992" y="12849"/>
                  </a:lnTo>
                  <a:cubicBezTo>
                    <a:pt x="35192" y="10708"/>
                    <a:pt x="35192" y="10708"/>
                    <a:pt x="35192" y="10708"/>
                  </a:cubicBezTo>
                  <a:cubicBezTo>
                    <a:pt x="35992" y="6424"/>
                    <a:pt x="35992" y="6424"/>
                    <a:pt x="35992" y="6424"/>
                  </a:cubicBezTo>
                  <a:cubicBezTo>
                    <a:pt x="35192" y="6424"/>
                    <a:pt x="33618" y="6424"/>
                    <a:pt x="33618" y="6424"/>
                  </a:cubicBezTo>
                  <a:cubicBezTo>
                    <a:pt x="32792" y="6424"/>
                    <a:pt x="31993" y="6424"/>
                    <a:pt x="31193" y="6424"/>
                  </a:cubicBezTo>
                  <a:lnTo>
                    <a:pt x="31193" y="6424"/>
                  </a:lnTo>
                  <a:cubicBezTo>
                    <a:pt x="30419" y="4283"/>
                    <a:pt x="29593" y="4283"/>
                    <a:pt x="29593" y="4283"/>
                  </a:cubicBezTo>
                  <a:lnTo>
                    <a:pt x="29593" y="4283"/>
                  </a:lnTo>
                  <a:lnTo>
                    <a:pt x="29593" y="4283"/>
                  </a:lnTo>
                  <a:cubicBezTo>
                    <a:pt x="28793" y="4283"/>
                    <a:pt x="28793" y="4283"/>
                    <a:pt x="27993" y="4283"/>
                  </a:cubicBezTo>
                  <a:cubicBezTo>
                    <a:pt x="27993" y="4283"/>
                    <a:pt x="27219" y="4283"/>
                    <a:pt x="25594" y="4283"/>
                  </a:cubicBezTo>
                  <a:lnTo>
                    <a:pt x="25594" y="4283"/>
                  </a:lnTo>
                  <a:lnTo>
                    <a:pt x="25594" y="4283"/>
                  </a:lnTo>
                  <a:lnTo>
                    <a:pt x="24794" y="4283"/>
                  </a:lnTo>
                  <a:cubicBezTo>
                    <a:pt x="24794" y="6424"/>
                    <a:pt x="24020" y="6424"/>
                    <a:pt x="24020" y="6424"/>
                  </a:cubicBezTo>
                  <a:lnTo>
                    <a:pt x="24020" y="6424"/>
                  </a:lnTo>
                  <a:lnTo>
                    <a:pt x="24020" y="6424"/>
                  </a:lnTo>
                  <a:lnTo>
                    <a:pt x="24020" y="6424"/>
                  </a:lnTo>
                  <a:cubicBezTo>
                    <a:pt x="24020" y="6424"/>
                    <a:pt x="24020" y="6424"/>
                    <a:pt x="23195" y="6424"/>
                  </a:cubicBezTo>
                  <a:cubicBezTo>
                    <a:pt x="23195" y="6424"/>
                    <a:pt x="23195" y="4283"/>
                    <a:pt x="22395" y="4283"/>
                  </a:cubicBezTo>
                  <a:lnTo>
                    <a:pt x="22395" y="4283"/>
                  </a:lnTo>
                  <a:cubicBezTo>
                    <a:pt x="22395" y="4283"/>
                    <a:pt x="22395" y="4283"/>
                    <a:pt x="22395" y="2141"/>
                  </a:cubicBezTo>
                  <a:cubicBezTo>
                    <a:pt x="21595" y="4283"/>
                    <a:pt x="21595" y="4283"/>
                    <a:pt x="21595" y="4283"/>
                  </a:cubicBezTo>
                  <a:cubicBezTo>
                    <a:pt x="21595" y="6424"/>
                    <a:pt x="21595" y="6424"/>
                    <a:pt x="20821" y="6424"/>
                  </a:cubicBezTo>
                  <a:lnTo>
                    <a:pt x="19995" y="4283"/>
                  </a:lnTo>
                  <a:lnTo>
                    <a:pt x="19995" y="4283"/>
                  </a:lnTo>
                  <a:cubicBezTo>
                    <a:pt x="19195" y="4283"/>
                    <a:pt x="19195" y="4283"/>
                    <a:pt x="19195" y="4283"/>
                  </a:cubicBezTo>
                  <a:cubicBezTo>
                    <a:pt x="19195" y="4283"/>
                    <a:pt x="18396" y="0"/>
                    <a:pt x="17622" y="0"/>
                  </a:cubicBezTo>
                  <a:lnTo>
                    <a:pt x="17622" y="0"/>
                  </a:lnTo>
                  <a:lnTo>
                    <a:pt x="17622" y="0"/>
                  </a:lnTo>
                  <a:lnTo>
                    <a:pt x="17622" y="0"/>
                  </a:lnTo>
                  <a:lnTo>
                    <a:pt x="17622" y="0"/>
                  </a:lnTo>
                  <a:cubicBezTo>
                    <a:pt x="17622" y="0"/>
                    <a:pt x="17622" y="2141"/>
                    <a:pt x="16796" y="2141"/>
                  </a:cubicBezTo>
                  <a:lnTo>
                    <a:pt x="15996" y="2141"/>
                  </a:lnTo>
                  <a:lnTo>
                    <a:pt x="15996" y="2141"/>
                  </a:lnTo>
                  <a:lnTo>
                    <a:pt x="15996" y="2141"/>
                  </a:lnTo>
                  <a:cubicBezTo>
                    <a:pt x="15996" y="2141"/>
                    <a:pt x="15196" y="2141"/>
                    <a:pt x="15196" y="4283"/>
                  </a:cubicBezTo>
                  <a:lnTo>
                    <a:pt x="14422" y="4283"/>
                  </a:lnTo>
                  <a:cubicBezTo>
                    <a:pt x="14422" y="4283"/>
                    <a:pt x="13597" y="4283"/>
                    <a:pt x="12797" y="4283"/>
                  </a:cubicBezTo>
                  <a:cubicBezTo>
                    <a:pt x="12797" y="4283"/>
                    <a:pt x="12797" y="4283"/>
                    <a:pt x="11997" y="4283"/>
                  </a:cubicBezTo>
                  <a:cubicBezTo>
                    <a:pt x="11997" y="4283"/>
                    <a:pt x="11997" y="6424"/>
                    <a:pt x="11223" y="6424"/>
                  </a:cubicBezTo>
                  <a:cubicBezTo>
                    <a:pt x="10397" y="6424"/>
                    <a:pt x="10397" y="6424"/>
                    <a:pt x="9597" y="6424"/>
                  </a:cubicBezTo>
                  <a:cubicBezTo>
                    <a:pt x="9597" y="6424"/>
                    <a:pt x="8798" y="6424"/>
                    <a:pt x="8798" y="8566"/>
                  </a:cubicBezTo>
                  <a:lnTo>
                    <a:pt x="8798" y="8566"/>
                  </a:lnTo>
                  <a:cubicBezTo>
                    <a:pt x="8798" y="8566"/>
                    <a:pt x="8798" y="8566"/>
                    <a:pt x="8024" y="8566"/>
                  </a:cubicBezTo>
                  <a:cubicBezTo>
                    <a:pt x="8024" y="8566"/>
                    <a:pt x="8024" y="8566"/>
                    <a:pt x="7198" y="8566"/>
                  </a:cubicBezTo>
                  <a:lnTo>
                    <a:pt x="6398" y="6424"/>
                  </a:lnTo>
                  <a:cubicBezTo>
                    <a:pt x="5624" y="6424"/>
                    <a:pt x="4824" y="6424"/>
                    <a:pt x="3199" y="6424"/>
                  </a:cubicBezTo>
                  <a:lnTo>
                    <a:pt x="3199" y="6424"/>
                  </a:lnTo>
                  <a:cubicBezTo>
                    <a:pt x="2425" y="6424"/>
                    <a:pt x="2425" y="6424"/>
                    <a:pt x="2425" y="4283"/>
                  </a:cubicBezTo>
                  <a:cubicBezTo>
                    <a:pt x="1625" y="4283"/>
                    <a:pt x="1625" y="4283"/>
                    <a:pt x="1625" y="4283"/>
                  </a:cubicBezTo>
                  <a:lnTo>
                    <a:pt x="799" y="4283"/>
                  </a:lnTo>
                  <a:cubicBezTo>
                    <a:pt x="0" y="4283"/>
                    <a:pt x="0" y="4283"/>
                    <a:pt x="0" y="4283"/>
                  </a:cubicBezTo>
                  <a:cubicBezTo>
                    <a:pt x="0" y="40690"/>
                    <a:pt x="0" y="40690"/>
                    <a:pt x="0" y="40690"/>
                  </a:cubicBezTo>
                  <a:lnTo>
                    <a:pt x="0" y="40690"/>
                  </a:lnTo>
                  <a:lnTo>
                    <a:pt x="0" y="40690"/>
                  </a:lnTo>
                  <a:lnTo>
                    <a:pt x="0" y="40690"/>
                  </a:lnTo>
                  <a:cubicBezTo>
                    <a:pt x="799" y="40690"/>
                    <a:pt x="799" y="40690"/>
                    <a:pt x="799" y="40690"/>
                  </a:cubicBezTo>
                  <a:lnTo>
                    <a:pt x="799" y="42832"/>
                  </a:lnTo>
                  <a:cubicBezTo>
                    <a:pt x="799" y="40690"/>
                    <a:pt x="799" y="40690"/>
                    <a:pt x="1625" y="40690"/>
                  </a:cubicBezTo>
                  <a:lnTo>
                    <a:pt x="1625" y="40690"/>
                  </a:lnTo>
                  <a:lnTo>
                    <a:pt x="1625" y="40690"/>
                  </a:lnTo>
                  <a:cubicBezTo>
                    <a:pt x="1625" y="40690"/>
                    <a:pt x="1625" y="40690"/>
                    <a:pt x="1625" y="42832"/>
                  </a:cubicBezTo>
                  <a:cubicBezTo>
                    <a:pt x="2425" y="42832"/>
                    <a:pt x="2425" y="42832"/>
                    <a:pt x="2425" y="44974"/>
                  </a:cubicBezTo>
                  <a:lnTo>
                    <a:pt x="2425" y="44974"/>
                  </a:lnTo>
                  <a:lnTo>
                    <a:pt x="2425" y="44974"/>
                  </a:lnTo>
                  <a:lnTo>
                    <a:pt x="2425" y="44974"/>
                  </a:lnTo>
                  <a:cubicBezTo>
                    <a:pt x="2425" y="44974"/>
                    <a:pt x="2425" y="44974"/>
                    <a:pt x="3199" y="47046"/>
                  </a:cubicBezTo>
                  <a:lnTo>
                    <a:pt x="3199" y="47046"/>
                  </a:lnTo>
                  <a:cubicBezTo>
                    <a:pt x="3999" y="47046"/>
                    <a:pt x="3999" y="49257"/>
                    <a:pt x="3999" y="49257"/>
                  </a:cubicBezTo>
                  <a:lnTo>
                    <a:pt x="4824" y="49257"/>
                  </a:lnTo>
                  <a:lnTo>
                    <a:pt x="5624" y="49257"/>
                  </a:lnTo>
                  <a:lnTo>
                    <a:pt x="6398" y="49257"/>
                  </a:lnTo>
                  <a:cubicBezTo>
                    <a:pt x="6398" y="51398"/>
                    <a:pt x="6398" y="51398"/>
                    <a:pt x="6398" y="51398"/>
                  </a:cubicBezTo>
                  <a:cubicBezTo>
                    <a:pt x="6398" y="49257"/>
                    <a:pt x="7198" y="49257"/>
                    <a:pt x="7198" y="49257"/>
                  </a:cubicBezTo>
                  <a:cubicBezTo>
                    <a:pt x="7198" y="49257"/>
                    <a:pt x="7198" y="49257"/>
                    <a:pt x="8024" y="49257"/>
                  </a:cubicBezTo>
                  <a:lnTo>
                    <a:pt x="8024" y="49257"/>
                  </a:lnTo>
                  <a:cubicBezTo>
                    <a:pt x="8798" y="51398"/>
                    <a:pt x="10397" y="53540"/>
                    <a:pt x="10397" y="53540"/>
                  </a:cubicBezTo>
                  <a:lnTo>
                    <a:pt x="10397" y="53540"/>
                  </a:lnTo>
                  <a:lnTo>
                    <a:pt x="10397" y="55613"/>
                  </a:lnTo>
                  <a:lnTo>
                    <a:pt x="10397" y="55613"/>
                  </a:lnTo>
                  <a:cubicBezTo>
                    <a:pt x="11223" y="57823"/>
                    <a:pt x="11223" y="57823"/>
                    <a:pt x="11223" y="57823"/>
                  </a:cubicBezTo>
                  <a:lnTo>
                    <a:pt x="11223" y="59965"/>
                  </a:lnTo>
                  <a:cubicBezTo>
                    <a:pt x="11997" y="62107"/>
                    <a:pt x="11997" y="62107"/>
                    <a:pt x="11997" y="62107"/>
                  </a:cubicBezTo>
                  <a:cubicBezTo>
                    <a:pt x="11997" y="62107"/>
                    <a:pt x="12797" y="62107"/>
                    <a:pt x="12797" y="59965"/>
                  </a:cubicBezTo>
                  <a:cubicBezTo>
                    <a:pt x="13597" y="59965"/>
                    <a:pt x="13597" y="59965"/>
                    <a:pt x="13597" y="59965"/>
                  </a:cubicBezTo>
                  <a:cubicBezTo>
                    <a:pt x="13597" y="62107"/>
                    <a:pt x="13597" y="62107"/>
                    <a:pt x="13597" y="62107"/>
                  </a:cubicBezTo>
                  <a:lnTo>
                    <a:pt x="13597" y="62107"/>
                  </a:lnTo>
                  <a:lnTo>
                    <a:pt x="13597" y="62107"/>
                  </a:lnTo>
                  <a:cubicBezTo>
                    <a:pt x="13597" y="62107"/>
                    <a:pt x="13597" y="64179"/>
                    <a:pt x="14422" y="64179"/>
                  </a:cubicBezTo>
                  <a:cubicBezTo>
                    <a:pt x="14422" y="64179"/>
                    <a:pt x="14422" y="64179"/>
                    <a:pt x="14422" y="66321"/>
                  </a:cubicBezTo>
                  <a:lnTo>
                    <a:pt x="14422" y="66321"/>
                  </a:lnTo>
                  <a:lnTo>
                    <a:pt x="14422" y="68531"/>
                  </a:lnTo>
                  <a:cubicBezTo>
                    <a:pt x="14422" y="68531"/>
                    <a:pt x="15196" y="70673"/>
                    <a:pt x="14422" y="70673"/>
                  </a:cubicBezTo>
                  <a:lnTo>
                    <a:pt x="14422" y="72746"/>
                  </a:lnTo>
                  <a:cubicBezTo>
                    <a:pt x="15196" y="70673"/>
                    <a:pt x="15196" y="70673"/>
                    <a:pt x="15196" y="70673"/>
                  </a:cubicBezTo>
                  <a:cubicBezTo>
                    <a:pt x="15196" y="70673"/>
                    <a:pt x="15996" y="70673"/>
                    <a:pt x="15996" y="72746"/>
                  </a:cubicBezTo>
                  <a:lnTo>
                    <a:pt x="15996" y="72746"/>
                  </a:lnTo>
                  <a:cubicBezTo>
                    <a:pt x="16796" y="72746"/>
                    <a:pt x="16796" y="72746"/>
                    <a:pt x="16796" y="72746"/>
                  </a:cubicBezTo>
                  <a:cubicBezTo>
                    <a:pt x="16796" y="74956"/>
                    <a:pt x="16796" y="74956"/>
                    <a:pt x="16796" y="77098"/>
                  </a:cubicBezTo>
                  <a:lnTo>
                    <a:pt x="16796" y="77098"/>
                  </a:lnTo>
                  <a:lnTo>
                    <a:pt x="16796" y="77098"/>
                  </a:lnTo>
                  <a:lnTo>
                    <a:pt x="17622" y="77098"/>
                  </a:lnTo>
                  <a:cubicBezTo>
                    <a:pt x="18396" y="77098"/>
                    <a:pt x="18396" y="77098"/>
                    <a:pt x="18396" y="77098"/>
                  </a:cubicBezTo>
                  <a:cubicBezTo>
                    <a:pt x="19195" y="81312"/>
                    <a:pt x="19195" y="81312"/>
                    <a:pt x="19195" y="81312"/>
                  </a:cubicBezTo>
                  <a:lnTo>
                    <a:pt x="18396" y="81312"/>
                  </a:lnTo>
                  <a:cubicBezTo>
                    <a:pt x="18396" y="81312"/>
                    <a:pt x="18396" y="81312"/>
                    <a:pt x="18396" y="83523"/>
                  </a:cubicBezTo>
                  <a:lnTo>
                    <a:pt x="18396" y="83523"/>
                  </a:lnTo>
                  <a:cubicBezTo>
                    <a:pt x="19195" y="83523"/>
                    <a:pt x="19195" y="83523"/>
                    <a:pt x="19195" y="83523"/>
                  </a:cubicBezTo>
                  <a:cubicBezTo>
                    <a:pt x="19995" y="83523"/>
                    <a:pt x="19995" y="83523"/>
                    <a:pt x="19995" y="85664"/>
                  </a:cubicBezTo>
                  <a:cubicBezTo>
                    <a:pt x="20821" y="85664"/>
                    <a:pt x="20821" y="85664"/>
                    <a:pt x="21595" y="85664"/>
                  </a:cubicBezTo>
                  <a:lnTo>
                    <a:pt x="21595" y="85664"/>
                  </a:lnTo>
                  <a:cubicBezTo>
                    <a:pt x="21595" y="83523"/>
                    <a:pt x="22395" y="83523"/>
                    <a:pt x="22395" y="83523"/>
                  </a:cubicBezTo>
                  <a:lnTo>
                    <a:pt x="22395" y="83523"/>
                  </a:lnTo>
                  <a:cubicBezTo>
                    <a:pt x="23195" y="83523"/>
                    <a:pt x="23195" y="85664"/>
                    <a:pt x="23195" y="85664"/>
                  </a:cubicBezTo>
                  <a:cubicBezTo>
                    <a:pt x="23195" y="87806"/>
                    <a:pt x="24020" y="87806"/>
                    <a:pt x="24020" y="89879"/>
                  </a:cubicBezTo>
                  <a:lnTo>
                    <a:pt x="24020" y="89879"/>
                  </a:lnTo>
                  <a:lnTo>
                    <a:pt x="24020" y="89879"/>
                  </a:lnTo>
                  <a:cubicBezTo>
                    <a:pt x="24020" y="89879"/>
                    <a:pt x="24020" y="89879"/>
                    <a:pt x="24794" y="89879"/>
                  </a:cubicBezTo>
                  <a:lnTo>
                    <a:pt x="25594" y="89879"/>
                  </a:lnTo>
                  <a:cubicBezTo>
                    <a:pt x="25594" y="92089"/>
                    <a:pt x="25594" y="92089"/>
                    <a:pt x="25594" y="92089"/>
                  </a:cubicBezTo>
                  <a:cubicBezTo>
                    <a:pt x="63986" y="92089"/>
                    <a:pt x="63986" y="92089"/>
                    <a:pt x="63986" y="92089"/>
                  </a:cubicBezTo>
                  <a:cubicBezTo>
                    <a:pt x="63986" y="89879"/>
                    <a:pt x="64786" y="89879"/>
                    <a:pt x="64786" y="89879"/>
                  </a:cubicBezTo>
                  <a:lnTo>
                    <a:pt x="64786" y="89879"/>
                  </a:lnTo>
                  <a:lnTo>
                    <a:pt x="64786" y="89879"/>
                  </a:lnTo>
                  <a:lnTo>
                    <a:pt x="64786" y="89879"/>
                  </a:lnTo>
                  <a:lnTo>
                    <a:pt x="64786" y="89879"/>
                  </a:lnTo>
                  <a:cubicBezTo>
                    <a:pt x="65585" y="89879"/>
                    <a:pt x="65585" y="92089"/>
                    <a:pt x="65585" y="92089"/>
                  </a:cubicBezTo>
                  <a:lnTo>
                    <a:pt x="65585" y="92089"/>
                  </a:lnTo>
                  <a:lnTo>
                    <a:pt x="65585" y="92089"/>
                  </a:lnTo>
                  <a:cubicBezTo>
                    <a:pt x="65585" y="94231"/>
                    <a:pt x="66385" y="94231"/>
                    <a:pt x="66385" y="94231"/>
                  </a:cubicBezTo>
                  <a:lnTo>
                    <a:pt x="66385" y="94231"/>
                  </a:lnTo>
                  <a:cubicBezTo>
                    <a:pt x="66385" y="94231"/>
                    <a:pt x="66385" y="94231"/>
                    <a:pt x="67185" y="94231"/>
                  </a:cubicBezTo>
                  <a:lnTo>
                    <a:pt x="67185" y="94231"/>
                  </a:lnTo>
                  <a:lnTo>
                    <a:pt x="67185" y="94231"/>
                  </a:lnTo>
                  <a:cubicBezTo>
                    <a:pt x="67985" y="94231"/>
                    <a:pt x="67985" y="94231"/>
                    <a:pt x="67985" y="94231"/>
                  </a:cubicBezTo>
                  <a:cubicBezTo>
                    <a:pt x="68785" y="94231"/>
                    <a:pt x="69585" y="94231"/>
                    <a:pt x="69585" y="96373"/>
                  </a:cubicBezTo>
                  <a:lnTo>
                    <a:pt x="69585" y="96373"/>
                  </a:lnTo>
                  <a:cubicBezTo>
                    <a:pt x="70384" y="94231"/>
                    <a:pt x="70384" y="94231"/>
                    <a:pt x="70384" y="94231"/>
                  </a:cubicBezTo>
                  <a:lnTo>
                    <a:pt x="70384" y="94231"/>
                  </a:lnTo>
                  <a:lnTo>
                    <a:pt x="70384" y="94231"/>
                  </a:lnTo>
                  <a:cubicBezTo>
                    <a:pt x="71184" y="94231"/>
                    <a:pt x="71184" y="94231"/>
                    <a:pt x="71184" y="94231"/>
                  </a:cubicBezTo>
                  <a:lnTo>
                    <a:pt x="71184" y="94231"/>
                  </a:lnTo>
                  <a:cubicBezTo>
                    <a:pt x="71984" y="94231"/>
                    <a:pt x="71984" y="94231"/>
                    <a:pt x="71984" y="94231"/>
                  </a:cubicBezTo>
                  <a:lnTo>
                    <a:pt x="71984" y="94231"/>
                  </a:lnTo>
                  <a:cubicBezTo>
                    <a:pt x="71984" y="94231"/>
                    <a:pt x="71984" y="94231"/>
                    <a:pt x="71984" y="96373"/>
                  </a:cubicBezTo>
                  <a:lnTo>
                    <a:pt x="71984" y="96373"/>
                  </a:lnTo>
                  <a:lnTo>
                    <a:pt x="71984" y="96373"/>
                  </a:lnTo>
                  <a:cubicBezTo>
                    <a:pt x="71984" y="96373"/>
                    <a:pt x="71984" y="96373"/>
                    <a:pt x="72784" y="96373"/>
                  </a:cubicBezTo>
                  <a:lnTo>
                    <a:pt x="72784" y="96373"/>
                  </a:lnTo>
                  <a:cubicBezTo>
                    <a:pt x="73584" y="96373"/>
                    <a:pt x="73584" y="96373"/>
                    <a:pt x="73584" y="96373"/>
                  </a:cubicBezTo>
                  <a:lnTo>
                    <a:pt x="73584" y="94231"/>
                  </a:lnTo>
                  <a:cubicBezTo>
                    <a:pt x="74384" y="92089"/>
                    <a:pt x="75183" y="92089"/>
                    <a:pt x="75983" y="89879"/>
                  </a:cubicBezTo>
                  <a:cubicBezTo>
                    <a:pt x="75983" y="89879"/>
                    <a:pt x="75983" y="89879"/>
                    <a:pt x="76783" y="89879"/>
                  </a:cubicBezTo>
                  <a:lnTo>
                    <a:pt x="77583" y="89879"/>
                  </a:lnTo>
                  <a:cubicBezTo>
                    <a:pt x="77583" y="89879"/>
                    <a:pt x="77583" y="92089"/>
                    <a:pt x="78383" y="92089"/>
                  </a:cubicBezTo>
                  <a:cubicBezTo>
                    <a:pt x="79182" y="92089"/>
                    <a:pt x="79182" y="94231"/>
                    <a:pt x="79982" y="96373"/>
                  </a:cubicBezTo>
                  <a:cubicBezTo>
                    <a:pt x="79982" y="98445"/>
                    <a:pt x="79982" y="98445"/>
                    <a:pt x="79982" y="100656"/>
                  </a:cubicBezTo>
                  <a:cubicBezTo>
                    <a:pt x="80782" y="102797"/>
                    <a:pt x="80782" y="102797"/>
                    <a:pt x="81582" y="102797"/>
                  </a:cubicBezTo>
                  <a:lnTo>
                    <a:pt x="82382" y="102797"/>
                  </a:lnTo>
                  <a:lnTo>
                    <a:pt x="82382" y="102797"/>
                  </a:lnTo>
                  <a:lnTo>
                    <a:pt x="83182" y="102797"/>
                  </a:lnTo>
                  <a:lnTo>
                    <a:pt x="83182" y="102797"/>
                  </a:lnTo>
                  <a:lnTo>
                    <a:pt x="83981" y="102797"/>
                  </a:lnTo>
                  <a:cubicBezTo>
                    <a:pt x="84781" y="104939"/>
                    <a:pt x="84781" y="104939"/>
                    <a:pt x="84781" y="107012"/>
                  </a:cubicBezTo>
                  <a:cubicBezTo>
                    <a:pt x="83981" y="107012"/>
                    <a:pt x="83981" y="109222"/>
                    <a:pt x="83981" y="109222"/>
                  </a:cubicBezTo>
                  <a:cubicBezTo>
                    <a:pt x="83981" y="109222"/>
                    <a:pt x="83981" y="109222"/>
                    <a:pt x="83981" y="111364"/>
                  </a:cubicBezTo>
                  <a:cubicBezTo>
                    <a:pt x="83182" y="111364"/>
                    <a:pt x="83182" y="111364"/>
                    <a:pt x="83981" y="111364"/>
                  </a:cubicBezTo>
                  <a:cubicBezTo>
                    <a:pt x="83981" y="113506"/>
                    <a:pt x="83981" y="113506"/>
                    <a:pt x="83981" y="113506"/>
                  </a:cubicBezTo>
                  <a:cubicBezTo>
                    <a:pt x="83981" y="115578"/>
                    <a:pt x="83981" y="117789"/>
                    <a:pt x="83182" y="117789"/>
                  </a:cubicBezTo>
                  <a:cubicBezTo>
                    <a:pt x="83182" y="119930"/>
                    <a:pt x="83182" y="119930"/>
                    <a:pt x="83182" y="119930"/>
                  </a:cubicBezTo>
                  <a:lnTo>
                    <a:pt x="83182" y="119930"/>
                  </a:lnTo>
                  <a:lnTo>
                    <a:pt x="83981" y="119930"/>
                  </a:lnTo>
                  <a:lnTo>
                    <a:pt x="83981" y="119930"/>
                  </a:lnTo>
                  <a:cubicBezTo>
                    <a:pt x="84781" y="117789"/>
                    <a:pt x="84781" y="117789"/>
                    <a:pt x="85581" y="117789"/>
                  </a:cubicBezTo>
                  <a:lnTo>
                    <a:pt x="85581" y="117789"/>
                  </a:lnTo>
                  <a:cubicBezTo>
                    <a:pt x="85581" y="117789"/>
                    <a:pt x="85581" y="117789"/>
                    <a:pt x="86381" y="117789"/>
                  </a:cubicBezTo>
                  <a:lnTo>
                    <a:pt x="86381" y="117789"/>
                  </a:lnTo>
                  <a:lnTo>
                    <a:pt x="87181" y="117789"/>
                  </a:lnTo>
                  <a:lnTo>
                    <a:pt x="87181" y="117789"/>
                  </a:lnTo>
                  <a:cubicBezTo>
                    <a:pt x="87181" y="115578"/>
                    <a:pt x="87181" y="115578"/>
                    <a:pt x="87181" y="113506"/>
                  </a:cubicBezTo>
                  <a:cubicBezTo>
                    <a:pt x="87955" y="113506"/>
                    <a:pt x="88780" y="113506"/>
                    <a:pt x="89580" y="113506"/>
                  </a:cubicBezTo>
                  <a:cubicBezTo>
                    <a:pt x="90380" y="113506"/>
                    <a:pt x="90380" y="113506"/>
                    <a:pt x="91180" y="113506"/>
                  </a:cubicBezTo>
                  <a:cubicBezTo>
                    <a:pt x="93554" y="109222"/>
                    <a:pt x="93554" y="109222"/>
                    <a:pt x="93554" y="109222"/>
                  </a:cubicBezTo>
                  <a:lnTo>
                    <a:pt x="93554" y="109222"/>
                  </a:lnTo>
                  <a:cubicBezTo>
                    <a:pt x="93554" y="109222"/>
                    <a:pt x="96753" y="109222"/>
                    <a:pt x="97579" y="109222"/>
                  </a:cubicBezTo>
                  <a:lnTo>
                    <a:pt x="97579" y="109222"/>
                  </a:lnTo>
                  <a:lnTo>
                    <a:pt x="97579" y="109222"/>
                  </a:lnTo>
                  <a:cubicBezTo>
                    <a:pt x="98378" y="109222"/>
                    <a:pt x="98378" y="109222"/>
                    <a:pt x="98378" y="109222"/>
                  </a:cubicBezTo>
                  <a:lnTo>
                    <a:pt x="98378" y="109222"/>
                  </a:lnTo>
                  <a:cubicBezTo>
                    <a:pt x="98378" y="107012"/>
                    <a:pt x="98378" y="107012"/>
                    <a:pt x="98378" y="107012"/>
                  </a:cubicBezTo>
                  <a:lnTo>
                    <a:pt x="98378" y="107012"/>
                  </a:lnTo>
                  <a:cubicBezTo>
                    <a:pt x="99178" y="107012"/>
                    <a:pt x="99178" y="107012"/>
                    <a:pt x="99178" y="107012"/>
                  </a:cubicBezTo>
                  <a:lnTo>
                    <a:pt x="99178" y="107012"/>
                  </a:lnTo>
                  <a:cubicBezTo>
                    <a:pt x="99178" y="107012"/>
                    <a:pt x="99952" y="107012"/>
                    <a:pt x="99952" y="104939"/>
                  </a:cubicBezTo>
                  <a:lnTo>
                    <a:pt x="99952" y="104939"/>
                  </a:lnTo>
                  <a:lnTo>
                    <a:pt x="99952" y="102797"/>
                  </a:lnTo>
                  <a:cubicBezTo>
                    <a:pt x="99952" y="102797"/>
                    <a:pt x="99952" y="100656"/>
                    <a:pt x="100778" y="100656"/>
                  </a:cubicBezTo>
                  <a:lnTo>
                    <a:pt x="100778" y="100656"/>
                  </a:lnTo>
                  <a:cubicBezTo>
                    <a:pt x="98378" y="102797"/>
                    <a:pt x="98378" y="102797"/>
                    <a:pt x="98378" y="102797"/>
                  </a:cubicBezTo>
                  <a:cubicBezTo>
                    <a:pt x="100778" y="96373"/>
                    <a:pt x="100778" y="96373"/>
                    <a:pt x="100778" y="96373"/>
                  </a:cubicBezTo>
                  <a:cubicBezTo>
                    <a:pt x="102377" y="92089"/>
                    <a:pt x="102377" y="92089"/>
                    <a:pt x="102377" y="92089"/>
                  </a:cubicBezTo>
                  <a:cubicBezTo>
                    <a:pt x="103152" y="89879"/>
                    <a:pt x="103152" y="89879"/>
                    <a:pt x="103152" y="89879"/>
                  </a:cubicBezTo>
                  <a:lnTo>
                    <a:pt x="103977" y="89879"/>
                  </a:lnTo>
                  <a:cubicBezTo>
                    <a:pt x="103977" y="89879"/>
                    <a:pt x="103977" y="89879"/>
                    <a:pt x="104777" y="87806"/>
                  </a:cubicBezTo>
                  <a:lnTo>
                    <a:pt x="104777" y="87806"/>
                  </a:lnTo>
                  <a:cubicBezTo>
                    <a:pt x="104777" y="85664"/>
                    <a:pt x="106351" y="85664"/>
                    <a:pt x="106351" y="85664"/>
                  </a:cubicBezTo>
                  <a:lnTo>
                    <a:pt x="106351" y="85664"/>
                  </a:lnTo>
                  <a:cubicBezTo>
                    <a:pt x="106351" y="85664"/>
                    <a:pt x="106351" y="85664"/>
                    <a:pt x="107176" y="85664"/>
                  </a:cubicBezTo>
                  <a:cubicBezTo>
                    <a:pt x="107176" y="85664"/>
                    <a:pt x="107976" y="85664"/>
                    <a:pt x="108776" y="85664"/>
                  </a:cubicBezTo>
                  <a:lnTo>
                    <a:pt x="108776" y="85664"/>
                  </a:lnTo>
                  <a:lnTo>
                    <a:pt x="108776" y="85664"/>
                  </a:lnTo>
                  <a:cubicBezTo>
                    <a:pt x="109550" y="85664"/>
                    <a:pt x="109550" y="85664"/>
                    <a:pt x="109550" y="85664"/>
                  </a:cubicBezTo>
                  <a:lnTo>
                    <a:pt x="110376" y="85664"/>
                  </a:lnTo>
                  <a:cubicBezTo>
                    <a:pt x="111176" y="85664"/>
                    <a:pt x="111975" y="85664"/>
                    <a:pt x="112749" y="85664"/>
                  </a:cubicBezTo>
                  <a:lnTo>
                    <a:pt x="113575" y="85664"/>
                  </a:lnTo>
                  <a:cubicBezTo>
                    <a:pt x="114375" y="85664"/>
                    <a:pt x="115175" y="85664"/>
                    <a:pt x="115175" y="85664"/>
                  </a:cubicBezTo>
                  <a:cubicBezTo>
                    <a:pt x="115949" y="85664"/>
                    <a:pt x="115949" y="83523"/>
                    <a:pt x="115949" y="83523"/>
                  </a:cubicBezTo>
                  <a:cubicBezTo>
                    <a:pt x="116774" y="81312"/>
                    <a:pt x="116774" y="81312"/>
                    <a:pt x="116774" y="81312"/>
                  </a:cubicBezTo>
                  <a:cubicBezTo>
                    <a:pt x="116774" y="81312"/>
                    <a:pt x="116774" y="81312"/>
                    <a:pt x="118374" y="81312"/>
                  </a:cubicBezTo>
                  <a:lnTo>
                    <a:pt x="119148" y="81312"/>
                  </a:lnTo>
                  <a:cubicBezTo>
                    <a:pt x="119148" y="81312"/>
                    <a:pt x="119974" y="79240"/>
                    <a:pt x="119974" y="77098"/>
                  </a:cubicBezTo>
                  <a:cubicBezTo>
                    <a:pt x="119974" y="77098"/>
                    <a:pt x="119974" y="77098"/>
                    <a:pt x="119974" y="74956"/>
                  </a:cubicBezTo>
                  <a:lnTo>
                    <a:pt x="119148" y="74956"/>
                  </a:lnTo>
                  <a:lnTo>
                    <a:pt x="119148" y="74956"/>
                  </a:lnTo>
                  <a:cubicBezTo>
                    <a:pt x="118374" y="77098"/>
                    <a:pt x="118374" y="77098"/>
                    <a:pt x="118374" y="77098"/>
                  </a:cubicBezTo>
                  <a:cubicBezTo>
                    <a:pt x="118374" y="72746"/>
                    <a:pt x="118374" y="72746"/>
                    <a:pt x="118374" y="72746"/>
                  </a:cubicBezTo>
                  <a:lnTo>
                    <a:pt x="118374" y="72746"/>
                  </a:lnTo>
                  <a:cubicBezTo>
                    <a:pt x="117574" y="72746"/>
                    <a:pt x="117574" y="72746"/>
                    <a:pt x="117574" y="72746"/>
                  </a:cubicBezTo>
                  <a:lnTo>
                    <a:pt x="117574" y="72746"/>
                  </a:lnTo>
                  <a:cubicBezTo>
                    <a:pt x="117574" y="72746"/>
                    <a:pt x="116774" y="72746"/>
                    <a:pt x="115949" y="74956"/>
                  </a:cubicBezTo>
                  <a:lnTo>
                    <a:pt x="115175" y="74956"/>
                  </a:lnTo>
                  <a:cubicBezTo>
                    <a:pt x="115175" y="77098"/>
                    <a:pt x="114375" y="77098"/>
                    <a:pt x="114375" y="77098"/>
                  </a:cubicBezTo>
                  <a:cubicBezTo>
                    <a:pt x="114375" y="77098"/>
                    <a:pt x="113575" y="77098"/>
                    <a:pt x="113575" y="74956"/>
                  </a:cubicBezTo>
                  <a:cubicBezTo>
                    <a:pt x="113575" y="72746"/>
                    <a:pt x="113575" y="70673"/>
                    <a:pt x="114375" y="70673"/>
                  </a:cubicBezTo>
                  <a:cubicBezTo>
                    <a:pt x="114375" y="70673"/>
                    <a:pt x="115175" y="68531"/>
                    <a:pt x="115949" y="68531"/>
                  </a:cubicBezTo>
                  <a:lnTo>
                    <a:pt x="115175" y="68531"/>
                  </a:lnTo>
                  <a:lnTo>
                    <a:pt x="115175" y="68531"/>
                  </a:lnTo>
                  <a:lnTo>
                    <a:pt x="115175" y="68531"/>
                  </a:lnTo>
                  <a:cubicBezTo>
                    <a:pt x="114375" y="68531"/>
                    <a:pt x="114375" y="68531"/>
                    <a:pt x="114375" y="68531"/>
                  </a:cubicBezTo>
                  <a:lnTo>
                    <a:pt x="114375" y="68531"/>
                  </a:lnTo>
                  <a:lnTo>
                    <a:pt x="114375" y="68531"/>
                  </a:lnTo>
                  <a:cubicBezTo>
                    <a:pt x="113575" y="68531"/>
                    <a:pt x="113575" y="68531"/>
                    <a:pt x="113575" y="66321"/>
                  </a:cubicBezTo>
                  <a:cubicBezTo>
                    <a:pt x="112749" y="66321"/>
                    <a:pt x="112749" y="66321"/>
                    <a:pt x="112749" y="66321"/>
                  </a:cubicBezTo>
                  <a:lnTo>
                    <a:pt x="112749" y="66321"/>
                  </a:lnTo>
                  <a:lnTo>
                    <a:pt x="112749" y="64179"/>
                  </a:lnTo>
                  <a:cubicBezTo>
                    <a:pt x="111176" y="64179"/>
                    <a:pt x="111176" y="64179"/>
                    <a:pt x="111176" y="64179"/>
                  </a:cubicBezTo>
                  <a:cubicBezTo>
                    <a:pt x="111975" y="62107"/>
                    <a:pt x="111975" y="62107"/>
                    <a:pt x="111975" y="62107"/>
                  </a:cubicBezTo>
                  <a:lnTo>
                    <a:pt x="111975" y="59965"/>
                  </a:lnTo>
                  <a:cubicBezTo>
                    <a:pt x="111176" y="57823"/>
                    <a:pt x="111176" y="57823"/>
                    <a:pt x="111176" y="57823"/>
                  </a:cubicBezTo>
                  <a:lnTo>
                    <a:pt x="111975" y="57823"/>
                  </a:lnTo>
                  <a:lnTo>
                    <a:pt x="111975" y="57823"/>
                  </a:lnTo>
                  <a:cubicBezTo>
                    <a:pt x="111176" y="55613"/>
                    <a:pt x="111176" y="55613"/>
                    <a:pt x="111176" y="55613"/>
                  </a:cubicBezTo>
                  <a:cubicBezTo>
                    <a:pt x="111176" y="55613"/>
                    <a:pt x="111176" y="55613"/>
                    <a:pt x="111176" y="53540"/>
                  </a:cubicBezTo>
                  <a:lnTo>
                    <a:pt x="110376" y="55613"/>
                  </a:lnTo>
                  <a:cubicBezTo>
                    <a:pt x="107976" y="57823"/>
                    <a:pt x="107976" y="57823"/>
                    <a:pt x="107976" y="57823"/>
                  </a:cubicBezTo>
                  <a:cubicBezTo>
                    <a:pt x="109550" y="53540"/>
                    <a:pt x="109550" y="53540"/>
                    <a:pt x="109550" y="53540"/>
                  </a:cubicBezTo>
                  <a:cubicBezTo>
                    <a:pt x="108776" y="53540"/>
                    <a:pt x="108776" y="53540"/>
                    <a:pt x="108776" y="53540"/>
                  </a:cubicBezTo>
                  <a:cubicBezTo>
                    <a:pt x="109550" y="51398"/>
                    <a:pt x="109550" y="51398"/>
                    <a:pt x="109550" y="51398"/>
                  </a:cubicBezTo>
                  <a:cubicBezTo>
                    <a:pt x="108776" y="51398"/>
                    <a:pt x="108776" y="51398"/>
                    <a:pt x="108776" y="51398"/>
                  </a:cubicBezTo>
                  <a:cubicBezTo>
                    <a:pt x="108776" y="49257"/>
                    <a:pt x="108776" y="49257"/>
                    <a:pt x="108776" y="49257"/>
                  </a:cubicBezTo>
                  <a:lnTo>
                    <a:pt x="108776" y="49257"/>
                  </a:lnTo>
                  <a:cubicBezTo>
                    <a:pt x="108776" y="47046"/>
                    <a:pt x="108776" y="47046"/>
                    <a:pt x="108776" y="47046"/>
                  </a:cubicBezTo>
                  <a:cubicBezTo>
                    <a:pt x="107976" y="47046"/>
                    <a:pt x="107976" y="47046"/>
                    <a:pt x="107976" y="44974"/>
                  </a:cubicBezTo>
                  <a:lnTo>
                    <a:pt x="107976" y="44974"/>
                  </a:lnTo>
                  <a:lnTo>
                    <a:pt x="107976" y="44974"/>
                  </a:lnTo>
                  <a:cubicBezTo>
                    <a:pt x="107976" y="47046"/>
                    <a:pt x="107976" y="49257"/>
                    <a:pt x="107976" y="49257"/>
                  </a:cubicBezTo>
                  <a:cubicBezTo>
                    <a:pt x="107976" y="49257"/>
                    <a:pt x="107976" y="51398"/>
                    <a:pt x="107176" y="51398"/>
                  </a:cubicBezTo>
                  <a:lnTo>
                    <a:pt x="107176" y="51398"/>
                  </a:lnTo>
                  <a:lnTo>
                    <a:pt x="107176" y="51398"/>
                  </a:lnTo>
                  <a:lnTo>
                    <a:pt x="107176" y="51398"/>
                  </a:lnTo>
                  <a:cubicBezTo>
                    <a:pt x="106351" y="55613"/>
                    <a:pt x="106351" y="55613"/>
                    <a:pt x="106351" y="55613"/>
                  </a:cubicBezTo>
                  <a:cubicBezTo>
                    <a:pt x="105577" y="53540"/>
                    <a:pt x="105577" y="53540"/>
                    <a:pt x="105577" y="53540"/>
                  </a:cubicBezTo>
                  <a:lnTo>
                    <a:pt x="105577" y="51398"/>
                  </a:lnTo>
                  <a:lnTo>
                    <a:pt x="104777" y="51398"/>
                  </a:lnTo>
                  <a:cubicBezTo>
                    <a:pt x="104777" y="53540"/>
                    <a:pt x="104777" y="53540"/>
                    <a:pt x="104777" y="53540"/>
                  </a:cubicBezTo>
                  <a:lnTo>
                    <a:pt x="104777" y="53540"/>
                  </a:lnTo>
                  <a:cubicBezTo>
                    <a:pt x="103977" y="57823"/>
                    <a:pt x="103977" y="57823"/>
                    <a:pt x="103977" y="57823"/>
                  </a:cubicBezTo>
                  <a:cubicBezTo>
                    <a:pt x="103152" y="53540"/>
                    <a:pt x="103152" y="53540"/>
                    <a:pt x="103152" y="53540"/>
                  </a:cubicBezTo>
                  <a:cubicBezTo>
                    <a:pt x="103152" y="55613"/>
                    <a:pt x="102377" y="55613"/>
                    <a:pt x="102377" y="55613"/>
                  </a:cubicBezTo>
                  <a:lnTo>
                    <a:pt x="101578" y="55613"/>
                  </a:lnTo>
                  <a:cubicBezTo>
                    <a:pt x="99952" y="53540"/>
                    <a:pt x="99952" y="53540"/>
                    <a:pt x="99952" y="53540"/>
                  </a:cubicBezTo>
                  <a:cubicBezTo>
                    <a:pt x="101578" y="51398"/>
                    <a:pt x="101578" y="51398"/>
                    <a:pt x="101578" y="51398"/>
                  </a:cubicBezTo>
                  <a:lnTo>
                    <a:pt x="101578" y="51398"/>
                  </a:lnTo>
                  <a:lnTo>
                    <a:pt x="100778" y="49257"/>
                  </a:lnTo>
                  <a:cubicBezTo>
                    <a:pt x="99952" y="49257"/>
                    <a:pt x="99952" y="49257"/>
                    <a:pt x="99952" y="49257"/>
                  </a:cubicBezTo>
                  <a:cubicBezTo>
                    <a:pt x="99952" y="47046"/>
                    <a:pt x="99952" y="47046"/>
                    <a:pt x="99952" y="47046"/>
                  </a:cubicBezTo>
                  <a:lnTo>
                    <a:pt x="99952" y="47046"/>
                  </a:lnTo>
                  <a:cubicBezTo>
                    <a:pt x="99952" y="47046"/>
                    <a:pt x="99952" y="47046"/>
                    <a:pt x="99178" y="47046"/>
                  </a:cubicBezTo>
                  <a:cubicBezTo>
                    <a:pt x="99178" y="42832"/>
                    <a:pt x="99178" y="42832"/>
                    <a:pt x="99178" y="42832"/>
                  </a:cubicBezTo>
                  <a:cubicBezTo>
                    <a:pt x="99178" y="42832"/>
                    <a:pt x="99952" y="42832"/>
                    <a:pt x="100778" y="42832"/>
                  </a:cubicBezTo>
                  <a:lnTo>
                    <a:pt x="100778" y="42832"/>
                  </a:lnTo>
                  <a:cubicBezTo>
                    <a:pt x="100778" y="42832"/>
                    <a:pt x="100778" y="42832"/>
                    <a:pt x="99952" y="42832"/>
                  </a:cubicBezTo>
                  <a:cubicBezTo>
                    <a:pt x="99952" y="40690"/>
                    <a:pt x="99952" y="40690"/>
                    <a:pt x="99178" y="40690"/>
                  </a:cubicBezTo>
                  <a:lnTo>
                    <a:pt x="99178" y="40690"/>
                  </a:lnTo>
                  <a:cubicBezTo>
                    <a:pt x="98378" y="40690"/>
                    <a:pt x="98378" y="40690"/>
                    <a:pt x="98378" y="40690"/>
                  </a:cubicBezTo>
                  <a:cubicBezTo>
                    <a:pt x="98378" y="40690"/>
                    <a:pt x="97579" y="40690"/>
                    <a:pt x="97579" y="38480"/>
                  </a:cubicBezTo>
                  <a:lnTo>
                    <a:pt x="97579" y="38480"/>
                  </a:lnTo>
                  <a:lnTo>
                    <a:pt x="97579" y="38480"/>
                  </a:lnTo>
                  <a:lnTo>
                    <a:pt x="96753" y="38480"/>
                  </a:lnTo>
                  <a:lnTo>
                    <a:pt x="95179" y="36407"/>
                  </a:lnTo>
                  <a:cubicBezTo>
                    <a:pt x="95179" y="36407"/>
                    <a:pt x="95179" y="36407"/>
                    <a:pt x="94379" y="36407"/>
                  </a:cubicBezTo>
                  <a:lnTo>
                    <a:pt x="94379" y="36407"/>
                  </a:lnTo>
                  <a:lnTo>
                    <a:pt x="93554" y="36407"/>
                  </a:lnTo>
                  <a:lnTo>
                    <a:pt x="92780" y="36407"/>
                  </a:lnTo>
                  <a:cubicBezTo>
                    <a:pt x="91980" y="36407"/>
                    <a:pt x="91980" y="36407"/>
                    <a:pt x="91980" y="36407"/>
                  </a:cubicBezTo>
                  <a:lnTo>
                    <a:pt x="91980" y="36407"/>
                  </a:lnTo>
                  <a:cubicBezTo>
                    <a:pt x="91980" y="36407"/>
                    <a:pt x="91980" y="36407"/>
                    <a:pt x="91180" y="36407"/>
                  </a:cubicBezTo>
                  <a:lnTo>
                    <a:pt x="91180" y="36407"/>
                  </a:lnTo>
                  <a:lnTo>
                    <a:pt x="91180" y="36407"/>
                  </a:lnTo>
                  <a:lnTo>
                    <a:pt x="90380" y="36407"/>
                  </a:lnTo>
                  <a:lnTo>
                    <a:pt x="90380" y="36407"/>
                  </a:lnTo>
                  <a:cubicBezTo>
                    <a:pt x="90380" y="38480"/>
                    <a:pt x="90380" y="38480"/>
                    <a:pt x="90380" y="40690"/>
                  </a:cubicBezTo>
                  <a:lnTo>
                    <a:pt x="90380" y="40690"/>
                  </a:lnTo>
                  <a:lnTo>
                    <a:pt x="90380" y="42832"/>
                  </a:lnTo>
                  <a:lnTo>
                    <a:pt x="90380" y="44974"/>
                  </a:lnTo>
                  <a:cubicBezTo>
                    <a:pt x="90380" y="47046"/>
                    <a:pt x="90380" y="47046"/>
                    <a:pt x="89580" y="47046"/>
                  </a:cubicBezTo>
                  <a:cubicBezTo>
                    <a:pt x="89580" y="49257"/>
                    <a:pt x="89580" y="49257"/>
                    <a:pt x="89580" y="49257"/>
                  </a:cubicBezTo>
                  <a:cubicBezTo>
                    <a:pt x="88780" y="49257"/>
                    <a:pt x="88780" y="49257"/>
                    <a:pt x="88780" y="51398"/>
                  </a:cubicBezTo>
                  <a:lnTo>
                    <a:pt x="89580" y="51398"/>
                  </a:lnTo>
                  <a:lnTo>
                    <a:pt x="89580" y="51398"/>
                  </a:lnTo>
                  <a:cubicBezTo>
                    <a:pt x="90380" y="51398"/>
                    <a:pt x="91180" y="53540"/>
                    <a:pt x="91180" y="55613"/>
                  </a:cubicBezTo>
                  <a:cubicBezTo>
                    <a:pt x="91980" y="55613"/>
                    <a:pt x="91980" y="57823"/>
                    <a:pt x="91980" y="62107"/>
                  </a:cubicBezTo>
                  <a:cubicBezTo>
                    <a:pt x="91980" y="64179"/>
                    <a:pt x="91180" y="64179"/>
                    <a:pt x="91180" y="64179"/>
                  </a:cubicBezTo>
                  <a:cubicBezTo>
                    <a:pt x="91180" y="66321"/>
                    <a:pt x="91180" y="66321"/>
                    <a:pt x="90380" y="66321"/>
                  </a:cubicBezTo>
                  <a:lnTo>
                    <a:pt x="90380" y="66321"/>
                  </a:lnTo>
                  <a:cubicBezTo>
                    <a:pt x="89580" y="66321"/>
                    <a:pt x="88780" y="68531"/>
                    <a:pt x="88780" y="68531"/>
                  </a:cubicBezTo>
                  <a:lnTo>
                    <a:pt x="87955" y="68531"/>
                  </a:lnTo>
                  <a:cubicBezTo>
                    <a:pt x="87955" y="68531"/>
                    <a:pt x="87955" y="68531"/>
                    <a:pt x="87955" y="70673"/>
                  </a:cubicBezTo>
                  <a:lnTo>
                    <a:pt x="87955" y="70673"/>
                  </a:lnTo>
                  <a:cubicBezTo>
                    <a:pt x="87955" y="70673"/>
                    <a:pt x="88780" y="72746"/>
                    <a:pt x="88780" y="77098"/>
                  </a:cubicBezTo>
                  <a:cubicBezTo>
                    <a:pt x="89580" y="81312"/>
                    <a:pt x="89580" y="81312"/>
                    <a:pt x="89580" y="81312"/>
                  </a:cubicBezTo>
                  <a:cubicBezTo>
                    <a:pt x="88780" y="81312"/>
                    <a:pt x="88780" y="81312"/>
                    <a:pt x="88780" y="81312"/>
                  </a:cubicBezTo>
                  <a:cubicBezTo>
                    <a:pt x="88780" y="81312"/>
                    <a:pt x="88780" y="81312"/>
                    <a:pt x="87955" y="81312"/>
                  </a:cubicBezTo>
                  <a:lnTo>
                    <a:pt x="88780" y="83523"/>
                  </a:lnTo>
                  <a:cubicBezTo>
                    <a:pt x="88780" y="87806"/>
                    <a:pt x="88780" y="87806"/>
                    <a:pt x="88780" y="87806"/>
                  </a:cubicBezTo>
                  <a:cubicBezTo>
                    <a:pt x="87181" y="85664"/>
                    <a:pt x="87181" y="85664"/>
                    <a:pt x="87181" y="85664"/>
                  </a:cubicBezTo>
                  <a:lnTo>
                    <a:pt x="87181" y="85664"/>
                  </a:lnTo>
                  <a:cubicBezTo>
                    <a:pt x="87181" y="87806"/>
                    <a:pt x="87181" y="87806"/>
                    <a:pt x="87181" y="87806"/>
                  </a:cubicBezTo>
                  <a:cubicBezTo>
                    <a:pt x="86381" y="87806"/>
                    <a:pt x="86381" y="85664"/>
                    <a:pt x="85581" y="85664"/>
                  </a:cubicBezTo>
                  <a:lnTo>
                    <a:pt x="85581" y="83523"/>
                  </a:lnTo>
                  <a:cubicBezTo>
                    <a:pt x="84781" y="83523"/>
                    <a:pt x="84781" y="83523"/>
                    <a:pt x="84781" y="83523"/>
                  </a:cubicBezTo>
                  <a:lnTo>
                    <a:pt x="84781" y="83523"/>
                  </a:lnTo>
                  <a:cubicBezTo>
                    <a:pt x="84781" y="83523"/>
                    <a:pt x="84781" y="83523"/>
                    <a:pt x="83981" y="83523"/>
                  </a:cubicBezTo>
                  <a:cubicBezTo>
                    <a:pt x="83981" y="81312"/>
                    <a:pt x="83182" y="81312"/>
                    <a:pt x="83182" y="81312"/>
                  </a:cubicBezTo>
                  <a:cubicBezTo>
                    <a:pt x="82382" y="79240"/>
                    <a:pt x="82382" y="79240"/>
                    <a:pt x="82382" y="77098"/>
                  </a:cubicBezTo>
                  <a:lnTo>
                    <a:pt x="82382" y="77098"/>
                  </a:lnTo>
                  <a:lnTo>
                    <a:pt x="82382" y="77098"/>
                  </a:lnTo>
                  <a:cubicBezTo>
                    <a:pt x="82382" y="74956"/>
                    <a:pt x="81582" y="72746"/>
                    <a:pt x="82382" y="72746"/>
                  </a:cubicBezTo>
                  <a:lnTo>
                    <a:pt x="82382" y="70673"/>
                  </a:lnTo>
                  <a:lnTo>
                    <a:pt x="82382" y="70673"/>
                  </a:lnTo>
                  <a:lnTo>
                    <a:pt x="82382" y="68531"/>
                  </a:lnTo>
                  <a:lnTo>
                    <a:pt x="82382" y="68531"/>
                  </a:lnTo>
                  <a:cubicBezTo>
                    <a:pt x="81582" y="68531"/>
                    <a:pt x="81582" y="68531"/>
                    <a:pt x="81582" y="68531"/>
                  </a:cubicBezTo>
                  <a:lnTo>
                    <a:pt x="81582" y="68531"/>
                  </a:lnTo>
                  <a:cubicBezTo>
                    <a:pt x="81582" y="68531"/>
                    <a:pt x="79982" y="66321"/>
                    <a:pt x="79182" y="66321"/>
                  </a:cubicBezTo>
                  <a:cubicBezTo>
                    <a:pt x="78383" y="68531"/>
                    <a:pt x="78383" y="68531"/>
                    <a:pt x="78383" y="68531"/>
                  </a:cubicBezTo>
                  <a:cubicBezTo>
                    <a:pt x="78383" y="66321"/>
                    <a:pt x="78383" y="66321"/>
                    <a:pt x="78383" y="66321"/>
                  </a:cubicBezTo>
                  <a:cubicBezTo>
                    <a:pt x="77583" y="66321"/>
                    <a:pt x="75983" y="64179"/>
                    <a:pt x="75183" y="64179"/>
                  </a:cubicBezTo>
                  <a:cubicBezTo>
                    <a:pt x="74384" y="64179"/>
                    <a:pt x="74384" y="62107"/>
                    <a:pt x="73584" y="59965"/>
                  </a:cubicBezTo>
                  <a:lnTo>
                    <a:pt x="73584" y="59965"/>
                  </a:lnTo>
                  <a:lnTo>
                    <a:pt x="73584" y="59965"/>
                  </a:lnTo>
                  <a:cubicBezTo>
                    <a:pt x="72784" y="59965"/>
                    <a:pt x="71984" y="59965"/>
                    <a:pt x="71184" y="59965"/>
                  </a:cubicBezTo>
                  <a:lnTo>
                    <a:pt x="71184" y="59965"/>
                  </a:lnTo>
                  <a:cubicBezTo>
                    <a:pt x="70384" y="59965"/>
                    <a:pt x="70384" y="59965"/>
                    <a:pt x="70384" y="59965"/>
                  </a:cubicBezTo>
                  <a:cubicBezTo>
                    <a:pt x="69585" y="59965"/>
                    <a:pt x="68785" y="59965"/>
                    <a:pt x="68785" y="59965"/>
                  </a:cubicBezTo>
                  <a:cubicBezTo>
                    <a:pt x="67985" y="59965"/>
                    <a:pt x="67985" y="59965"/>
                    <a:pt x="67985" y="59965"/>
                  </a:cubicBezTo>
                  <a:cubicBezTo>
                    <a:pt x="66385" y="59965"/>
                    <a:pt x="66385" y="59965"/>
                    <a:pt x="66385" y="59965"/>
                  </a:cubicBezTo>
                  <a:cubicBezTo>
                    <a:pt x="67985" y="55613"/>
                    <a:pt x="67985" y="55613"/>
                    <a:pt x="67985" y="55613"/>
                  </a:cubicBezTo>
                  <a:cubicBezTo>
                    <a:pt x="67185" y="51398"/>
                    <a:pt x="67185" y="51398"/>
                    <a:pt x="67185" y="51398"/>
                  </a:cubicBezTo>
                  <a:cubicBezTo>
                    <a:pt x="66385" y="51398"/>
                    <a:pt x="66385" y="51398"/>
                    <a:pt x="66385" y="51398"/>
                  </a:cubicBezTo>
                  <a:cubicBezTo>
                    <a:pt x="65585" y="53540"/>
                    <a:pt x="65585" y="53540"/>
                    <a:pt x="65585" y="53540"/>
                  </a:cubicBezTo>
                  <a:lnTo>
                    <a:pt x="65585" y="53540"/>
                  </a:lnTo>
                  <a:cubicBezTo>
                    <a:pt x="65585" y="51398"/>
                    <a:pt x="64786" y="51398"/>
                    <a:pt x="64786" y="51398"/>
                  </a:cubicBezTo>
                  <a:cubicBezTo>
                    <a:pt x="64786" y="51398"/>
                    <a:pt x="63986" y="49257"/>
                    <a:pt x="63986" y="47046"/>
                  </a:cubicBezTo>
                  <a:lnTo>
                    <a:pt x="63986" y="44974"/>
                  </a:lnTo>
                  <a:cubicBezTo>
                    <a:pt x="63986" y="42832"/>
                    <a:pt x="63986" y="42832"/>
                    <a:pt x="63986" y="42832"/>
                  </a:cubicBezTo>
                  <a:cubicBezTo>
                    <a:pt x="63986" y="40690"/>
                    <a:pt x="64786" y="40690"/>
                    <a:pt x="64786" y="38480"/>
                  </a:cubicBezTo>
                  <a:cubicBezTo>
                    <a:pt x="65585" y="38480"/>
                    <a:pt x="65585" y="38480"/>
                    <a:pt x="65585" y="38480"/>
                  </a:cubicBezTo>
                  <a:lnTo>
                    <a:pt x="65585" y="38480"/>
                  </a:lnTo>
                  <a:cubicBezTo>
                    <a:pt x="66385" y="36407"/>
                    <a:pt x="66385" y="36407"/>
                    <a:pt x="66385" y="36407"/>
                  </a:cubicBezTo>
                  <a:cubicBezTo>
                    <a:pt x="65585" y="32124"/>
                    <a:pt x="65585" y="32124"/>
                    <a:pt x="65585" y="32124"/>
                  </a:cubicBezTo>
                  <a:cubicBezTo>
                    <a:pt x="67185" y="34265"/>
                    <a:pt x="67185" y="34265"/>
                    <a:pt x="67185" y="34265"/>
                  </a:cubicBezTo>
                  <a:cubicBezTo>
                    <a:pt x="67185" y="32124"/>
                    <a:pt x="67185" y="32124"/>
                    <a:pt x="67185" y="32124"/>
                  </a:cubicBezTo>
                  <a:lnTo>
                    <a:pt x="67185" y="32124"/>
                  </a:lnTo>
                  <a:cubicBezTo>
                    <a:pt x="67985" y="32124"/>
                    <a:pt x="68785" y="29913"/>
                    <a:pt x="68785" y="29913"/>
                  </a:cubicBezTo>
                  <a:cubicBezTo>
                    <a:pt x="69585" y="29913"/>
                    <a:pt x="69585" y="29913"/>
                    <a:pt x="69585" y="29913"/>
                  </a:cubicBezTo>
                  <a:lnTo>
                    <a:pt x="69585" y="29913"/>
                  </a:lnTo>
                  <a:cubicBezTo>
                    <a:pt x="69585" y="29913"/>
                    <a:pt x="69585" y="29913"/>
                    <a:pt x="68785" y="29913"/>
                  </a:cubicBezTo>
                  <a:cubicBezTo>
                    <a:pt x="68785" y="29913"/>
                    <a:pt x="68785" y="29913"/>
                    <a:pt x="67985" y="29913"/>
                  </a:cubicBezTo>
                  <a:lnTo>
                    <a:pt x="67985" y="29913"/>
                  </a:lnTo>
                  <a:cubicBezTo>
                    <a:pt x="67985" y="29913"/>
                    <a:pt x="67185" y="27841"/>
                    <a:pt x="66385" y="27841"/>
                  </a:cubicBezTo>
                  <a:cubicBezTo>
                    <a:pt x="64786" y="25699"/>
                    <a:pt x="64786" y="25699"/>
                    <a:pt x="64786" y="25699"/>
                  </a:cubicBezTo>
                  <a:cubicBezTo>
                    <a:pt x="67985" y="25699"/>
                    <a:pt x="67985" y="25699"/>
                    <a:pt x="67985" y="25699"/>
                  </a:cubicBezTo>
                  <a:cubicBezTo>
                    <a:pt x="67985" y="25699"/>
                    <a:pt x="67985" y="25699"/>
                    <a:pt x="68785" y="25699"/>
                  </a:cubicBezTo>
                  <a:lnTo>
                    <a:pt x="68785" y="25699"/>
                  </a:lnTo>
                  <a:cubicBezTo>
                    <a:pt x="69585" y="25699"/>
                    <a:pt x="69585" y="25699"/>
                    <a:pt x="69585" y="25699"/>
                  </a:cubicBezTo>
                  <a:cubicBezTo>
                    <a:pt x="69585" y="25699"/>
                    <a:pt x="70384" y="25699"/>
                    <a:pt x="70384" y="27841"/>
                  </a:cubicBezTo>
                  <a:cubicBezTo>
                    <a:pt x="70384" y="27841"/>
                    <a:pt x="70384" y="27841"/>
                    <a:pt x="71184" y="27841"/>
                  </a:cubicBezTo>
                  <a:lnTo>
                    <a:pt x="71184" y="27841"/>
                  </a:lnTo>
                  <a:cubicBezTo>
                    <a:pt x="71184" y="27841"/>
                    <a:pt x="71184" y="27841"/>
                    <a:pt x="71184" y="25699"/>
                  </a:cubicBezTo>
                  <a:cubicBezTo>
                    <a:pt x="71984" y="25699"/>
                    <a:pt x="71984" y="25699"/>
                    <a:pt x="71984" y="23557"/>
                  </a:cubicBezTo>
                  <a:lnTo>
                    <a:pt x="72784" y="23557"/>
                  </a:lnTo>
                  <a:cubicBezTo>
                    <a:pt x="72784" y="23557"/>
                    <a:pt x="72784" y="25699"/>
                    <a:pt x="73584" y="25699"/>
                  </a:cubicBezTo>
                  <a:lnTo>
                    <a:pt x="73584" y="25699"/>
                  </a:lnTo>
                  <a:lnTo>
                    <a:pt x="73584" y="25699"/>
                  </a:lnTo>
                  <a:cubicBezTo>
                    <a:pt x="73584" y="25699"/>
                    <a:pt x="73584" y="25699"/>
                    <a:pt x="74384" y="25699"/>
                  </a:cubicBezTo>
                  <a:lnTo>
                    <a:pt x="74384" y="25699"/>
                  </a:lnTo>
                  <a:lnTo>
                    <a:pt x="75183" y="23557"/>
                  </a:lnTo>
                  <a:cubicBezTo>
                    <a:pt x="75183" y="21416"/>
                    <a:pt x="75183" y="21416"/>
                    <a:pt x="75183" y="21416"/>
                  </a:cubicBezTo>
                  <a:cubicBezTo>
                    <a:pt x="75183" y="19274"/>
                    <a:pt x="75183" y="19274"/>
                    <a:pt x="75183" y="19274"/>
                  </a:cubicBezTo>
                  <a:lnTo>
                    <a:pt x="75983" y="17132"/>
                  </a:lnTo>
                  <a:cubicBezTo>
                    <a:pt x="75983" y="17132"/>
                    <a:pt x="75983" y="17132"/>
                    <a:pt x="75983" y="14991"/>
                  </a:cubicBezTo>
                  <a:lnTo>
                    <a:pt x="75983" y="14991"/>
                  </a:lnTo>
                  <a:cubicBezTo>
                    <a:pt x="74384" y="12849"/>
                    <a:pt x="74384" y="12849"/>
                    <a:pt x="74384" y="12849"/>
                  </a:cubicBezTo>
                  <a:lnTo>
                    <a:pt x="75983" y="12849"/>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20" name="Shape 11920"/>
            <p:cNvSpPr/>
            <p:nvPr/>
          </p:nvSpPr>
          <p:spPr>
            <a:xfrm>
              <a:off x="1760538" y="1000125"/>
              <a:ext cx="44450" cy="33338"/>
            </a:xfrm>
            <a:custGeom>
              <a:avLst/>
              <a:gdLst/>
              <a:ahLst/>
              <a:cxnLst/>
              <a:rect l="0" t="0" r="0" b="0"/>
              <a:pathLst>
                <a:path w="120000" h="120000" extrusionOk="0">
                  <a:moveTo>
                    <a:pt x="119040" y="39574"/>
                  </a:moveTo>
                  <a:lnTo>
                    <a:pt x="119040" y="39574"/>
                  </a:lnTo>
                  <a:cubicBezTo>
                    <a:pt x="89280" y="39574"/>
                    <a:pt x="89280" y="0"/>
                    <a:pt x="89280" y="0"/>
                  </a:cubicBezTo>
                  <a:lnTo>
                    <a:pt x="59520" y="0"/>
                  </a:lnTo>
                  <a:cubicBezTo>
                    <a:pt x="29760" y="0"/>
                    <a:pt x="29760" y="39574"/>
                    <a:pt x="29760" y="39574"/>
                  </a:cubicBezTo>
                  <a:lnTo>
                    <a:pt x="0" y="39574"/>
                  </a:lnTo>
                  <a:cubicBezTo>
                    <a:pt x="29760" y="79148"/>
                    <a:pt x="29760" y="79148"/>
                    <a:pt x="29760" y="79148"/>
                  </a:cubicBezTo>
                  <a:cubicBezTo>
                    <a:pt x="0" y="118723"/>
                    <a:pt x="0" y="118723"/>
                    <a:pt x="0" y="118723"/>
                  </a:cubicBezTo>
                  <a:lnTo>
                    <a:pt x="0" y="118723"/>
                  </a:lnTo>
                  <a:lnTo>
                    <a:pt x="0" y="118723"/>
                  </a:lnTo>
                  <a:lnTo>
                    <a:pt x="0" y="118723"/>
                  </a:lnTo>
                  <a:lnTo>
                    <a:pt x="29760" y="118723"/>
                  </a:lnTo>
                  <a:cubicBezTo>
                    <a:pt x="29760" y="118723"/>
                    <a:pt x="29760" y="118723"/>
                    <a:pt x="89280" y="118723"/>
                  </a:cubicBezTo>
                  <a:lnTo>
                    <a:pt x="119040" y="118723"/>
                  </a:lnTo>
                  <a:lnTo>
                    <a:pt x="119040" y="118723"/>
                  </a:lnTo>
                  <a:lnTo>
                    <a:pt x="119040" y="39574"/>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21" name="Shape 11921"/>
            <p:cNvSpPr/>
            <p:nvPr/>
          </p:nvSpPr>
          <p:spPr>
            <a:xfrm>
              <a:off x="1951038" y="1044575"/>
              <a:ext cx="77787" cy="66675"/>
            </a:xfrm>
            <a:custGeom>
              <a:avLst/>
              <a:gdLst/>
              <a:ahLst/>
              <a:cxnLst/>
              <a:rect l="0" t="0" r="0" b="0"/>
              <a:pathLst>
                <a:path w="120000" h="120000" extrusionOk="0">
                  <a:moveTo>
                    <a:pt x="102385" y="79572"/>
                  </a:moveTo>
                  <a:lnTo>
                    <a:pt x="102385" y="79572"/>
                  </a:lnTo>
                  <a:lnTo>
                    <a:pt x="102385" y="79572"/>
                  </a:lnTo>
                  <a:lnTo>
                    <a:pt x="102385" y="59679"/>
                  </a:lnTo>
                  <a:lnTo>
                    <a:pt x="102385" y="39786"/>
                  </a:lnTo>
                  <a:lnTo>
                    <a:pt x="102385" y="39786"/>
                  </a:lnTo>
                  <a:cubicBezTo>
                    <a:pt x="68256" y="19893"/>
                    <a:pt x="68256" y="19893"/>
                    <a:pt x="68256" y="19893"/>
                  </a:cubicBezTo>
                  <a:cubicBezTo>
                    <a:pt x="102385" y="19893"/>
                    <a:pt x="102385" y="19893"/>
                    <a:pt x="102385" y="19893"/>
                  </a:cubicBezTo>
                  <a:cubicBezTo>
                    <a:pt x="85321" y="19893"/>
                    <a:pt x="34128" y="19893"/>
                    <a:pt x="34128" y="19893"/>
                  </a:cubicBezTo>
                  <a:cubicBezTo>
                    <a:pt x="34128" y="19893"/>
                    <a:pt x="34128" y="19893"/>
                    <a:pt x="17064" y="0"/>
                  </a:cubicBezTo>
                  <a:cubicBezTo>
                    <a:pt x="17064" y="19893"/>
                    <a:pt x="17064" y="19893"/>
                    <a:pt x="17064" y="19893"/>
                  </a:cubicBezTo>
                  <a:cubicBezTo>
                    <a:pt x="17064" y="39786"/>
                    <a:pt x="17064" y="39786"/>
                    <a:pt x="17064" y="59679"/>
                  </a:cubicBezTo>
                  <a:cubicBezTo>
                    <a:pt x="17064" y="59679"/>
                    <a:pt x="17064" y="79572"/>
                    <a:pt x="0" y="79572"/>
                  </a:cubicBezTo>
                  <a:lnTo>
                    <a:pt x="0" y="79572"/>
                  </a:lnTo>
                  <a:cubicBezTo>
                    <a:pt x="0" y="79572"/>
                    <a:pt x="0" y="79572"/>
                    <a:pt x="0" y="99465"/>
                  </a:cubicBezTo>
                  <a:lnTo>
                    <a:pt x="0" y="99465"/>
                  </a:lnTo>
                  <a:cubicBezTo>
                    <a:pt x="34128" y="99465"/>
                    <a:pt x="34128" y="99465"/>
                    <a:pt x="34128" y="99465"/>
                  </a:cubicBezTo>
                  <a:lnTo>
                    <a:pt x="51192" y="99465"/>
                  </a:lnTo>
                  <a:cubicBezTo>
                    <a:pt x="68256" y="99465"/>
                    <a:pt x="85321" y="119358"/>
                    <a:pt x="85321" y="119358"/>
                  </a:cubicBezTo>
                  <a:lnTo>
                    <a:pt x="85321" y="119358"/>
                  </a:lnTo>
                  <a:cubicBezTo>
                    <a:pt x="85321" y="99465"/>
                    <a:pt x="102385" y="99465"/>
                    <a:pt x="102385" y="99465"/>
                  </a:cubicBezTo>
                  <a:lnTo>
                    <a:pt x="102385" y="99465"/>
                  </a:lnTo>
                  <a:lnTo>
                    <a:pt x="119449" y="99465"/>
                  </a:lnTo>
                  <a:lnTo>
                    <a:pt x="119449" y="79572"/>
                  </a:lnTo>
                  <a:lnTo>
                    <a:pt x="119449" y="79572"/>
                  </a:lnTo>
                  <a:cubicBezTo>
                    <a:pt x="119449" y="79572"/>
                    <a:pt x="119449" y="79572"/>
                    <a:pt x="102385" y="79572"/>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22" name="Shape 11922"/>
            <p:cNvSpPr/>
            <p:nvPr/>
          </p:nvSpPr>
          <p:spPr>
            <a:xfrm>
              <a:off x="354013" y="1011238"/>
              <a:ext cx="492125" cy="323850"/>
            </a:xfrm>
            <a:custGeom>
              <a:avLst/>
              <a:gdLst/>
              <a:ahLst/>
              <a:cxnLst/>
              <a:rect l="0" t="0" r="0" b="0"/>
              <a:pathLst>
                <a:path w="120000" h="120000" extrusionOk="0">
                  <a:moveTo>
                    <a:pt x="114377" y="12400"/>
                  </a:moveTo>
                  <a:lnTo>
                    <a:pt x="114377" y="12400"/>
                  </a:lnTo>
                  <a:lnTo>
                    <a:pt x="111742" y="12400"/>
                  </a:lnTo>
                  <a:lnTo>
                    <a:pt x="109019" y="12400"/>
                  </a:lnTo>
                  <a:cubicBezTo>
                    <a:pt x="106207" y="12400"/>
                    <a:pt x="106207" y="12400"/>
                    <a:pt x="106207" y="12400"/>
                  </a:cubicBezTo>
                  <a:cubicBezTo>
                    <a:pt x="103484" y="12400"/>
                    <a:pt x="100849" y="12400"/>
                    <a:pt x="100849" y="12400"/>
                  </a:cubicBezTo>
                  <a:lnTo>
                    <a:pt x="100849" y="12400"/>
                  </a:lnTo>
                  <a:cubicBezTo>
                    <a:pt x="100849" y="12400"/>
                    <a:pt x="100849" y="12400"/>
                    <a:pt x="98125" y="12400"/>
                  </a:cubicBezTo>
                  <a:cubicBezTo>
                    <a:pt x="98125" y="12400"/>
                    <a:pt x="98125" y="12400"/>
                    <a:pt x="95314" y="12400"/>
                  </a:cubicBezTo>
                  <a:lnTo>
                    <a:pt x="95314" y="12400"/>
                  </a:lnTo>
                  <a:cubicBezTo>
                    <a:pt x="95314" y="12400"/>
                    <a:pt x="92591" y="12400"/>
                    <a:pt x="89956" y="12400"/>
                  </a:cubicBezTo>
                  <a:cubicBezTo>
                    <a:pt x="87232" y="8266"/>
                    <a:pt x="84421" y="8266"/>
                    <a:pt x="81698" y="8266"/>
                  </a:cubicBezTo>
                  <a:lnTo>
                    <a:pt x="81698" y="8266"/>
                  </a:lnTo>
                  <a:cubicBezTo>
                    <a:pt x="81698" y="8266"/>
                    <a:pt x="79062" y="8266"/>
                    <a:pt x="76339" y="8266"/>
                  </a:cubicBezTo>
                  <a:cubicBezTo>
                    <a:pt x="73528" y="8266"/>
                    <a:pt x="70805" y="8266"/>
                    <a:pt x="70805" y="8266"/>
                  </a:cubicBezTo>
                  <a:cubicBezTo>
                    <a:pt x="70805" y="8266"/>
                    <a:pt x="68169" y="8266"/>
                    <a:pt x="65446" y="8266"/>
                  </a:cubicBezTo>
                  <a:cubicBezTo>
                    <a:pt x="62635" y="4133"/>
                    <a:pt x="62635" y="4133"/>
                    <a:pt x="62635" y="4133"/>
                  </a:cubicBezTo>
                  <a:lnTo>
                    <a:pt x="62635" y="4133"/>
                  </a:lnTo>
                  <a:lnTo>
                    <a:pt x="62635" y="4133"/>
                  </a:lnTo>
                  <a:lnTo>
                    <a:pt x="59912" y="4133"/>
                  </a:lnTo>
                  <a:lnTo>
                    <a:pt x="59912" y="4133"/>
                  </a:lnTo>
                  <a:lnTo>
                    <a:pt x="57276" y="4133"/>
                  </a:lnTo>
                  <a:cubicBezTo>
                    <a:pt x="57276" y="4133"/>
                    <a:pt x="57276" y="4133"/>
                    <a:pt x="54553" y="4133"/>
                  </a:cubicBezTo>
                  <a:lnTo>
                    <a:pt x="54553" y="4133"/>
                  </a:lnTo>
                  <a:lnTo>
                    <a:pt x="54553" y="4133"/>
                  </a:lnTo>
                  <a:cubicBezTo>
                    <a:pt x="46383" y="8266"/>
                    <a:pt x="46383" y="8266"/>
                    <a:pt x="46383" y="8266"/>
                  </a:cubicBezTo>
                  <a:cubicBezTo>
                    <a:pt x="49019" y="0"/>
                    <a:pt x="49019" y="0"/>
                    <a:pt x="49019" y="0"/>
                  </a:cubicBezTo>
                  <a:lnTo>
                    <a:pt x="49019" y="0"/>
                  </a:lnTo>
                  <a:cubicBezTo>
                    <a:pt x="46383" y="0"/>
                    <a:pt x="46383" y="4133"/>
                    <a:pt x="43660" y="4133"/>
                  </a:cubicBezTo>
                  <a:cubicBezTo>
                    <a:pt x="43660" y="4133"/>
                    <a:pt x="40849" y="4133"/>
                    <a:pt x="38125" y="4133"/>
                  </a:cubicBezTo>
                  <a:lnTo>
                    <a:pt x="38125" y="8266"/>
                  </a:lnTo>
                  <a:cubicBezTo>
                    <a:pt x="35490" y="8266"/>
                    <a:pt x="32767" y="8266"/>
                    <a:pt x="32767" y="8266"/>
                  </a:cubicBezTo>
                  <a:cubicBezTo>
                    <a:pt x="29956" y="8266"/>
                    <a:pt x="29956" y="8266"/>
                    <a:pt x="29956" y="8266"/>
                  </a:cubicBezTo>
                  <a:lnTo>
                    <a:pt x="29956" y="8266"/>
                  </a:lnTo>
                  <a:cubicBezTo>
                    <a:pt x="27232" y="8266"/>
                    <a:pt x="24597" y="8266"/>
                    <a:pt x="24597" y="8266"/>
                  </a:cubicBezTo>
                  <a:cubicBezTo>
                    <a:pt x="21874" y="8266"/>
                    <a:pt x="21874" y="12400"/>
                    <a:pt x="19062" y="12400"/>
                  </a:cubicBezTo>
                  <a:lnTo>
                    <a:pt x="16339" y="16533"/>
                  </a:lnTo>
                  <a:cubicBezTo>
                    <a:pt x="13704" y="20666"/>
                    <a:pt x="13704" y="20666"/>
                    <a:pt x="13704" y="20666"/>
                  </a:cubicBezTo>
                  <a:lnTo>
                    <a:pt x="13704" y="20666"/>
                  </a:lnTo>
                  <a:cubicBezTo>
                    <a:pt x="13704" y="20666"/>
                    <a:pt x="13704" y="20666"/>
                    <a:pt x="10893" y="20666"/>
                  </a:cubicBezTo>
                  <a:cubicBezTo>
                    <a:pt x="8169" y="20666"/>
                    <a:pt x="5446" y="20666"/>
                    <a:pt x="5446" y="20666"/>
                  </a:cubicBezTo>
                  <a:lnTo>
                    <a:pt x="8169" y="24800"/>
                  </a:lnTo>
                  <a:lnTo>
                    <a:pt x="8169" y="24800"/>
                  </a:lnTo>
                  <a:cubicBezTo>
                    <a:pt x="10893" y="24800"/>
                    <a:pt x="13704" y="24800"/>
                    <a:pt x="13704" y="28933"/>
                  </a:cubicBezTo>
                  <a:lnTo>
                    <a:pt x="13704" y="28933"/>
                  </a:lnTo>
                  <a:lnTo>
                    <a:pt x="16339" y="28933"/>
                  </a:lnTo>
                  <a:cubicBezTo>
                    <a:pt x="19062" y="28933"/>
                    <a:pt x="19062" y="28933"/>
                    <a:pt x="19062" y="28933"/>
                  </a:cubicBezTo>
                  <a:cubicBezTo>
                    <a:pt x="21874" y="28933"/>
                    <a:pt x="21874" y="28933"/>
                    <a:pt x="21874" y="28933"/>
                  </a:cubicBezTo>
                  <a:cubicBezTo>
                    <a:pt x="24597" y="28933"/>
                    <a:pt x="24597" y="28933"/>
                    <a:pt x="24597" y="28933"/>
                  </a:cubicBezTo>
                  <a:cubicBezTo>
                    <a:pt x="24597" y="33066"/>
                    <a:pt x="24597" y="33066"/>
                    <a:pt x="24597" y="33066"/>
                  </a:cubicBezTo>
                  <a:cubicBezTo>
                    <a:pt x="29956" y="37200"/>
                    <a:pt x="29956" y="37200"/>
                    <a:pt x="29956" y="37200"/>
                  </a:cubicBezTo>
                  <a:cubicBezTo>
                    <a:pt x="29956" y="45466"/>
                    <a:pt x="29956" y="45466"/>
                    <a:pt x="29956" y="45466"/>
                  </a:cubicBezTo>
                  <a:cubicBezTo>
                    <a:pt x="27232" y="45466"/>
                    <a:pt x="27232" y="45466"/>
                    <a:pt x="27232" y="45466"/>
                  </a:cubicBezTo>
                  <a:cubicBezTo>
                    <a:pt x="27232" y="45466"/>
                    <a:pt x="27232" y="41333"/>
                    <a:pt x="24597" y="41333"/>
                  </a:cubicBezTo>
                  <a:cubicBezTo>
                    <a:pt x="24597" y="41333"/>
                    <a:pt x="24597" y="41333"/>
                    <a:pt x="21874" y="41333"/>
                  </a:cubicBezTo>
                  <a:cubicBezTo>
                    <a:pt x="21874" y="45466"/>
                    <a:pt x="19062" y="45466"/>
                    <a:pt x="16339" y="45466"/>
                  </a:cubicBezTo>
                  <a:lnTo>
                    <a:pt x="16339" y="45466"/>
                  </a:lnTo>
                  <a:lnTo>
                    <a:pt x="10893" y="45466"/>
                  </a:lnTo>
                  <a:cubicBezTo>
                    <a:pt x="10893" y="45466"/>
                    <a:pt x="8169" y="45466"/>
                    <a:pt x="8169" y="41333"/>
                  </a:cubicBezTo>
                  <a:lnTo>
                    <a:pt x="8169" y="41333"/>
                  </a:lnTo>
                  <a:cubicBezTo>
                    <a:pt x="0" y="45466"/>
                    <a:pt x="0" y="45466"/>
                    <a:pt x="0" y="45466"/>
                  </a:cubicBezTo>
                  <a:lnTo>
                    <a:pt x="0" y="49600"/>
                  </a:lnTo>
                  <a:lnTo>
                    <a:pt x="0" y="49600"/>
                  </a:lnTo>
                  <a:cubicBezTo>
                    <a:pt x="2811" y="53733"/>
                    <a:pt x="2811" y="53733"/>
                    <a:pt x="5446" y="53733"/>
                  </a:cubicBezTo>
                  <a:lnTo>
                    <a:pt x="5446" y="53733"/>
                  </a:lnTo>
                  <a:cubicBezTo>
                    <a:pt x="8169" y="53733"/>
                    <a:pt x="10893" y="53733"/>
                    <a:pt x="13704" y="53733"/>
                  </a:cubicBezTo>
                  <a:lnTo>
                    <a:pt x="13704" y="53733"/>
                  </a:lnTo>
                  <a:cubicBezTo>
                    <a:pt x="16339" y="49600"/>
                    <a:pt x="16339" y="49600"/>
                    <a:pt x="16339" y="49600"/>
                  </a:cubicBezTo>
                  <a:cubicBezTo>
                    <a:pt x="16339" y="53733"/>
                    <a:pt x="16339" y="53733"/>
                    <a:pt x="16339" y="53733"/>
                  </a:cubicBezTo>
                  <a:lnTo>
                    <a:pt x="19062" y="53733"/>
                  </a:lnTo>
                  <a:lnTo>
                    <a:pt x="19062" y="53733"/>
                  </a:lnTo>
                  <a:lnTo>
                    <a:pt x="24597" y="49600"/>
                  </a:lnTo>
                  <a:cubicBezTo>
                    <a:pt x="27232" y="45466"/>
                    <a:pt x="27232" y="45466"/>
                    <a:pt x="27232" y="45466"/>
                  </a:cubicBezTo>
                  <a:cubicBezTo>
                    <a:pt x="27232" y="53733"/>
                    <a:pt x="27232" y="53733"/>
                    <a:pt x="27232" y="53733"/>
                  </a:cubicBezTo>
                  <a:cubicBezTo>
                    <a:pt x="27232" y="57866"/>
                    <a:pt x="27232" y="62000"/>
                    <a:pt x="27232" y="66000"/>
                  </a:cubicBezTo>
                  <a:cubicBezTo>
                    <a:pt x="27232" y="66000"/>
                    <a:pt x="24597" y="70266"/>
                    <a:pt x="21874" y="70266"/>
                  </a:cubicBezTo>
                  <a:lnTo>
                    <a:pt x="21874" y="70266"/>
                  </a:lnTo>
                  <a:lnTo>
                    <a:pt x="19062" y="66000"/>
                  </a:lnTo>
                  <a:lnTo>
                    <a:pt x="19062" y="66000"/>
                  </a:lnTo>
                  <a:lnTo>
                    <a:pt x="16339" y="70266"/>
                  </a:lnTo>
                  <a:cubicBezTo>
                    <a:pt x="13704" y="70266"/>
                    <a:pt x="13704" y="70266"/>
                    <a:pt x="10893" y="70266"/>
                  </a:cubicBezTo>
                  <a:lnTo>
                    <a:pt x="10893" y="70266"/>
                  </a:lnTo>
                  <a:lnTo>
                    <a:pt x="10893" y="70266"/>
                  </a:lnTo>
                  <a:cubicBezTo>
                    <a:pt x="8169" y="74400"/>
                    <a:pt x="8169" y="74400"/>
                    <a:pt x="8169" y="74400"/>
                  </a:cubicBezTo>
                  <a:lnTo>
                    <a:pt x="8169" y="74400"/>
                  </a:lnTo>
                  <a:cubicBezTo>
                    <a:pt x="5446" y="74400"/>
                    <a:pt x="5446" y="78533"/>
                    <a:pt x="5446" y="78533"/>
                  </a:cubicBezTo>
                  <a:cubicBezTo>
                    <a:pt x="8169" y="78533"/>
                    <a:pt x="8169" y="78533"/>
                    <a:pt x="8169" y="78533"/>
                  </a:cubicBezTo>
                  <a:cubicBezTo>
                    <a:pt x="8169" y="82533"/>
                    <a:pt x="8169" y="82533"/>
                    <a:pt x="8169" y="82533"/>
                  </a:cubicBezTo>
                  <a:lnTo>
                    <a:pt x="8169" y="82533"/>
                  </a:lnTo>
                  <a:cubicBezTo>
                    <a:pt x="8169" y="82533"/>
                    <a:pt x="8169" y="82533"/>
                    <a:pt x="10893" y="82533"/>
                  </a:cubicBezTo>
                  <a:cubicBezTo>
                    <a:pt x="13704" y="82533"/>
                    <a:pt x="13704" y="82533"/>
                    <a:pt x="16339" y="86800"/>
                  </a:cubicBezTo>
                  <a:cubicBezTo>
                    <a:pt x="16339" y="90933"/>
                    <a:pt x="16339" y="90933"/>
                    <a:pt x="16339" y="90933"/>
                  </a:cubicBezTo>
                  <a:lnTo>
                    <a:pt x="16339" y="90933"/>
                  </a:lnTo>
                  <a:lnTo>
                    <a:pt x="16339" y="90933"/>
                  </a:lnTo>
                  <a:cubicBezTo>
                    <a:pt x="19062" y="86800"/>
                    <a:pt x="19062" y="86800"/>
                    <a:pt x="19062" y="86800"/>
                  </a:cubicBezTo>
                  <a:cubicBezTo>
                    <a:pt x="21874" y="86800"/>
                    <a:pt x="21874" y="86800"/>
                    <a:pt x="21874" y="86800"/>
                  </a:cubicBezTo>
                  <a:lnTo>
                    <a:pt x="21874" y="86800"/>
                  </a:lnTo>
                  <a:cubicBezTo>
                    <a:pt x="21874" y="86800"/>
                    <a:pt x="24597" y="90933"/>
                    <a:pt x="24597" y="95066"/>
                  </a:cubicBezTo>
                  <a:lnTo>
                    <a:pt x="24597" y="99066"/>
                  </a:lnTo>
                  <a:lnTo>
                    <a:pt x="24597" y="99066"/>
                  </a:lnTo>
                  <a:lnTo>
                    <a:pt x="24597" y="99066"/>
                  </a:lnTo>
                  <a:lnTo>
                    <a:pt x="24597" y="103333"/>
                  </a:lnTo>
                  <a:lnTo>
                    <a:pt x="24597" y="103333"/>
                  </a:lnTo>
                  <a:lnTo>
                    <a:pt x="24597" y="103333"/>
                  </a:lnTo>
                  <a:cubicBezTo>
                    <a:pt x="24597" y="99066"/>
                    <a:pt x="27232" y="99066"/>
                    <a:pt x="27232" y="99066"/>
                  </a:cubicBezTo>
                  <a:cubicBezTo>
                    <a:pt x="29956" y="99066"/>
                    <a:pt x="29956" y="99066"/>
                    <a:pt x="29956" y="103333"/>
                  </a:cubicBezTo>
                  <a:cubicBezTo>
                    <a:pt x="29956" y="103333"/>
                    <a:pt x="29956" y="103333"/>
                    <a:pt x="32767" y="103333"/>
                  </a:cubicBezTo>
                  <a:lnTo>
                    <a:pt x="32767" y="103333"/>
                  </a:lnTo>
                  <a:lnTo>
                    <a:pt x="35490" y="103333"/>
                  </a:lnTo>
                  <a:cubicBezTo>
                    <a:pt x="38125" y="95066"/>
                    <a:pt x="38125" y="95066"/>
                    <a:pt x="38125" y="95066"/>
                  </a:cubicBezTo>
                  <a:cubicBezTo>
                    <a:pt x="38125" y="103333"/>
                    <a:pt x="38125" y="103333"/>
                    <a:pt x="38125" y="103333"/>
                  </a:cubicBezTo>
                  <a:lnTo>
                    <a:pt x="38125" y="103333"/>
                  </a:lnTo>
                  <a:cubicBezTo>
                    <a:pt x="40849" y="103333"/>
                    <a:pt x="40849" y="103333"/>
                    <a:pt x="40849" y="103333"/>
                  </a:cubicBezTo>
                  <a:lnTo>
                    <a:pt x="40849" y="103333"/>
                  </a:lnTo>
                  <a:cubicBezTo>
                    <a:pt x="40849" y="103333"/>
                    <a:pt x="43660" y="103333"/>
                    <a:pt x="43660" y="99066"/>
                  </a:cubicBezTo>
                  <a:cubicBezTo>
                    <a:pt x="57276" y="86800"/>
                    <a:pt x="57276" y="86800"/>
                    <a:pt x="57276" y="86800"/>
                  </a:cubicBezTo>
                  <a:cubicBezTo>
                    <a:pt x="46383" y="107466"/>
                    <a:pt x="46383" y="107466"/>
                    <a:pt x="46383" y="107466"/>
                  </a:cubicBezTo>
                  <a:lnTo>
                    <a:pt x="43660" y="111600"/>
                  </a:lnTo>
                  <a:lnTo>
                    <a:pt x="43660" y="111600"/>
                  </a:lnTo>
                  <a:cubicBezTo>
                    <a:pt x="43660" y="115600"/>
                    <a:pt x="43660" y="115600"/>
                    <a:pt x="43660" y="115600"/>
                  </a:cubicBezTo>
                  <a:lnTo>
                    <a:pt x="43660" y="119866"/>
                  </a:lnTo>
                  <a:cubicBezTo>
                    <a:pt x="43660" y="119866"/>
                    <a:pt x="43660" y="119866"/>
                    <a:pt x="46383" y="119866"/>
                  </a:cubicBezTo>
                  <a:lnTo>
                    <a:pt x="46383" y="115600"/>
                  </a:lnTo>
                  <a:lnTo>
                    <a:pt x="46383" y="115600"/>
                  </a:lnTo>
                  <a:cubicBezTo>
                    <a:pt x="51742" y="111600"/>
                    <a:pt x="51742" y="111600"/>
                    <a:pt x="51742" y="111600"/>
                  </a:cubicBezTo>
                  <a:cubicBezTo>
                    <a:pt x="51742" y="111600"/>
                    <a:pt x="51742" y="111600"/>
                    <a:pt x="54553" y="107466"/>
                  </a:cubicBezTo>
                  <a:lnTo>
                    <a:pt x="54553" y="107466"/>
                  </a:lnTo>
                  <a:cubicBezTo>
                    <a:pt x="54553" y="107466"/>
                    <a:pt x="54553" y="107466"/>
                    <a:pt x="57276" y="107466"/>
                  </a:cubicBezTo>
                  <a:lnTo>
                    <a:pt x="57276" y="107466"/>
                  </a:lnTo>
                  <a:cubicBezTo>
                    <a:pt x="59912" y="103333"/>
                    <a:pt x="62635" y="99066"/>
                    <a:pt x="62635" y="99066"/>
                  </a:cubicBezTo>
                  <a:cubicBezTo>
                    <a:pt x="62635" y="95066"/>
                    <a:pt x="62635" y="95066"/>
                    <a:pt x="62635" y="95066"/>
                  </a:cubicBezTo>
                  <a:lnTo>
                    <a:pt x="62635" y="95066"/>
                  </a:lnTo>
                  <a:cubicBezTo>
                    <a:pt x="57276" y="86800"/>
                    <a:pt x="57276" y="86800"/>
                    <a:pt x="57276" y="86800"/>
                  </a:cubicBezTo>
                  <a:cubicBezTo>
                    <a:pt x="65446" y="90933"/>
                    <a:pt x="65446" y="90933"/>
                    <a:pt x="65446" y="90933"/>
                  </a:cubicBezTo>
                  <a:cubicBezTo>
                    <a:pt x="65446" y="86800"/>
                    <a:pt x="68169" y="86800"/>
                    <a:pt x="68169" y="86800"/>
                  </a:cubicBezTo>
                  <a:lnTo>
                    <a:pt x="68169" y="82533"/>
                  </a:lnTo>
                  <a:cubicBezTo>
                    <a:pt x="70805" y="82533"/>
                    <a:pt x="70805" y="82533"/>
                    <a:pt x="73528" y="82533"/>
                  </a:cubicBezTo>
                  <a:cubicBezTo>
                    <a:pt x="73528" y="82533"/>
                    <a:pt x="79062" y="78533"/>
                    <a:pt x="81698" y="78533"/>
                  </a:cubicBezTo>
                  <a:cubicBezTo>
                    <a:pt x="84421" y="86800"/>
                    <a:pt x="84421" y="86800"/>
                    <a:pt x="84421" y="86800"/>
                  </a:cubicBezTo>
                  <a:lnTo>
                    <a:pt x="84421" y="86800"/>
                  </a:lnTo>
                  <a:lnTo>
                    <a:pt x="84421" y="82533"/>
                  </a:lnTo>
                  <a:cubicBezTo>
                    <a:pt x="87232" y="82533"/>
                    <a:pt x="87232" y="82533"/>
                    <a:pt x="89956" y="82533"/>
                  </a:cubicBezTo>
                  <a:lnTo>
                    <a:pt x="89956" y="82533"/>
                  </a:lnTo>
                  <a:cubicBezTo>
                    <a:pt x="92591" y="82533"/>
                    <a:pt x="92591" y="82533"/>
                    <a:pt x="92591" y="82533"/>
                  </a:cubicBezTo>
                  <a:lnTo>
                    <a:pt x="95314" y="86800"/>
                  </a:lnTo>
                  <a:lnTo>
                    <a:pt x="95314" y="86800"/>
                  </a:lnTo>
                  <a:cubicBezTo>
                    <a:pt x="98125" y="86800"/>
                    <a:pt x="98125" y="86800"/>
                    <a:pt x="98125" y="86800"/>
                  </a:cubicBezTo>
                  <a:lnTo>
                    <a:pt x="98125" y="86800"/>
                  </a:lnTo>
                  <a:lnTo>
                    <a:pt x="98125" y="86800"/>
                  </a:lnTo>
                  <a:cubicBezTo>
                    <a:pt x="100849" y="86800"/>
                    <a:pt x="100849" y="86800"/>
                    <a:pt x="100849" y="86800"/>
                  </a:cubicBezTo>
                  <a:lnTo>
                    <a:pt x="100849" y="86800"/>
                  </a:lnTo>
                  <a:cubicBezTo>
                    <a:pt x="103484" y="86800"/>
                    <a:pt x="103484" y="86800"/>
                    <a:pt x="103484" y="86800"/>
                  </a:cubicBezTo>
                  <a:cubicBezTo>
                    <a:pt x="111742" y="78533"/>
                    <a:pt x="111742" y="78533"/>
                    <a:pt x="111742" y="78533"/>
                  </a:cubicBezTo>
                  <a:cubicBezTo>
                    <a:pt x="106207" y="90933"/>
                    <a:pt x="106207" y="90933"/>
                    <a:pt x="106207" y="90933"/>
                  </a:cubicBezTo>
                  <a:lnTo>
                    <a:pt x="106207" y="90933"/>
                  </a:lnTo>
                  <a:cubicBezTo>
                    <a:pt x="109019" y="90933"/>
                    <a:pt x="109019" y="90933"/>
                    <a:pt x="109019" y="90933"/>
                  </a:cubicBezTo>
                  <a:lnTo>
                    <a:pt x="111742" y="90933"/>
                  </a:lnTo>
                  <a:cubicBezTo>
                    <a:pt x="111742" y="90933"/>
                    <a:pt x="111742" y="90933"/>
                    <a:pt x="114377" y="90933"/>
                  </a:cubicBezTo>
                  <a:lnTo>
                    <a:pt x="114377" y="90933"/>
                  </a:lnTo>
                  <a:cubicBezTo>
                    <a:pt x="117101" y="90933"/>
                    <a:pt x="117101" y="90933"/>
                    <a:pt x="117101" y="90933"/>
                  </a:cubicBezTo>
                  <a:lnTo>
                    <a:pt x="117101" y="90933"/>
                  </a:lnTo>
                  <a:lnTo>
                    <a:pt x="117101" y="90933"/>
                  </a:lnTo>
                  <a:lnTo>
                    <a:pt x="119912" y="90933"/>
                  </a:lnTo>
                  <a:lnTo>
                    <a:pt x="119912" y="90933"/>
                  </a:lnTo>
                  <a:lnTo>
                    <a:pt x="119912" y="90933"/>
                  </a:lnTo>
                  <a:lnTo>
                    <a:pt x="119912" y="90933"/>
                  </a:lnTo>
                  <a:lnTo>
                    <a:pt x="119912" y="90933"/>
                  </a:lnTo>
                  <a:lnTo>
                    <a:pt x="119912" y="90933"/>
                  </a:lnTo>
                  <a:cubicBezTo>
                    <a:pt x="119912" y="16533"/>
                    <a:pt x="119912" y="16533"/>
                    <a:pt x="119912" y="16533"/>
                  </a:cubicBezTo>
                  <a:cubicBezTo>
                    <a:pt x="119912" y="16533"/>
                    <a:pt x="119912" y="12400"/>
                    <a:pt x="117101" y="12400"/>
                  </a:cubicBezTo>
                  <a:lnTo>
                    <a:pt x="114377" y="1240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23" name="Shape 11923"/>
            <p:cNvSpPr/>
            <p:nvPr/>
          </p:nvSpPr>
          <p:spPr>
            <a:xfrm>
              <a:off x="1838325" y="2249488"/>
              <a:ext cx="44450" cy="77787"/>
            </a:xfrm>
            <a:custGeom>
              <a:avLst/>
              <a:gdLst/>
              <a:ahLst/>
              <a:cxnLst/>
              <a:rect l="0" t="0" r="0" b="0"/>
              <a:pathLst>
                <a:path w="120000" h="120000" extrusionOk="0">
                  <a:moveTo>
                    <a:pt x="119040" y="102857"/>
                  </a:moveTo>
                  <a:lnTo>
                    <a:pt x="119040" y="102857"/>
                  </a:lnTo>
                  <a:lnTo>
                    <a:pt x="119040" y="85161"/>
                  </a:lnTo>
                  <a:cubicBezTo>
                    <a:pt x="119040" y="85161"/>
                    <a:pt x="119040" y="85161"/>
                    <a:pt x="119040" y="68571"/>
                  </a:cubicBezTo>
                  <a:lnTo>
                    <a:pt x="119040" y="68571"/>
                  </a:lnTo>
                  <a:cubicBezTo>
                    <a:pt x="119040" y="51428"/>
                    <a:pt x="119040" y="51428"/>
                    <a:pt x="119040" y="51428"/>
                  </a:cubicBezTo>
                  <a:cubicBezTo>
                    <a:pt x="119040" y="51428"/>
                    <a:pt x="119040" y="34838"/>
                    <a:pt x="119040" y="17142"/>
                  </a:cubicBezTo>
                  <a:cubicBezTo>
                    <a:pt x="119040" y="17142"/>
                    <a:pt x="119040" y="17142"/>
                    <a:pt x="119040" y="0"/>
                  </a:cubicBezTo>
                  <a:cubicBezTo>
                    <a:pt x="59520" y="0"/>
                    <a:pt x="59520" y="0"/>
                    <a:pt x="59520" y="0"/>
                  </a:cubicBezTo>
                  <a:lnTo>
                    <a:pt x="59520" y="0"/>
                  </a:lnTo>
                  <a:lnTo>
                    <a:pt x="59520" y="0"/>
                  </a:lnTo>
                  <a:lnTo>
                    <a:pt x="59520" y="0"/>
                  </a:lnTo>
                  <a:cubicBezTo>
                    <a:pt x="59520" y="0"/>
                    <a:pt x="89280" y="0"/>
                    <a:pt x="89280" y="17142"/>
                  </a:cubicBezTo>
                  <a:lnTo>
                    <a:pt x="89280" y="17142"/>
                  </a:lnTo>
                  <a:cubicBezTo>
                    <a:pt x="89280" y="34838"/>
                    <a:pt x="89280" y="34838"/>
                    <a:pt x="89280" y="34838"/>
                  </a:cubicBezTo>
                  <a:lnTo>
                    <a:pt x="89280" y="34838"/>
                  </a:lnTo>
                  <a:lnTo>
                    <a:pt x="89280" y="34838"/>
                  </a:lnTo>
                  <a:cubicBezTo>
                    <a:pt x="89280" y="34838"/>
                    <a:pt x="89280" y="34838"/>
                    <a:pt x="89280" y="51428"/>
                  </a:cubicBezTo>
                  <a:cubicBezTo>
                    <a:pt x="89280" y="51428"/>
                    <a:pt x="89280" y="51428"/>
                    <a:pt x="59520" y="68571"/>
                  </a:cubicBezTo>
                  <a:lnTo>
                    <a:pt x="59520" y="68571"/>
                  </a:lnTo>
                  <a:lnTo>
                    <a:pt x="59520" y="68571"/>
                  </a:lnTo>
                  <a:cubicBezTo>
                    <a:pt x="59520" y="68571"/>
                    <a:pt x="59520" y="68571"/>
                    <a:pt x="29760" y="68571"/>
                  </a:cubicBezTo>
                  <a:cubicBezTo>
                    <a:pt x="29760" y="68571"/>
                    <a:pt x="29760" y="68571"/>
                    <a:pt x="0" y="68571"/>
                  </a:cubicBezTo>
                  <a:lnTo>
                    <a:pt x="0" y="68571"/>
                  </a:lnTo>
                  <a:lnTo>
                    <a:pt x="0" y="68571"/>
                  </a:lnTo>
                  <a:lnTo>
                    <a:pt x="0" y="68571"/>
                  </a:lnTo>
                  <a:cubicBezTo>
                    <a:pt x="0" y="68571"/>
                    <a:pt x="0" y="68571"/>
                    <a:pt x="0" y="85161"/>
                  </a:cubicBezTo>
                  <a:lnTo>
                    <a:pt x="0" y="85161"/>
                  </a:lnTo>
                  <a:cubicBezTo>
                    <a:pt x="0" y="102857"/>
                    <a:pt x="29760" y="119447"/>
                    <a:pt x="59520" y="119447"/>
                  </a:cubicBezTo>
                  <a:lnTo>
                    <a:pt x="59520" y="119447"/>
                  </a:lnTo>
                  <a:cubicBezTo>
                    <a:pt x="59520" y="102857"/>
                    <a:pt x="89280" y="102857"/>
                    <a:pt x="89280" y="102857"/>
                  </a:cubicBezTo>
                  <a:lnTo>
                    <a:pt x="119040" y="102857"/>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24" name="Shape 11924"/>
            <p:cNvSpPr/>
            <p:nvPr/>
          </p:nvSpPr>
          <p:spPr>
            <a:xfrm>
              <a:off x="2239963" y="2205038"/>
              <a:ext cx="33337" cy="23812"/>
            </a:xfrm>
            <a:custGeom>
              <a:avLst/>
              <a:gdLst/>
              <a:ahLst/>
              <a:cxnLst/>
              <a:rect l="0" t="0" r="0" b="0"/>
              <a:pathLst>
                <a:path w="120000" h="120000" extrusionOk="0">
                  <a:moveTo>
                    <a:pt x="39574" y="58125"/>
                  </a:moveTo>
                  <a:lnTo>
                    <a:pt x="39574" y="58125"/>
                  </a:lnTo>
                  <a:lnTo>
                    <a:pt x="77872" y="118125"/>
                  </a:lnTo>
                  <a:cubicBezTo>
                    <a:pt x="77872" y="58125"/>
                    <a:pt x="118723" y="58125"/>
                    <a:pt x="118723" y="58125"/>
                  </a:cubicBezTo>
                  <a:lnTo>
                    <a:pt x="118723" y="58125"/>
                  </a:lnTo>
                  <a:cubicBezTo>
                    <a:pt x="118723" y="58125"/>
                    <a:pt x="118723" y="58125"/>
                    <a:pt x="77872" y="58125"/>
                  </a:cubicBezTo>
                  <a:lnTo>
                    <a:pt x="77872" y="0"/>
                  </a:lnTo>
                  <a:lnTo>
                    <a:pt x="77872" y="0"/>
                  </a:lnTo>
                  <a:lnTo>
                    <a:pt x="39574" y="0"/>
                  </a:lnTo>
                  <a:lnTo>
                    <a:pt x="39574" y="0"/>
                  </a:lnTo>
                  <a:cubicBezTo>
                    <a:pt x="39574" y="58125"/>
                    <a:pt x="39574" y="58125"/>
                    <a:pt x="0" y="58125"/>
                  </a:cubicBezTo>
                  <a:cubicBezTo>
                    <a:pt x="39574" y="58125"/>
                    <a:pt x="39574" y="58125"/>
                    <a:pt x="39574" y="58125"/>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25" name="Shape 11925"/>
            <p:cNvSpPr/>
            <p:nvPr/>
          </p:nvSpPr>
          <p:spPr>
            <a:xfrm>
              <a:off x="1169988" y="942975"/>
              <a:ext cx="168275" cy="55563"/>
            </a:xfrm>
            <a:custGeom>
              <a:avLst/>
              <a:gdLst/>
              <a:ahLst/>
              <a:cxnLst/>
              <a:rect l="0" t="0" r="0" b="0"/>
              <a:pathLst>
                <a:path w="120000" h="120000" extrusionOk="0">
                  <a:moveTo>
                    <a:pt x="119743" y="23846"/>
                  </a:moveTo>
                  <a:lnTo>
                    <a:pt x="119743" y="23846"/>
                  </a:lnTo>
                  <a:cubicBezTo>
                    <a:pt x="119743" y="23846"/>
                    <a:pt x="111520" y="23846"/>
                    <a:pt x="111520" y="0"/>
                  </a:cubicBezTo>
                  <a:lnTo>
                    <a:pt x="103554" y="0"/>
                  </a:lnTo>
                  <a:cubicBezTo>
                    <a:pt x="95588" y="0"/>
                    <a:pt x="95588" y="0"/>
                    <a:pt x="87880" y="23846"/>
                  </a:cubicBezTo>
                  <a:cubicBezTo>
                    <a:pt x="87880" y="23846"/>
                    <a:pt x="87880" y="23846"/>
                    <a:pt x="79657" y="23846"/>
                  </a:cubicBezTo>
                  <a:cubicBezTo>
                    <a:pt x="71691" y="23846"/>
                    <a:pt x="71691" y="23846"/>
                    <a:pt x="63725" y="0"/>
                  </a:cubicBezTo>
                  <a:cubicBezTo>
                    <a:pt x="56017" y="0"/>
                    <a:pt x="56017" y="0"/>
                    <a:pt x="47794" y="0"/>
                  </a:cubicBezTo>
                  <a:lnTo>
                    <a:pt x="47794" y="0"/>
                  </a:lnTo>
                  <a:cubicBezTo>
                    <a:pt x="39828" y="0"/>
                    <a:pt x="31862" y="0"/>
                    <a:pt x="24154" y="0"/>
                  </a:cubicBezTo>
                  <a:cubicBezTo>
                    <a:pt x="24154" y="0"/>
                    <a:pt x="24154" y="0"/>
                    <a:pt x="24154" y="23846"/>
                  </a:cubicBezTo>
                  <a:lnTo>
                    <a:pt x="24154" y="47692"/>
                  </a:lnTo>
                  <a:lnTo>
                    <a:pt x="24154" y="47692"/>
                  </a:lnTo>
                  <a:cubicBezTo>
                    <a:pt x="15931" y="47692"/>
                    <a:pt x="15931" y="47692"/>
                    <a:pt x="15931" y="71538"/>
                  </a:cubicBezTo>
                  <a:cubicBezTo>
                    <a:pt x="15931" y="71538"/>
                    <a:pt x="15931" y="71538"/>
                    <a:pt x="7965" y="71538"/>
                  </a:cubicBezTo>
                  <a:lnTo>
                    <a:pt x="7965" y="71538"/>
                  </a:lnTo>
                  <a:lnTo>
                    <a:pt x="0" y="71538"/>
                  </a:lnTo>
                  <a:lnTo>
                    <a:pt x="7965" y="71538"/>
                  </a:lnTo>
                  <a:cubicBezTo>
                    <a:pt x="7965" y="71538"/>
                    <a:pt x="7965" y="71538"/>
                    <a:pt x="15931" y="95384"/>
                  </a:cubicBezTo>
                  <a:cubicBezTo>
                    <a:pt x="15931" y="95384"/>
                    <a:pt x="24154" y="95384"/>
                    <a:pt x="24154" y="119230"/>
                  </a:cubicBezTo>
                  <a:lnTo>
                    <a:pt x="31862" y="119230"/>
                  </a:lnTo>
                  <a:lnTo>
                    <a:pt x="31862" y="119230"/>
                  </a:lnTo>
                  <a:cubicBezTo>
                    <a:pt x="31862" y="119230"/>
                    <a:pt x="56017" y="95384"/>
                    <a:pt x="63725" y="95384"/>
                  </a:cubicBezTo>
                  <a:lnTo>
                    <a:pt x="63725" y="95384"/>
                  </a:lnTo>
                  <a:lnTo>
                    <a:pt x="63725" y="71538"/>
                  </a:lnTo>
                  <a:cubicBezTo>
                    <a:pt x="63725" y="47692"/>
                    <a:pt x="71691" y="47692"/>
                    <a:pt x="79657" y="47692"/>
                  </a:cubicBezTo>
                  <a:lnTo>
                    <a:pt x="79657" y="47692"/>
                  </a:lnTo>
                  <a:lnTo>
                    <a:pt x="79657" y="47692"/>
                  </a:lnTo>
                  <a:lnTo>
                    <a:pt x="79657" y="47692"/>
                  </a:lnTo>
                  <a:cubicBezTo>
                    <a:pt x="87880" y="47692"/>
                    <a:pt x="87880" y="47692"/>
                    <a:pt x="87880" y="47692"/>
                  </a:cubicBezTo>
                  <a:cubicBezTo>
                    <a:pt x="95588" y="47692"/>
                    <a:pt x="95588" y="23846"/>
                    <a:pt x="103554" y="23846"/>
                  </a:cubicBezTo>
                  <a:cubicBezTo>
                    <a:pt x="103554" y="23846"/>
                    <a:pt x="111520" y="23846"/>
                    <a:pt x="119743" y="23846"/>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26" name="Shape 11926"/>
            <p:cNvSpPr/>
            <p:nvPr/>
          </p:nvSpPr>
          <p:spPr>
            <a:xfrm>
              <a:off x="1984375" y="754063"/>
              <a:ext cx="22225" cy="11112"/>
            </a:xfrm>
            <a:custGeom>
              <a:avLst/>
              <a:gdLst/>
              <a:ahLst/>
              <a:cxnLst/>
              <a:rect l="0" t="0" r="0" b="0"/>
              <a:pathLst>
                <a:path w="120000" h="120000" extrusionOk="0">
                  <a:moveTo>
                    <a:pt x="0" y="0"/>
                  </a:moveTo>
                  <a:lnTo>
                    <a:pt x="0" y="0"/>
                  </a:lnTo>
                  <a:lnTo>
                    <a:pt x="0" y="116250"/>
                  </a:lnTo>
                  <a:cubicBezTo>
                    <a:pt x="59047" y="116250"/>
                    <a:pt x="59047" y="116250"/>
                    <a:pt x="118095" y="116250"/>
                  </a:cubicBezTo>
                  <a:cubicBezTo>
                    <a:pt x="118095" y="116250"/>
                    <a:pt x="118095" y="116250"/>
                    <a:pt x="59047" y="116250"/>
                  </a:cubicBezTo>
                  <a:cubicBezTo>
                    <a:pt x="59047" y="116250"/>
                    <a:pt x="59047" y="0"/>
                    <a:pt x="0"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27" name="Shape 11927"/>
            <p:cNvSpPr/>
            <p:nvPr/>
          </p:nvSpPr>
          <p:spPr>
            <a:xfrm>
              <a:off x="1893888" y="865188"/>
              <a:ext cx="123825" cy="11112"/>
            </a:xfrm>
            <a:custGeom>
              <a:avLst/>
              <a:gdLst/>
              <a:ahLst/>
              <a:cxnLst/>
              <a:rect l="0" t="0" r="0" b="0"/>
              <a:pathLst>
                <a:path w="120000" h="120000" extrusionOk="0">
                  <a:moveTo>
                    <a:pt x="97894" y="116250"/>
                  </a:moveTo>
                  <a:lnTo>
                    <a:pt x="97894" y="116250"/>
                  </a:lnTo>
                  <a:lnTo>
                    <a:pt x="87017" y="116250"/>
                  </a:lnTo>
                  <a:lnTo>
                    <a:pt x="87017" y="116250"/>
                  </a:lnTo>
                  <a:lnTo>
                    <a:pt x="76140" y="116250"/>
                  </a:lnTo>
                  <a:lnTo>
                    <a:pt x="65263" y="116250"/>
                  </a:lnTo>
                  <a:cubicBezTo>
                    <a:pt x="54385" y="116250"/>
                    <a:pt x="54385" y="116250"/>
                    <a:pt x="54385" y="116250"/>
                  </a:cubicBezTo>
                  <a:cubicBezTo>
                    <a:pt x="43508" y="0"/>
                    <a:pt x="43508" y="0"/>
                    <a:pt x="43508" y="0"/>
                  </a:cubicBezTo>
                  <a:lnTo>
                    <a:pt x="43508" y="0"/>
                  </a:lnTo>
                  <a:cubicBezTo>
                    <a:pt x="32631" y="0"/>
                    <a:pt x="32631" y="0"/>
                    <a:pt x="32631" y="0"/>
                  </a:cubicBezTo>
                  <a:lnTo>
                    <a:pt x="21754" y="0"/>
                  </a:lnTo>
                  <a:lnTo>
                    <a:pt x="10877" y="0"/>
                  </a:lnTo>
                  <a:lnTo>
                    <a:pt x="10877" y="0"/>
                  </a:lnTo>
                  <a:cubicBezTo>
                    <a:pt x="10877" y="0"/>
                    <a:pt x="10877" y="116250"/>
                    <a:pt x="0" y="116250"/>
                  </a:cubicBezTo>
                  <a:lnTo>
                    <a:pt x="0" y="116250"/>
                  </a:lnTo>
                  <a:cubicBezTo>
                    <a:pt x="10877" y="116250"/>
                    <a:pt x="10877" y="116250"/>
                    <a:pt x="10877" y="116250"/>
                  </a:cubicBezTo>
                  <a:lnTo>
                    <a:pt x="21754" y="116250"/>
                  </a:lnTo>
                  <a:cubicBezTo>
                    <a:pt x="21754" y="116250"/>
                    <a:pt x="21754" y="0"/>
                    <a:pt x="32631" y="0"/>
                  </a:cubicBezTo>
                  <a:lnTo>
                    <a:pt x="32631" y="116250"/>
                  </a:lnTo>
                  <a:lnTo>
                    <a:pt x="32631" y="116250"/>
                  </a:lnTo>
                  <a:cubicBezTo>
                    <a:pt x="43508" y="116250"/>
                    <a:pt x="43508" y="116250"/>
                    <a:pt x="43508" y="116250"/>
                  </a:cubicBezTo>
                  <a:cubicBezTo>
                    <a:pt x="54385" y="116250"/>
                    <a:pt x="54385" y="116250"/>
                    <a:pt x="54385" y="116250"/>
                  </a:cubicBezTo>
                  <a:lnTo>
                    <a:pt x="54385" y="116250"/>
                  </a:lnTo>
                  <a:cubicBezTo>
                    <a:pt x="65263" y="116250"/>
                    <a:pt x="65263" y="116250"/>
                    <a:pt x="65263" y="116250"/>
                  </a:cubicBezTo>
                  <a:lnTo>
                    <a:pt x="65263" y="116250"/>
                  </a:lnTo>
                  <a:lnTo>
                    <a:pt x="65263" y="116250"/>
                  </a:lnTo>
                  <a:cubicBezTo>
                    <a:pt x="76140" y="116250"/>
                    <a:pt x="87017" y="116250"/>
                    <a:pt x="97894" y="116250"/>
                  </a:cubicBezTo>
                  <a:lnTo>
                    <a:pt x="97894" y="116250"/>
                  </a:lnTo>
                  <a:cubicBezTo>
                    <a:pt x="97894" y="116250"/>
                    <a:pt x="97894" y="116250"/>
                    <a:pt x="108771" y="116250"/>
                  </a:cubicBezTo>
                  <a:lnTo>
                    <a:pt x="108771" y="116250"/>
                  </a:lnTo>
                  <a:lnTo>
                    <a:pt x="119649" y="116250"/>
                  </a:lnTo>
                  <a:lnTo>
                    <a:pt x="119649" y="116250"/>
                  </a:lnTo>
                  <a:lnTo>
                    <a:pt x="119649" y="0"/>
                  </a:lnTo>
                  <a:lnTo>
                    <a:pt x="119649" y="0"/>
                  </a:lnTo>
                  <a:lnTo>
                    <a:pt x="119649" y="0"/>
                  </a:lnTo>
                  <a:cubicBezTo>
                    <a:pt x="119649" y="0"/>
                    <a:pt x="108771" y="116250"/>
                    <a:pt x="97894" y="11625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28" name="Shape 11928"/>
            <p:cNvSpPr/>
            <p:nvPr/>
          </p:nvSpPr>
          <p:spPr>
            <a:xfrm>
              <a:off x="1995488" y="842963"/>
              <a:ext cx="22225" cy="1587"/>
            </a:xfrm>
            <a:custGeom>
              <a:avLst/>
              <a:gdLst/>
              <a:ahLst/>
              <a:cxnLst/>
              <a:rect l="0" t="0" r="0" b="0"/>
              <a:pathLst>
                <a:path w="120000" h="120000" extrusionOk="0">
                  <a:moveTo>
                    <a:pt x="0" y="0"/>
                  </a:moveTo>
                  <a:lnTo>
                    <a:pt x="0" y="0"/>
                  </a:lnTo>
                  <a:lnTo>
                    <a:pt x="0" y="0"/>
                  </a:lnTo>
                  <a:lnTo>
                    <a:pt x="0" y="0"/>
                  </a:lnTo>
                  <a:cubicBezTo>
                    <a:pt x="118095" y="0"/>
                    <a:pt x="118095" y="0"/>
                    <a:pt x="118095" y="0"/>
                  </a:cubicBezTo>
                  <a:lnTo>
                    <a:pt x="59047" y="0"/>
                  </a:lnTo>
                  <a:lnTo>
                    <a:pt x="0" y="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29" name="Shape 11929"/>
            <p:cNvSpPr/>
            <p:nvPr/>
          </p:nvSpPr>
          <p:spPr>
            <a:xfrm>
              <a:off x="2062163" y="742950"/>
              <a:ext cx="77787" cy="22225"/>
            </a:xfrm>
            <a:custGeom>
              <a:avLst/>
              <a:gdLst/>
              <a:ahLst/>
              <a:cxnLst/>
              <a:rect l="0" t="0" r="0" b="0"/>
              <a:pathLst>
                <a:path w="120000" h="120000" extrusionOk="0">
                  <a:moveTo>
                    <a:pt x="102385" y="0"/>
                  </a:moveTo>
                  <a:lnTo>
                    <a:pt x="102385" y="0"/>
                  </a:lnTo>
                  <a:lnTo>
                    <a:pt x="102385" y="0"/>
                  </a:lnTo>
                  <a:cubicBezTo>
                    <a:pt x="85321" y="0"/>
                    <a:pt x="85321" y="0"/>
                    <a:pt x="68256" y="0"/>
                  </a:cubicBezTo>
                  <a:lnTo>
                    <a:pt x="50642" y="0"/>
                  </a:lnTo>
                  <a:cubicBezTo>
                    <a:pt x="50642" y="59047"/>
                    <a:pt x="34128" y="59047"/>
                    <a:pt x="34128" y="59047"/>
                  </a:cubicBezTo>
                  <a:lnTo>
                    <a:pt x="34128" y="59047"/>
                  </a:lnTo>
                  <a:cubicBezTo>
                    <a:pt x="17064" y="59047"/>
                    <a:pt x="17064" y="0"/>
                    <a:pt x="0" y="0"/>
                  </a:cubicBezTo>
                  <a:lnTo>
                    <a:pt x="0" y="0"/>
                  </a:lnTo>
                  <a:lnTo>
                    <a:pt x="0" y="0"/>
                  </a:lnTo>
                  <a:lnTo>
                    <a:pt x="0" y="59047"/>
                  </a:lnTo>
                  <a:cubicBezTo>
                    <a:pt x="17064" y="59047"/>
                    <a:pt x="34128" y="59047"/>
                    <a:pt x="34128" y="59047"/>
                  </a:cubicBezTo>
                  <a:cubicBezTo>
                    <a:pt x="34128" y="118095"/>
                    <a:pt x="34128" y="118095"/>
                    <a:pt x="34128" y="118095"/>
                  </a:cubicBezTo>
                  <a:lnTo>
                    <a:pt x="34128" y="118095"/>
                  </a:lnTo>
                  <a:lnTo>
                    <a:pt x="34128" y="118095"/>
                  </a:lnTo>
                  <a:lnTo>
                    <a:pt x="50642" y="118095"/>
                  </a:lnTo>
                  <a:lnTo>
                    <a:pt x="50642" y="118095"/>
                  </a:lnTo>
                  <a:cubicBezTo>
                    <a:pt x="50642" y="118095"/>
                    <a:pt x="50642" y="118095"/>
                    <a:pt x="68256" y="118095"/>
                  </a:cubicBezTo>
                  <a:cubicBezTo>
                    <a:pt x="85321" y="118095"/>
                    <a:pt x="102385" y="59047"/>
                    <a:pt x="102385" y="59047"/>
                  </a:cubicBezTo>
                  <a:lnTo>
                    <a:pt x="119449" y="59047"/>
                  </a:lnTo>
                  <a:cubicBezTo>
                    <a:pt x="102385" y="0"/>
                    <a:pt x="102385" y="0"/>
                    <a:pt x="102385"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30" name="Shape 11930"/>
            <p:cNvSpPr/>
            <p:nvPr/>
          </p:nvSpPr>
          <p:spPr>
            <a:xfrm>
              <a:off x="2039938" y="776288"/>
              <a:ext cx="33337" cy="1587"/>
            </a:xfrm>
            <a:custGeom>
              <a:avLst/>
              <a:gdLst/>
              <a:ahLst/>
              <a:cxnLst/>
              <a:rect l="0" t="0" r="0" b="0"/>
              <a:pathLst>
                <a:path w="120000" h="120000" extrusionOk="0">
                  <a:moveTo>
                    <a:pt x="0" y="0"/>
                  </a:moveTo>
                  <a:lnTo>
                    <a:pt x="0" y="0"/>
                  </a:lnTo>
                  <a:cubicBezTo>
                    <a:pt x="39574" y="0"/>
                    <a:pt x="39574" y="0"/>
                    <a:pt x="39574" y="0"/>
                  </a:cubicBezTo>
                  <a:cubicBezTo>
                    <a:pt x="79148" y="0"/>
                    <a:pt x="79148" y="0"/>
                    <a:pt x="79148" y="0"/>
                  </a:cubicBezTo>
                  <a:lnTo>
                    <a:pt x="118723" y="0"/>
                  </a:lnTo>
                  <a:lnTo>
                    <a:pt x="118723" y="0"/>
                  </a:lnTo>
                  <a:lnTo>
                    <a:pt x="79148" y="0"/>
                  </a:lnTo>
                  <a:lnTo>
                    <a:pt x="0" y="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31" name="Shape 11931"/>
            <p:cNvSpPr/>
            <p:nvPr/>
          </p:nvSpPr>
          <p:spPr>
            <a:xfrm>
              <a:off x="2039938" y="742950"/>
              <a:ext cx="368300" cy="112713"/>
            </a:xfrm>
            <a:custGeom>
              <a:avLst/>
              <a:gdLst/>
              <a:ahLst/>
              <a:cxnLst/>
              <a:rect l="0" t="0" r="0" b="0"/>
              <a:pathLst>
                <a:path w="120000" h="120000" extrusionOk="0">
                  <a:moveTo>
                    <a:pt x="108984" y="23922"/>
                  </a:moveTo>
                  <a:lnTo>
                    <a:pt x="108984" y="23922"/>
                  </a:lnTo>
                  <a:cubicBezTo>
                    <a:pt x="108984" y="23922"/>
                    <a:pt x="108984" y="23922"/>
                    <a:pt x="108984" y="11961"/>
                  </a:cubicBezTo>
                  <a:cubicBezTo>
                    <a:pt x="112617" y="11961"/>
                    <a:pt x="112617" y="11961"/>
                    <a:pt x="112617" y="11961"/>
                  </a:cubicBezTo>
                  <a:lnTo>
                    <a:pt x="116132" y="11961"/>
                  </a:lnTo>
                  <a:lnTo>
                    <a:pt x="116132" y="11961"/>
                  </a:lnTo>
                  <a:cubicBezTo>
                    <a:pt x="119882" y="11961"/>
                    <a:pt x="119882" y="11961"/>
                    <a:pt x="119882" y="11961"/>
                  </a:cubicBezTo>
                  <a:lnTo>
                    <a:pt x="119882" y="11961"/>
                  </a:lnTo>
                  <a:lnTo>
                    <a:pt x="119882" y="11961"/>
                  </a:lnTo>
                  <a:cubicBezTo>
                    <a:pt x="116132" y="11961"/>
                    <a:pt x="116132" y="11961"/>
                    <a:pt x="116132" y="0"/>
                  </a:cubicBezTo>
                  <a:lnTo>
                    <a:pt x="112617" y="0"/>
                  </a:lnTo>
                  <a:cubicBezTo>
                    <a:pt x="112617" y="0"/>
                    <a:pt x="112617" y="0"/>
                    <a:pt x="108984" y="0"/>
                  </a:cubicBezTo>
                  <a:cubicBezTo>
                    <a:pt x="108984" y="0"/>
                    <a:pt x="108984" y="0"/>
                    <a:pt x="105351" y="0"/>
                  </a:cubicBezTo>
                  <a:lnTo>
                    <a:pt x="105351" y="0"/>
                  </a:lnTo>
                  <a:lnTo>
                    <a:pt x="101601" y="0"/>
                  </a:lnTo>
                  <a:cubicBezTo>
                    <a:pt x="101601" y="0"/>
                    <a:pt x="98085" y="0"/>
                    <a:pt x="94453" y="11961"/>
                  </a:cubicBezTo>
                  <a:lnTo>
                    <a:pt x="94453" y="11961"/>
                  </a:lnTo>
                  <a:cubicBezTo>
                    <a:pt x="90820" y="11961"/>
                    <a:pt x="90820" y="11961"/>
                    <a:pt x="87070" y="11961"/>
                  </a:cubicBezTo>
                  <a:lnTo>
                    <a:pt x="87070" y="11961"/>
                  </a:lnTo>
                  <a:cubicBezTo>
                    <a:pt x="87070" y="0"/>
                    <a:pt x="83554" y="0"/>
                    <a:pt x="83554" y="0"/>
                  </a:cubicBezTo>
                  <a:lnTo>
                    <a:pt x="83554" y="0"/>
                  </a:lnTo>
                  <a:cubicBezTo>
                    <a:pt x="83554" y="0"/>
                    <a:pt x="83554" y="0"/>
                    <a:pt x="79921" y="0"/>
                  </a:cubicBezTo>
                  <a:lnTo>
                    <a:pt x="79921" y="0"/>
                  </a:lnTo>
                  <a:lnTo>
                    <a:pt x="76289" y="0"/>
                  </a:lnTo>
                  <a:lnTo>
                    <a:pt x="76289" y="0"/>
                  </a:lnTo>
                  <a:cubicBezTo>
                    <a:pt x="72539" y="0"/>
                    <a:pt x="69023" y="0"/>
                    <a:pt x="69023" y="0"/>
                  </a:cubicBezTo>
                  <a:lnTo>
                    <a:pt x="65390" y="0"/>
                  </a:lnTo>
                  <a:lnTo>
                    <a:pt x="65390" y="0"/>
                  </a:lnTo>
                  <a:cubicBezTo>
                    <a:pt x="61757" y="0"/>
                    <a:pt x="61757" y="0"/>
                    <a:pt x="58007" y="0"/>
                  </a:cubicBezTo>
                  <a:lnTo>
                    <a:pt x="58007" y="0"/>
                  </a:lnTo>
                  <a:cubicBezTo>
                    <a:pt x="58007" y="11961"/>
                    <a:pt x="58007" y="11961"/>
                    <a:pt x="54492" y="11961"/>
                  </a:cubicBezTo>
                  <a:cubicBezTo>
                    <a:pt x="54492" y="11961"/>
                    <a:pt x="54492" y="11961"/>
                    <a:pt x="50859" y="11961"/>
                  </a:cubicBezTo>
                  <a:cubicBezTo>
                    <a:pt x="47226" y="0"/>
                    <a:pt x="43476" y="0"/>
                    <a:pt x="39960" y="0"/>
                  </a:cubicBezTo>
                  <a:lnTo>
                    <a:pt x="36328" y="0"/>
                  </a:lnTo>
                  <a:cubicBezTo>
                    <a:pt x="36328" y="47845"/>
                    <a:pt x="36328" y="47845"/>
                    <a:pt x="36328" y="47845"/>
                  </a:cubicBezTo>
                  <a:lnTo>
                    <a:pt x="36328" y="47845"/>
                  </a:lnTo>
                  <a:lnTo>
                    <a:pt x="32695" y="47845"/>
                  </a:lnTo>
                  <a:lnTo>
                    <a:pt x="29062" y="47845"/>
                  </a:lnTo>
                  <a:lnTo>
                    <a:pt x="25429" y="47845"/>
                  </a:lnTo>
                  <a:lnTo>
                    <a:pt x="25429" y="59807"/>
                  </a:lnTo>
                  <a:cubicBezTo>
                    <a:pt x="25429" y="59807"/>
                    <a:pt x="25429" y="59807"/>
                    <a:pt x="21796" y="59807"/>
                  </a:cubicBezTo>
                  <a:cubicBezTo>
                    <a:pt x="21796" y="59807"/>
                    <a:pt x="21796" y="59807"/>
                    <a:pt x="18046" y="59807"/>
                  </a:cubicBezTo>
                  <a:cubicBezTo>
                    <a:pt x="18046" y="59807"/>
                    <a:pt x="14531" y="59807"/>
                    <a:pt x="7265" y="59807"/>
                  </a:cubicBezTo>
                  <a:cubicBezTo>
                    <a:pt x="10898" y="71768"/>
                    <a:pt x="10898" y="71768"/>
                    <a:pt x="10898" y="71768"/>
                  </a:cubicBezTo>
                  <a:cubicBezTo>
                    <a:pt x="10898" y="71768"/>
                    <a:pt x="10898" y="83729"/>
                    <a:pt x="7265" y="83729"/>
                  </a:cubicBezTo>
                  <a:cubicBezTo>
                    <a:pt x="7265" y="83729"/>
                    <a:pt x="7265" y="83729"/>
                    <a:pt x="3632" y="83729"/>
                  </a:cubicBezTo>
                  <a:lnTo>
                    <a:pt x="3632" y="83729"/>
                  </a:lnTo>
                  <a:lnTo>
                    <a:pt x="3632" y="83729"/>
                  </a:lnTo>
                  <a:cubicBezTo>
                    <a:pt x="3632" y="83729"/>
                    <a:pt x="3632" y="95691"/>
                    <a:pt x="0" y="95691"/>
                  </a:cubicBezTo>
                  <a:lnTo>
                    <a:pt x="0" y="95691"/>
                  </a:lnTo>
                  <a:cubicBezTo>
                    <a:pt x="7265" y="95691"/>
                    <a:pt x="7265" y="95691"/>
                    <a:pt x="7265" y="95691"/>
                  </a:cubicBezTo>
                  <a:cubicBezTo>
                    <a:pt x="0" y="119614"/>
                    <a:pt x="0" y="119614"/>
                    <a:pt x="0" y="119614"/>
                  </a:cubicBezTo>
                  <a:lnTo>
                    <a:pt x="0" y="119614"/>
                  </a:lnTo>
                  <a:cubicBezTo>
                    <a:pt x="3632" y="119614"/>
                    <a:pt x="3632" y="119614"/>
                    <a:pt x="3632" y="119614"/>
                  </a:cubicBezTo>
                  <a:cubicBezTo>
                    <a:pt x="7265" y="119614"/>
                    <a:pt x="7265" y="119614"/>
                    <a:pt x="7265" y="119614"/>
                  </a:cubicBezTo>
                  <a:cubicBezTo>
                    <a:pt x="7265" y="119614"/>
                    <a:pt x="7265" y="119614"/>
                    <a:pt x="10898" y="119614"/>
                  </a:cubicBezTo>
                  <a:cubicBezTo>
                    <a:pt x="10898" y="119614"/>
                    <a:pt x="14531" y="119614"/>
                    <a:pt x="18046" y="119614"/>
                  </a:cubicBezTo>
                  <a:cubicBezTo>
                    <a:pt x="18046" y="119614"/>
                    <a:pt x="18046" y="119614"/>
                    <a:pt x="21796" y="119614"/>
                  </a:cubicBezTo>
                  <a:cubicBezTo>
                    <a:pt x="21796" y="119614"/>
                    <a:pt x="18046" y="119614"/>
                    <a:pt x="21796" y="107652"/>
                  </a:cubicBezTo>
                  <a:cubicBezTo>
                    <a:pt x="21796" y="107652"/>
                    <a:pt x="21796" y="107652"/>
                    <a:pt x="25429" y="107652"/>
                  </a:cubicBezTo>
                  <a:lnTo>
                    <a:pt x="25429" y="107652"/>
                  </a:lnTo>
                  <a:lnTo>
                    <a:pt x="29062" y="107652"/>
                  </a:lnTo>
                  <a:lnTo>
                    <a:pt x="32695" y="107652"/>
                  </a:lnTo>
                  <a:lnTo>
                    <a:pt x="32695" y="95691"/>
                  </a:lnTo>
                  <a:cubicBezTo>
                    <a:pt x="29062" y="95691"/>
                    <a:pt x="29062" y="95691"/>
                    <a:pt x="29062" y="95691"/>
                  </a:cubicBezTo>
                  <a:cubicBezTo>
                    <a:pt x="29062" y="95691"/>
                    <a:pt x="29062" y="95691"/>
                    <a:pt x="25429" y="95691"/>
                  </a:cubicBezTo>
                  <a:lnTo>
                    <a:pt x="21796" y="95691"/>
                  </a:lnTo>
                  <a:cubicBezTo>
                    <a:pt x="21796" y="95691"/>
                    <a:pt x="18046" y="95691"/>
                    <a:pt x="18046" y="83729"/>
                  </a:cubicBezTo>
                  <a:cubicBezTo>
                    <a:pt x="18046" y="83729"/>
                    <a:pt x="18046" y="71768"/>
                    <a:pt x="21796" y="71768"/>
                  </a:cubicBezTo>
                  <a:lnTo>
                    <a:pt x="25429" y="71768"/>
                  </a:lnTo>
                  <a:cubicBezTo>
                    <a:pt x="29062" y="71768"/>
                    <a:pt x="29062" y="71768"/>
                    <a:pt x="29062" y="71768"/>
                  </a:cubicBezTo>
                  <a:cubicBezTo>
                    <a:pt x="32695" y="71768"/>
                    <a:pt x="32695" y="71768"/>
                    <a:pt x="32695" y="71768"/>
                  </a:cubicBezTo>
                  <a:cubicBezTo>
                    <a:pt x="36328" y="71768"/>
                    <a:pt x="36328" y="71768"/>
                    <a:pt x="36328" y="71768"/>
                  </a:cubicBezTo>
                  <a:cubicBezTo>
                    <a:pt x="39960" y="71768"/>
                    <a:pt x="39960" y="71768"/>
                    <a:pt x="39960" y="71768"/>
                  </a:cubicBezTo>
                  <a:lnTo>
                    <a:pt x="43476" y="71768"/>
                  </a:lnTo>
                  <a:lnTo>
                    <a:pt x="43476" y="71768"/>
                  </a:lnTo>
                  <a:cubicBezTo>
                    <a:pt x="43476" y="59807"/>
                    <a:pt x="43476" y="59807"/>
                    <a:pt x="47226" y="59807"/>
                  </a:cubicBezTo>
                  <a:lnTo>
                    <a:pt x="47226" y="59807"/>
                  </a:lnTo>
                  <a:lnTo>
                    <a:pt x="50859" y="59807"/>
                  </a:lnTo>
                  <a:cubicBezTo>
                    <a:pt x="54492" y="59807"/>
                    <a:pt x="54492" y="59807"/>
                    <a:pt x="58007" y="59807"/>
                  </a:cubicBezTo>
                  <a:lnTo>
                    <a:pt x="58007" y="59807"/>
                  </a:lnTo>
                  <a:lnTo>
                    <a:pt x="61757" y="59807"/>
                  </a:lnTo>
                  <a:lnTo>
                    <a:pt x="61757" y="59807"/>
                  </a:lnTo>
                  <a:cubicBezTo>
                    <a:pt x="65390" y="59807"/>
                    <a:pt x="65390" y="59807"/>
                    <a:pt x="65390" y="59807"/>
                  </a:cubicBezTo>
                  <a:lnTo>
                    <a:pt x="65390" y="47845"/>
                  </a:lnTo>
                  <a:cubicBezTo>
                    <a:pt x="65390" y="35884"/>
                    <a:pt x="65390" y="35884"/>
                    <a:pt x="65390" y="35884"/>
                  </a:cubicBezTo>
                  <a:cubicBezTo>
                    <a:pt x="69023" y="47845"/>
                    <a:pt x="69023" y="47845"/>
                    <a:pt x="69023" y="47845"/>
                  </a:cubicBezTo>
                  <a:cubicBezTo>
                    <a:pt x="69023" y="47845"/>
                    <a:pt x="72539" y="47845"/>
                    <a:pt x="76289" y="47845"/>
                  </a:cubicBezTo>
                  <a:lnTo>
                    <a:pt x="76289" y="47845"/>
                  </a:lnTo>
                  <a:cubicBezTo>
                    <a:pt x="79921" y="35884"/>
                    <a:pt x="87070" y="35884"/>
                    <a:pt x="90820" y="35884"/>
                  </a:cubicBezTo>
                  <a:lnTo>
                    <a:pt x="90820" y="35884"/>
                  </a:lnTo>
                  <a:lnTo>
                    <a:pt x="90820" y="35884"/>
                  </a:lnTo>
                  <a:cubicBezTo>
                    <a:pt x="90820" y="35884"/>
                    <a:pt x="94453" y="35884"/>
                    <a:pt x="98085" y="35884"/>
                  </a:cubicBezTo>
                  <a:cubicBezTo>
                    <a:pt x="98085" y="23922"/>
                    <a:pt x="101601" y="23922"/>
                    <a:pt x="105351" y="23922"/>
                  </a:cubicBezTo>
                  <a:lnTo>
                    <a:pt x="108984" y="23922"/>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32" name="Shape 11932"/>
            <p:cNvSpPr/>
            <p:nvPr/>
          </p:nvSpPr>
          <p:spPr>
            <a:xfrm>
              <a:off x="1973263" y="809625"/>
              <a:ext cx="55562" cy="11113"/>
            </a:xfrm>
            <a:custGeom>
              <a:avLst/>
              <a:gdLst/>
              <a:ahLst/>
              <a:cxnLst/>
              <a:rect l="0" t="0" r="0" b="0"/>
              <a:pathLst>
                <a:path w="120000" h="120000" extrusionOk="0">
                  <a:moveTo>
                    <a:pt x="95384" y="116250"/>
                  </a:moveTo>
                  <a:lnTo>
                    <a:pt x="95384" y="116250"/>
                  </a:lnTo>
                  <a:cubicBezTo>
                    <a:pt x="71538" y="0"/>
                    <a:pt x="71538" y="0"/>
                    <a:pt x="47692" y="0"/>
                  </a:cubicBezTo>
                  <a:cubicBezTo>
                    <a:pt x="47692" y="0"/>
                    <a:pt x="23846" y="0"/>
                    <a:pt x="0" y="0"/>
                  </a:cubicBezTo>
                  <a:cubicBezTo>
                    <a:pt x="23846" y="0"/>
                    <a:pt x="23846" y="0"/>
                    <a:pt x="23846" y="0"/>
                  </a:cubicBezTo>
                  <a:lnTo>
                    <a:pt x="23846" y="0"/>
                  </a:lnTo>
                  <a:lnTo>
                    <a:pt x="23846" y="0"/>
                  </a:lnTo>
                  <a:cubicBezTo>
                    <a:pt x="23846" y="0"/>
                    <a:pt x="23846" y="0"/>
                    <a:pt x="47692" y="0"/>
                  </a:cubicBezTo>
                  <a:cubicBezTo>
                    <a:pt x="71538" y="0"/>
                    <a:pt x="71538" y="116250"/>
                    <a:pt x="95384" y="116250"/>
                  </a:cubicBezTo>
                  <a:lnTo>
                    <a:pt x="95384" y="116250"/>
                  </a:lnTo>
                  <a:lnTo>
                    <a:pt x="119230" y="116250"/>
                  </a:lnTo>
                  <a:lnTo>
                    <a:pt x="119230" y="116250"/>
                  </a:lnTo>
                  <a:lnTo>
                    <a:pt x="95384" y="11625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33" name="Shape 11933"/>
            <p:cNvSpPr/>
            <p:nvPr/>
          </p:nvSpPr>
          <p:spPr>
            <a:xfrm>
              <a:off x="2062163" y="876300"/>
              <a:ext cx="22225" cy="11113"/>
            </a:xfrm>
            <a:custGeom>
              <a:avLst/>
              <a:gdLst/>
              <a:ahLst/>
              <a:cxnLst/>
              <a:rect l="0" t="0" r="0" b="0"/>
              <a:pathLst>
                <a:path w="120000" h="120000" extrusionOk="0">
                  <a:moveTo>
                    <a:pt x="118095" y="0"/>
                  </a:moveTo>
                  <a:lnTo>
                    <a:pt x="118095" y="0"/>
                  </a:lnTo>
                  <a:lnTo>
                    <a:pt x="118095" y="0"/>
                  </a:lnTo>
                  <a:lnTo>
                    <a:pt x="118095" y="0"/>
                  </a:lnTo>
                  <a:cubicBezTo>
                    <a:pt x="118095" y="0"/>
                    <a:pt x="118095" y="0"/>
                    <a:pt x="59047" y="0"/>
                  </a:cubicBezTo>
                  <a:cubicBezTo>
                    <a:pt x="59047" y="0"/>
                    <a:pt x="59047" y="0"/>
                    <a:pt x="0" y="0"/>
                  </a:cubicBezTo>
                  <a:lnTo>
                    <a:pt x="0" y="0"/>
                  </a:lnTo>
                  <a:cubicBezTo>
                    <a:pt x="0" y="0"/>
                    <a:pt x="0" y="0"/>
                    <a:pt x="0" y="116250"/>
                  </a:cubicBezTo>
                  <a:cubicBezTo>
                    <a:pt x="59047" y="116250"/>
                    <a:pt x="59047" y="116250"/>
                    <a:pt x="118095"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34" name="Shape 11934"/>
            <p:cNvSpPr/>
            <p:nvPr/>
          </p:nvSpPr>
          <p:spPr>
            <a:xfrm>
              <a:off x="1882775" y="765175"/>
              <a:ext cx="66675" cy="11113"/>
            </a:xfrm>
            <a:custGeom>
              <a:avLst/>
              <a:gdLst/>
              <a:ahLst/>
              <a:cxnLst/>
              <a:rect l="0" t="0" r="0" b="0"/>
              <a:pathLst>
                <a:path w="120000" h="120000" extrusionOk="0">
                  <a:moveTo>
                    <a:pt x="99465" y="0"/>
                  </a:moveTo>
                  <a:lnTo>
                    <a:pt x="99465" y="0"/>
                  </a:lnTo>
                  <a:cubicBezTo>
                    <a:pt x="79572" y="0"/>
                    <a:pt x="79572" y="0"/>
                    <a:pt x="59679" y="0"/>
                  </a:cubicBezTo>
                  <a:cubicBezTo>
                    <a:pt x="59679" y="0"/>
                    <a:pt x="39786" y="0"/>
                    <a:pt x="19893" y="0"/>
                  </a:cubicBezTo>
                  <a:cubicBezTo>
                    <a:pt x="19893" y="116250"/>
                    <a:pt x="0" y="116250"/>
                    <a:pt x="0" y="116250"/>
                  </a:cubicBezTo>
                  <a:lnTo>
                    <a:pt x="19893" y="116250"/>
                  </a:lnTo>
                  <a:lnTo>
                    <a:pt x="39786" y="116250"/>
                  </a:lnTo>
                  <a:cubicBezTo>
                    <a:pt x="59679" y="116250"/>
                    <a:pt x="59679" y="116250"/>
                    <a:pt x="59679" y="116250"/>
                  </a:cubicBezTo>
                  <a:cubicBezTo>
                    <a:pt x="59679" y="116250"/>
                    <a:pt x="79572" y="116250"/>
                    <a:pt x="99465" y="116250"/>
                  </a:cubicBezTo>
                  <a:lnTo>
                    <a:pt x="99465" y="0"/>
                  </a:lnTo>
                  <a:lnTo>
                    <a:pt x="119358" y="0"/>
                  </a:lnTo>
                  <a:lnTo>
                    <a:pt x="99465" y="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35" name="Shape 11935"/>
            <p:cNvSpPr/>
            <p:nvPr/>
          </p:nvSpPr>
          <p:spPr>
            <a:xfrm>
              <a:off x="2017713" y="1166813"/>
              <a:ext cx="11112" cy="11112"/>
            </a:xfrm>
            <a:custGeom>
              <a:avLst/>
              <a:gdLst/>
              <a:ahLst/>
              <a:cxnLst/>
              <a:rect l="0" t="0" r="0" b="0"/>
              <a:pathLst>
                <a:path w="120000" h="120000" extrusionOk="0">
                  <a:moveTo>
                    <a:pt x="116250" y="116250"/>
                  </a:moveTo>
                  <a:lnTo>
                    <a:pt x="116250" y="116250"/>
                  </a:lnTo>
                  <a:cubicBezTo>
                    <a:pt x="116250" y="0"/>
                    <a:pt x="116250" y="0"/>
                    <a:pt x="116250" y="0"/>
                  </a:cubicBezTo>
                  <a:cubicBezTo>
                    <a:pt x="116250" y="0"/>
                    <a:pt x="116250" y="0"/>
                    <a:pt x="0" y="0"/>
                  </a:cubicBezTo>
                  <a:lnTo>
                    <a:pt x="0" y="0"/>
                  </a:lnTo>
                  <a:cubicBezTo>
                    <a:pt x="116250" y="0"/>
                    <a:pt x="116250" y="116250"/>
                    <a:pt x="116250" y="11625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36" name="Shape 11936"/>
            <p:cNvSpPr/>
            <p:nvPr/>
          </p:nvSpPr>
          <p:spPr>
            <a:xfrm>
              <a:off x="1951038" y="1144588"/>
              <a:ext cx="55562" cy="33337"/>
            </a:xfrm>
            <a:custGeom>
              <a:avLst/>
              <a:gdLst/>
              <a:ahLst/>
              <a:cxnLst/>
              <a:rect l="0" t="0" r="0" b="0"/>
              <a:pathLst>
                <a:path w="120000" h="120000" extrusionOk="0">
                  <a:moveTo>
                    <a:pt x="47692" y="39574"/>
                  </a:moveTo>
                  <a:lnTo>
                    <a:pt x="47692" y="39574"/>
                  </a:lnTo>
                  <a:cubicBezTo>
                    <a:pt x="47692" y="79148"/>
                    <a:pt x="47692" y="79148"/>
                    <a:pt x="47692" y="79148"/>
                  </a:cubicBezTo>
                  <a:cubicBezTo>
                    <a:pt x="23846" y="0"/>
                    <a:pt x="23846" y="0"/>
                    <a:pt x="23846" y="0"/>
                  </a:cubicBezTo>
                  <a:lnTo>
                    <a:pt x="0" y="0"/>
                  </a:lnTo>
                  <a:lnTo>
                    <a:pt x="0" y="0"/>
                  </a:lnTo>
                  <a:cubicBezTo>
                    <a:pt x="0" y="39574"/>
                    <a:pt x="0" y="39574"/>
                    <a:pt x="0" y="39574"/>
                  </a:cubicBezTo>
                  <a:lnTo>
                    <a:pt x="0" y="39574"/>
                  </a:lnTo>
                  <a:cubicBezTo>
                    <a:pt x="0" y="79148"/>
                    <a:pt x="0" y="79148"/>
                    <a:pt x="0" y="79148"/>
                  </a:cubicBezTo>
                  <a:lnTo>
                    <a:pt x="0" y="79148"/>
                  </a:lnTo>
                  <a:cubicBezTo>
                    <a:pt x="23846" y="79148"/>
                    <a:pt x="23846" y="118723"/>
                    <a:pt x="23846" y="118723"/>
                  </a:cubicBezTo>
                  <a:lnTo>
                    <a:pt x="47692" y="118723"/>
                  </a:lnTo>
                  <a:lnTo>
                    <a:pt x="71538" y="118723"/>
                  </a:lnTo>
                  <a:cubicBezTo>
                    <a:pt x="71538" y="79148"/>
                    <a:pt x="95384" y="79148"/>
                    <a:pt x="95384" y="79148"/>
                  </a:cubicBezTo>
                  <a:lnTo>
                    <a:pt x="95384" y="79148"/>
                  </a:lnTo>
                  <a:lnTo>
                    <a:pt x="119230" y="79148"/>
                  </a:lnTo>
                  <a:lnTo>
                    <a:pt x="119230" y="79148"/>
                  </a:lnTo>
                  <a:cubicBezTo>
                    <a:pt x="119230" y="39574"/>
                    <a:pt x="119230" y="39574"/>
                    <a:pt x="95384" y="39574"/>
                  </a:cubicBezTo>
                  <a:lnTo>
                    <a:pt x="71538" y="39574"/>
                  </a:lnTo>
                  <a:lnTo>
                    <a:pt x="71538" y="39574"/>
                  </a:lnTo>
                  <a:cubicBezTo>
                    <a:pt x="47692" y="39574"/>
                    <a:pt x="47692" y="39574"/>
                    <a:pt x="47692" y="39574"/>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37" name="Shape 11937"/>
            <p:cNvSpPr/>
            <p:nvPr/>
          </p:nvSpPr>
          <p:spPr>
            <a:xfrm>
              <a:off x="2419350" y="1122363"/>
              <a:ext cx="1588" cy="11112"/>
            </a:xfrm>
            <a:custGeom>
              <a:avLst/>
              <a:gdLst/>
              <a:ahLst/>
              <a:cxnLst/>
              <a:rect l="0" t="0" r="0" b="0"/>
              <a:pathLst>
                <a:path w="120000" h="120000" extrusionOk="0">
                  <a:moveTo>
                    <a:pt x="0" y="116250"/>
                  </a:moveTo>
                  <a:lnTo>
                    <a:pt x="0" y="116250"/>
                  </a:lnTo>
                  <a:cubicBezTo>
                    <a:pt x="0" y="0"/>
                    <a:pt x="0" y="0"/>
                    <a:pt x="0" y="0"/>
                  </a:cubicBezTo>
                  <a:lnTo>
                    <a:pt x="0" y="0"/>
                  </a:lnTo>
                  <a:cubicBezTo>
                    <a:pt x="0" y="0"/>
                    <a:pt x="0" y="0"/>
                    <a:pt x="0" y="11625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38" name="Shape 11938"/>
            <p:cNvSpPr/>
            <p:nvPr/>
          </p:nvSpPr>
          <p:spPr>
            <a:xfrm>
              <a:off x="2017713" y="987425"/>
              <a:ext cx="401637" cy="223838"/>
            </a:xfrm>
            <a:custGeom>
              <a:avLst/>
              <a:gdLst/>
              <a:ahLst/>
              <a:cxnLst/>
              <a:rect l="0" t="0" r="0" b="0"/>
              <a:pathLst>
                <a:path w="120000" h="120000" extrusionOk="0">
                  <a:moveTo>
                    <a:pt x="29973" y="5990"/>
                  </a:moveTo>
                  <a:lnTo>
                    <a:pt x="29973" y="5990"/>
                  </a:lnTo>
                  <a:cubicBezTo>
                    <a:pt x="26642" y="5990"/>
                    <a:pt x="26642" y="5990"/>
                    <a:pt x="26642" y="5990"/>
                  </a:cubicBezTo>
                  <a:cubicBezTo>
                    <a:pt x="23205" y="5990"/>
                    <a:pt x="23205" y="5990"/>
                    <a:pt x="23205" y="5990"/>
                  </a:cubicBezTo>
                  <a:lnTo>
                    <a:pt x="23205" y="5990"/>
                  </a:lnTo>
                  <a:lnTo>
                    <a:pt x="19982" y="5990"/>
                  </a:lnTo>
                  <a:cubicBezTo>
                    <a:pt x="19982" y="5990"/>
                    <a:pt x="19982" y="5990"/>
                    <a:pt x="16651" y="5990"/>
                  </a:cubicBezTo>
                  <a:cubicBezTo>
                    <a:pt x="16651" y="0"/>
                    <a:pt x="16651" y="0"/>
                    <a:pt x="16651" y="0"/>
                  </a:cubicBezTo>
                  <a:lnTo>
                    <a:pt x="16651" y="0"/>
                  </a:lnTo>
                  <a:lnTo>
                    <a:pt x="16651" y="0"/>
                  </a:lnTo>
                  <a:cubicBezTo>
                    <a:pt x="16651" y="0"/>
                    <a:pt x="13321" y="0"/>
                    <a:pt x="13321" y="5990"/>
                  </a:cubicBezTo>
                  <a:cubicBezTo>
                    <a:pt x="0" y="11980"/>
                    <a:pt x="0" y="11980"/>
                    <a:pt x="0" y="11980"/>
                  </a:cubicBezTo>
                  <a:lnTo>
                    <a:pt x="3330" y="17971"/>
                  </a:lnTo>
                  <a:lnTo>
                    <a:pt x="3330" y="17971"/>
                  </a:lnTo>
                  <a:lnTo>
                    <a:pt x="3330" y="17971"/>
                  </a:lnTo>
                  <a:lnTo>
                    <a:pt x="3330" y="17971"/>
                  </a:lnTo>
                  <a:lnTo>
                    <a:pt x="6660" y="17971"/>
                  </a:lnTo>
                  <a:lnTo>
                    <a:pt x="6660" y="17971"/>
                  </a:lnTo>
                  <a:cubicBezTo>
                    <a:pt x="9991" y="17971"/>
                    <a:pt x="9991" y="23961"/>
                    <a:pt x="9991" y="23961"/>
                  </a:cubicBezTo>
                  <a:lnTo>
                    <a:pt x="9991" y="23961"/>
                  </a:lnTo>
                  <a:cubicBezTo>
                    <a:pt x="13321" y="23961"/>
                    <a:pt x="13321" y="23961"/>
                    <a:pt x="13321" y="23961"/>
                  </a:cubicBezTo>
                  <a:cubicBezTo>
                    <a:pt x="16651" y="23961"/>
                    <a:pt x="16651" y="23961"/>
                    <a:pt x="16651" y="23961"/>
                  </a:cubicBezTo>
                  <a:lnTo>
                    <a:pt x="16651" y="23961"/>
                  </a:lnTo>
                  <a:cubicBezTo>
                    <a:pt x="19982" y="17971"/>
                    <a:pt x="19982" y="17971"/>
                    <a:pt x="19982" y="17971"/>
                  </a:cubicBezTo>
                  <a:cubicBezTo>
                    <a:pt x="19982" y="17971"/>
                    <a:pt x="19982" y="11980"/>
                    <a:pt x="23205" y="11980"/>
                  </a:cubicBezTo>
                  <a:cubicBezTo>
                    <a:pt x="23205" y="11980"/>
                    <a:pt x="23205" y="11980"/>
                    <a:pt x="26642" y="11980"/>
                  </a:cubicBezTo>
                  <a:cubicBezTo>
                    <a:pt x="26642" y="17971"/>
                    <a:pt x="26642" y="17971"/>
                    <a:pt x="26642" y="17971"/>
                  </a:cubicBezTo>
                  <a:lnTo>
                    <a:pt x="26642" y="17971"/>
                  </a:lnTo>
                  <a:cubicBezTo>
                    <a:pt x="29973" y="17971"/>
                    <a:pt x="29973" y="17971"/>
                    <a:pt x="33303" y="23961"/>
                  </a:cubicBezTo>
                  <a:cubicBezTo>
                    <a:pt x="36633" y="17971"/>
                    <a:pt x="36633" y="17971"/>
                    <a:pt x="36633" y="17971"/>
                  </a:cubicBezTo>
                  <a:cubicBezTo>
                    <a:pt x="36633" y="29951"/>
                    <a:pt x="36633" y="29951"/>
                    <a:pt x="36633" y="29951"/>
                  </a:cubicBezTo>
                  <a:cubicBezTo>
                    <a:pt x="36633" y="29951"/>
                    <a:pt x="36633" y="29951"/>
                    <a:pt x="39964" y="29951"/>
                  </a:cubicBezTo>
                  <a:lnTo>
                    <a:pt x="39964" y="29951"/>
                  </a:lnTo>
                  <a:cubicBezTo>
                    <a:pt x="39964" y="29951"/>
                    <a:pt x="39964" y="29951"/>
                    <a:pt x="39964" y="35942"/>
                  </a:cubicBezTo>
                  <a:cubicBezTo>
                    <a:pt x="43294" y="35942"/>
                    <a:pt x="43294" y="35942"/>
                    <a:pt x="43294" y="35942"/>
                  </a:cubicBezTo>
                  <a:cubicBezTo>
                    <a:pt x="46517" y="29951"/>
                    <a:pt x="46517" y="29951"/>
                    <a:pt x="46517" y="29951"/>
                  </a:cubicBezTo>
                  <a:cubicBezTo>
                    <a:pt x="46517" y="35942"/>
                    <a:pt x="46517" y="35942"/>
                    <a:pt x="46517" y="35942"/>
                  </a:cubicBezTo>
                  <a:lnTo>
                    <a:pt x="46517" y="35942"/>
                  </a:lnTo>
                  <a:lnTo>
                    <a:pt x="46517" y="35942"/>
                  </a:lnTo>
                  <a:lnTo>
                    <a:pt x="49955" y="35942"/>
                  </a:lnTo>
                  <a:cubicBezTo>
                    <a:pt x="53285" y="35942"/>
                    <a:pt x="53285" y="35942"/>
                    <a:pt x="53285" y="41932"/>
                  </a:cubicBezTo>
                  <a:lnTo>
                    <a:pt x="53285" y="41932"/>
                  </a:lnTo>
                  <a:cubicBezTo>
                    <a:pt x="53285" y="41932"/>
                    <a:pt x="53285" y="41932"/>
                    <a:pt x="56615" y="41932"/>
                  </a:cubicBezTo>
                  <a:lnTo>
                    <a:pt x="56615" y="41932"/>
                  </a:lnTo>
                  <a:cubicBezTo>
                    <a:pt x="59838" y="41932"/>
                    <a:pt x="59838" y="41932"/>
                    <a:pt x="59838" y="47922"/>
                  </a:cubicBezTo>
                  <a:lnTo>
                    <a:pt x="63276" y="53913"/>
                  </a:lnTo>
                  <a:lnTo>
                    <a:pt x="63276" y="53913"/>
                  </a:lnTo>
                  <a:cubicBezTo>
                    <a:pt x="63276" y="65893"/>
                    <a:pt x="63276" y="65893"/>
                    <a:pt x="63276" y="65893"/>
                  </a:cubicBezTo>
                  <a:lnTo>
                    <a:pt x="63276" y="65893"/>
                  </a:lnTo>
                  <a:cubicBezTo>
                    <a:pt x="59838" y="65893"/>
                    <a:pt x="56615" y="71884"/>
                    <a:pt x="53285" y="71884"/>
                  </a:cubicBezTo>
                  <a:lnTo>
                    <a:pt x="53285" y="71884"/>
                  </a:lnTo>
                  <a:cubicBezTo>
                    <a:pt x="53285" y="77874"/>
                    <a:pt x="56615" y="77874"/>
                    <a:pt x="56615" y="77874"/>
                  </a:cubicBezTo>
                  <a:cubicBezTo>
                    <a:pt x="56615" y="89855"/>
                    <a:pt x="56615" y="89855"/>
                    <a:pt x="56615" y="89855"/>
                  </a:cubicBezTo>
                  <a:lnTo>
                    <a:pt x="56615" y="89855"/>
                  </a:lnTo>
                  <a:lnTo>
                    <a:pt x="56615" y="89855"/>
                  </a:lnTo>
                  <a:cubicBezTo>
                    <a:pt x="59838" y="89855"/>
                    <a:pt x="59838" y="89855"/>
                    <a:pt x="59838" y="95845"/>
                  </a:cubicBezTo>
                  <a:cubicBezTo>
                    <a:pt x="63276" y="95845"/>
                    <a:pt x="63276" y="95845"/>
                    <a:pt x="63276" y="101835"/>
                  </a:cubicBezTo>
                  <a:cubicBezTo>
                    <a:pt x="76598" y="101835"/>
                    <a:pt x="76598" y="101835"/>
                    <a:pt x="76598" y="101835"/>
                  </a:cubicBezTo>
                  <a:cubicBezTo>
                    <a:pt x="69937" y="107632"/>
                    <a:pt x="69937" y="107632"/>
                    <a:pt x="69937" y="107632"/>
                  </a:cubicBezTo>
                  <a:lnTo>
                    <a:pt x="69937" y="107632"/>
                  </a:lnTo>
                  <a:cubicBezTo>
                    <a:pt x="69937" y="107632"/>
                    <a:pt x="73160" y="107632"/>
                    <a:pt x="73160" y="113816"/>
                  </a:cubicBezTo>
                  <a:cubicBezTo>
                    <a:pt x="73160" y="107632"/>
                    <a:pt x="76598" y="107632"/>
                    <a:pt x="76598" y="107632"/>
                  </a:cubicBezTo>
                  <a:lnTo>
                    <a:pt x="76598" y="107632"/>
                  </a:lnTo>
                  <a:cubicBezTo>
                    <a:pt x="79928" y="107632"/>
                    <a:pt x="83258" y="113816"/>
                    <a:pt x="83258" y="113816"/>
                  </a:cubicBezTo>
                  <a:lnTo>
                    <a:pt x="86481" y="113816"/>
                  </a:lnTo>
                  <a:cubicBezTo>
                    <a:pt x="86481" y="119806"/>
                    <a:pt x="86481" y="119806"/>
                    <a:pt x="86481" y="119806"/>
                  </a:cubicBezTo>
                  <a:cubicBezTo>
                    <a:pt x="86481" y="119806"/>
                    <a:pt x="86481" y="119806"/>
                    <a:pt x="89919" y="119806"/>
                  </a:cubicBezTo>
                  <a:lnTo>
                    <a:pt x="89919" y="119806"/>
                  </a:lnTo>
                  <a:cubicBezTo>
                    <a:pt x="93249" y="119806"/>
                    <a:pt x="93249" y="119806"/>
                    <a:pt x="96580" y="119806"/>
                  </a:cubicBezTo>
                  <a:lnTo>
                    <a:pt x="96580" y="119806"/>
                  </a:lnTo>
                  <a:lnTo>
                    <a:pt x="96580" y="119806"/>
                  </a:lnTo>
                  <a:cubicBezTo>
                    <a:pt x="96580" y="119806"/>
                    <a:pt x="96580" y="119806"/>
                    <a:pt x="99803" y="119806"/>
                  </a:cubicBezTo>
                  <a:cubicBezTo>
                    <a:pt x="99803" y="119806"/>
                    <a:pt x="99803" y="119806"/>
                    <a:pt x="99803" y="113816"/>
                  </a:cubicBezTo>
                  <a:cubicBezTo>
                    <a:pt x="99803" y="113816"/>
                    <a:pt x="99803" y="107632"/>
                    <a:pt x="103240" y="107632"/>
                  </a:cubicBezTo>
                  <a:cubicBezTo>
                    <a:pt x="103240" y="107632"/>
                    <a:pt x="103240" y="107632"/>
                    <a:pt x="106571" y="107632"/>
                  </a:cubicBezTo>
                  <a:lnTo>
                    <a:pt x="106571" y="107632"/>
                  </a:lnTo>
                  <a:lnTo>
                    <a:pt x="106571" y="101835"/>
                  </a:lnTo>
                  <a:lnTo>
                    <a:pt x="106571" y="101835"/>
                  </a:lnTo>
                  <a:cubicBezTo>
                    <a:pt x="103240" y="101835"/>
                    <a:pt x="103240" y="101835"/>
                    <a:pt x="103240" y="101835"/>
                  </a:cubicBezTo>
                  <a:lnTo>
                    <a:pt x="99803" y="95845"/>
                  </a:lnTo>
                  <a:lnTo>
                    <a:pt x="99803" y="95845"/>
                  </a:lnTo>
                  <a:lnTo>
                    <a:pt x="99803" y="95845"/>
                  </a:lnTo>
                  <a:lnTo>
                    <a:pt x="96580" y="95845"/>
                  </a:lnTo>
                  <a:lnTo>
                    <a:pt x="96580" y="95845"/>
                  </a:lnTo>
                  <a:cubicBezTo>
                    <a:pt x="96580" y="95845"/>
                    <a:pt x="96580" y="95845"/>
                    <a:pt x="93249" y="95845"/>
                  </a:cubicBezTo>
                  <a:lnTo>
                    <a:pt x="93249" y="95845"/>
                  </a:lnTo>
                  <a:cubicBezTo>
                    <a:pt x="93249" y="89855"/>
                    <a:pt x="89919" y="89855"/>
                    <a:pt x="89919" y="89855"/>
                  </a:cubicBezTo>
                  <a:cubicBezTo>
                    <a:pt x="89919" y="83864"/>
                    <a:pt x="86481" y="83864"/>
                    <a:pt x="86481" y="77874"/>
                  </a:cubicBezTo>
                  <a:lnTo>
                    <a:pt x="83258" y="77874"/>
                  </a:lnTo>
                  <a:cubicBezTo>
                    <a:pt x="79928" y="77874"/>
                    <a:pt x="79928" y="77874"/>
                    <a:pt x="79928" y="77874"/>
                  </a:cubicBezTo>
                  <a:cubicBezTo>
                    <a:pt x="83258" y="65893"/>
                    <a:pt x="83258" y="65893"/>
                    <a:pt x="83258" y="65893"/>
                  </a:cubicBezTo>
                  <a:cubicBezTo>
                    <a:pt x="83258" y="65893"/>
                    <a:pt x="86481" y="59903"/>
                    <a:pt x="89919" y="59903"/>
                  </a:cubicBezTo>
                  <a:lnTo>
                    <a:pt x="89919" y="59903"/>
                  </a:lnTo>
                  <a:cubicBezTo>
                    <a:pt x="93249" y="59903"/>
                    <a:pt x="93249" y="59903"/>
                    <a:pt x="93249" y="59903"/>
                  </a:cubicBezTo>
                  <a:cubicBezTo>
                    <a:pt x="93249" y="59903"/>
                    <a:pt x="96580" y="59903"/>
                    <a:pt x="96580" y="65893"/>
                  </a:cubicBezTo>
                  <a:lnTo>
                    <a:pt x="99803" y="65893"/>
                  </a:lnTo>
                  <a:lnTo>
                    <a:pt x="99803" y="65893"/>
                  </a:lnTo>
                  <a:lnTo>
                    <a:pt x="99803" y="65893"/>
                  </a:lnTo>
                  <a:cubicBezTo>
                    <a:pt x="103240" y="59903"/>
                    <a:pt x="103240" y="59903"/>
                    <a:pt x="103240" y="59903"/>
                  </a:cubicBezTo>
                  <a:cubicBezTo>
                    <a:pt x="103240" y="65893"/>
                    <a:pt x="103240" y="65893"/>
                    <a:pt x="103240" y="65893"/>
                  </a:cubicBezTo>
                  <a:cubicBezTo>
                    <a:pt x="106571" y="65893"/>
                    <a:pt x="109901" y="65893"/>
                    <a:pt x="109901" y="65893"/>
                  </a:cubicBezTo>
                  <a:lnTo>
                    <a:pt x="109901" y="65893"/>
                  </a:lnTo>
                  <a:cubicBezTo>
                    <a:pt x="109901" y="65893"/>
                    <a:pt x="113124" y="71884"/>
                    <a:pt x="113124" y="77874"/>
                  </a:cubicBezTo>
                  <a:lnTo>
                    <a:pt x="113124" y="77874"/>
                  </a:lnTo>
                  <a:lnTo>
                    <a:pt x="113124" y="77874"/>
                  </a:lnTo>
                  <a:lnTo>
                    <a:pt x="113124" y="71884"/>
                  </a:lnTo>
                  <a:lnTo>
                    <a:pt x="113124" y="71884"/>
                  </a:lnTo>
                  <a:cubicBezTo>
                    <a:pt x="119892" y="71884"/>
                    <a:pt x="119892" y="71884"/>
                    <a:pt x="119892" y="71884"/>
                  </a:cubicBezTo>
                  <a:lnTo>
                    <a:pt x="119892" y="71884"/>
                  </a:lnTo>
                  <a:lnTo>
                    <a:pt x="119892" y="71884"/>
                  </a:lnTo>
                  <a:lnTo>
                    <a:pt x="119892" y="71884"/>
                  </a:lnTo>
                  <a:cubicBezTo>
                    <a:pt x="119892" y="65893"/>
                    <a:pt x="119892" y="65893"/>
                    <a:pt x="116562" y="65893"/>
                  </a:cubicBezTo>
                  <a:lnTo>
                    <a:pt x="116562" y="65893"/>
                  </a:lnTo>
                  <a:lnTo>
                    <a:pt x="116562" y="65893"/>
                  </a:lnTo>
                  <a:lnTo>
                    <a:pt x="116562" y="65893"/>
                  </a:lnTo>
                  <a:cubicBezTo>
                    <a:pt x="113124" y="65893"/>
                    <a:pt x="113124" y="65893"/>
                    <a:pt x="113124" y="65893"/>
                  </a:cubicBezTo>
                  <a:lnTo>
                    <a:pt x="113124" y="65893"/>
                  </a:lnTo>
                  <a:cubicBezTo>
                    <a:pt x="113124" y="59903"/>
                    <a:pt x="109901" y="59903"/>
                    <a:pt x="109901" y="59903"/>
                  </a:cubicBezTo>
                  <a:lnTo>
                    <a:pt x="109901" y="59903"/>
                  </a:lnTo>
                  <a:lnTo>
                    <a:pt x="109901" y="59903"/>
                  </a:lnTo>
                  <a:lnTo>
                    <a:pt x="106571" y="53913"/>
                  </a:lnTo>
                  <a:cubicBezTo>
                    <a:pt x="106571" y="53913"/>
                    <a:pt x="106571" y="53913"/>
                    <a:pt x="103240" y="53913"/>
                  </a:cubicBezTo>
                  <a:lnTo>
                    <a:pt x="103240" y="53913"/>
                  </a:lnTo>
                  <a:lnTo>
                    <a:pt x="103240" y="53913"/>
                  </a:lnTo>
                  <a:lnTo>
                    <a:pt x="103240" y="53913"/>
                  </a:lnTo>
                  <a:cubicBezTo>
                    <a:pt x="99803" y="53913"/>
                    <a:pt x="99803" y="53913"/>
                    <a:pt x="99803" y="53913"/>
                  </a:cubicBezTo>
                  <a:cubicBezTo>
                    <a:pt x="99803" y="53913"/>
                    <a:pt x="99803" y="53913"/>
                    <a:pt x="96580" y="53913"/>
                  </a:cubicBezTo>
                  <a:lnTo>
                    <a:pt x="96580" y="53913"/>
                  </a:lnTo>
                  <a:lnTo>
                    <a:pt x="96580" y="53913"/>
                  </a:lnTo>
                  <a:lnTo>
                    <a:pt x="96580" y="53913"/>
                  </a:lnTo>
                  <a:cubicBezTo>
                    <a:pt x="93249" y="53913"/>
                    <a:pt x="93249" y="53913"/>
                    <a:pt x="93249" y="53913"/>
                  </a:cubicBezTo>
                  <a:lnTo>
                    <a:pt x="93249" y="53913"/>
                  </a:lnTo>
                  <a:cubicBezTo>
                    <a:pt x="93249" y="53913"/>
                    <a:pt x="89919" y="53913"/>
                    <a:pt x="89919" y="47922"/>
                  </a:cubicBezTo>
                  <a:lnTo>
                    <a:pt x="86481" y="47922"/>
                  </a:lnTo>
                  <a:cubicBezTo>
                    <a:pt x="83258" y="47922"/>
                    <a:pt x="83258" y="47922"/>
                    <a:pt x="83258" y="41932"/>
                  </a:cubicBezTo>
                  <a:cubicBezTo>
                    <a:pt x="79928" y="41932"/>
                    <a:pt x="76598" y="41932"/>
                    <a:pt x="76598" y="35942"/>
                  </a:cubicBezTo>
                  <a:cubicBezTo>
                    <a:pt x="76598" y="35942"/>
                    <a:pt x="76598" y="35942"/>
                    <a:pt x="79928" y="29951"/>
                  </a:cubicBezTo>
                  <a:cubicBezTo>
                    <a:pt x="76598" y="29951"/>
                    <a:pt x="76598" y="29951"/>
                    <a:pt x="76598" y="29951"/>
                  </a:cubicBezTo>
                  <a:cubicBezTo>
                    <a:pt x="76598" y="29951"/>
                    <a:pt x="76598" y="23961"/>
                    <a:pt x="79928" y="23961"/>
                  </a:cubicBezTo>
                  <a:lnTo>
                    <a:pt x="76598" y="23961"/>
                  </a:lnTo>
                  <a:cubicBezTo>
                    <a:pt x="76598" y="17971"/>
                    <a:pt x="76598" y="17971"/>
                    <a:pt x="76598" y="17971"/>
                  </a:cubicBezTo>
                  <a:lnTo>
                    <a:pt x="76598" y="17971"/>
                  </a:lnTo>
                  <a:cubicBezTo>
                    <a:pt x="73160" y="17971"/>
                    <a:pt x="73160" y="17971"/>
                    <a:pt x="73160" y="17971"/>
                  </a:cubicBezTo>
                  <a:lnTo>
                    <a:pt x="69937" y="23961"/>
                  </a:lnTo>
                  <a:lnTo>
                    <a:pt x="69937" y="23961"/>
                  </a:lnTo>
                  <a:lnTo>
                    <a:pt x="69937" y="23961"/>
                  </a:lnTo>
                  <a:lnTo>
                    <a:pt x="66606" y="29951"/>
                  </a:lnTo>
                  <a:cubicBezTo>
                    <a:pt x="63276" y="29951"/>
                    <a:pt x="63276" y="29951"/>
                    <a:pt x="63276" y="23961"/>
                  </a:cubicBezTo>
                  <a:cubicBezTo>
                    <a:pt x="59838" y="23961"/>
                    <a:pt x="59838" y="23961"/>
                    <a:pt x="59838" y="23961"/>
                  </a:cubicBezTo>
                  <a:cubicBezTo>
                    <a:pt x="56615" y="17971"/>
                    <a:pt x="56615" y="17971"/>
                    <a:pt x="56615" y="17971"/>
                  </a:cubicBezTo>
                  <a:lnTo>
                    <a:pt x="56615" y="17971"/>
                  </a:lnTo>
                  <a:cubicBezTo>
                    <a:pt x="56615" y="11980"/>
                    <a:pt x="59838" y="11980"/>
                    <a:pt x="59838" y="11980"/>
                  </a:cubicBezTo>
                  <a:cubicBezTo>
                    <a:pt x="56615" y="11980"/>
                    <a:pt x="56615" y="11980"/>
                    <a:pt x="56615" y="17971"/>
                  </a:cubicBezTo>
                  <a:cubicBezTo>
                    <a:pt x="53285" y="17971"/>
                    <a:pt x="53285" y="17971"/>
                    <a:pt x="53285" y="17971"/>
                  </a:cubicBezTo>
                  <a:cubicBezTo>
                    <a:pt x="49955" y="11980"/>
                    <a:pt x="49955" y="11980"/>
                    <a:pt x="49955" y="11980"/>
                  </a:cubicBezTo>
                  <a:cubicBezTo>
                    <a:pt x="46517" y="11980"/>
                    <a:pt x="46517" y="11980"/>
                    <a:pt x="46517" y="11980"/>
                  </a:cubicBezTo>
                  <a:lnTo>
                    <a:pt x="46517" y="11980"/>
                  </a:lnTo>
                  <a:lnTo>
                    <a:pt x="46517" y="11980"/>
                  </a:lnTo>
                  <a:cubicBezTo>
                    <a:pt x="43294" y="11980"/>
                    <a:pt x="43294" y="11980"/>
                    <a:pt x="43294" y="11980"/>
                  </a:cubicBezTo>
                  <a:lnTo>
                    <a:pt x="43294" y="5990"/>
                  </a:lnTo>
                  <a:lnTo>
                    <a:pt x="43294" y="0"/>
                  </a:lnTo>
                  <a:lnTo>
                    <a:pt x="43294" y="0"/>
                  </a:lnTo>
                  <a:lnTo>
                    <a:pt x="43294" y="0"/>
                  </a:lnTo>
                  <a:cubicBezTo>
                    <a:pt x="39964" y="0"/>
                    <a:pt x="39964" y="0"/>
                    <a:pt x="39964" y="0"/>
                  </a:cubicBezTo>
                  <a:cubicBezTo>
                    <a:pt x="36633" y="0"/>
                    <a:pt x="36633" y="0"/>
                    <a:pt x="33303" y="0"/>
                  </a:cubicBezTo>
                  <a:lnTo>
                    <a:pt x="33303" y="0"/>
                  </a:lnTo>
                  <a:cubicBezTo>
                    <a:pt x="33303" y="5990"/>
                    <a:pt x="29973" y="5990"/>
                    <a:pt x="29973" y="599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39" name="Shape 11939"/>
            <p:cNvSpPr/>
            <p:nvPr/>
          </p:nvSpPr>
          <p:spPr>
            <a:xfrm>
              <a:off x="1882775" y="954088"/>
              <a:ext cx="55563" cy="66675"/>
            </a:xfrm>
            <a:custGeom>
              <a:avLst/>
              <a:gdLst/>
              <a:ahLst/>
              <a:cxnLst/>
              <a:rect l="0" t="0" r="0" b="0"/>
              <a:pathLst>
                <a:path w="120000" h="120000" extrusionOk="0">
                  <a:moveTo>
                    <a:pt x="95384" y="79572"/>
                  </a:moveTo>
                  <a:lnTo>
                    <a:pt x="95384" y="79572"/>
                  </a:lnTo>
                  <a:lnTo>
                    <a:pt x="95384" y="79572"/>
                  </a:lnTo>
                  <a:lnTo>
                    <a:pt x="95384" y="79572"/>
                  </a:lnTo>
                  <a:cubicBezTo>
                    <a:pt x="95384" y="79572"/>
                    <a:pt x="119230" y="59679"/>
                    <a:pt x="95384" y="59679"/>
                  </a:cubicBezTo>
                  <a:lnTo>
                    <a:pt x="95384" y="59679"/>
                  </a:lnTo>
                  <a:cubicBezTo>
                    <a:pt x="95384" y="39786"/>
                    <a:pt x="95384" y="39786"/>
                    <a:pt x="95384" y="19893"/>
                  </a:cubicBezTo>
                  <a:cubicBezTo>
                    <a:pt x="95384" y="19893"/>
                    <a:pt x="95384" y="19893"/>
                    <a:pt x="119230" y="19893"/>
                  </a:cubicBezTo>
                  <a:cubicBezTo>
                    <a:pt x="119230" y="0"/>
                    <a:pt x="119230" y="0"/>
                    <a:pt x="119230" y="0"/>
                  </a:cubicBezTo>
                  <a:lnTo>
                    <a:pt x="119230" y="0"/>
                  </a:lnTo>
                  <a:lnTo>
                    <a:pt x="95384" y="0"/>
                  </a:lnTo>
                  <a:cubicBezTo>
                    <a:pt x="71538" y="19893"/>
                    <a:pt x="47692" y="19893"/>
                    <a:pt x="23846" y="19893"/>
                  </a:cubicBezTo>
                  <a:cubicBezTo>
                    <a:pt x="23846" y="39786"/>
                    <a:pt x="23846" y="39786"/>
                    <a:pt x="23846" y="39786"/>
                  </a:cubicBezTo>
                  <a:lnTo>
                    <a:pt x="23846" y="59679"/>
                  </a:lnTo>
                  <a:cubicBezTo>
                    <a:pt x="0" y="59679"/>
                    <a:pt x="0" y="79572"/>
                    <a:pt x="0" y="79572"/>
                  </a:cubicBezTo>
                  <a:lnTo>
                    <a:pt x="0" y="79572"/>
                  </a:lnTo>
                  <a:lnTo>
                    <a:pt x="0" y="79572"/>
                  </a:lnTo>
                  <a:cubicBezTo>
                    <a:pt x="23846" y="99465"/>
                    <a:pt x="23846" y="99465"/>
                    <a:pt x="23846" y="119358"/>
                  </a:cubicBezTo>
                  <a:lnTo>
                    <a:pt x="47692" y="119358"/>
                  </a:lnTo>
                  <a:lnTo>
                    <a:pt x="71538" y="119358"/>
                  </a:lnTo>
                  <a:lnTo>
                    <a:pt x="95384" y="119358"/>
                  </a:lnTo>
                  <a:lnTo>
                    <a:pt x="95384" y="119358"/>
                  </a:lnTo>
                  <a:cubicBezTo>
                    <a:pt x="95384" y="119358"/>
                    <a:pt x="95384" y="119358"/>
                    <a:pt x="119230" y="119358"/>
                  </a:cubicBezTo>
                  <a:cubicBezTo>
                    <a:pt x="119230" y="119358"/>
                    <a:pt x="119230" y="119358"/>
                    <a:pt x="95384" y="119358"/>
                  </a:cubicBezTo>
                  <a:cubicBezTo>
                    <a:pt x="95384" y="119358"/>
                    <a:pt x="95384" y="99465"/>
                    <a:pt x="95384" y="79572"/>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40" name="Shape 11940"/>
            <p:cNvSpPr/>
            <p:nvPr/>
          </p:nvSpPr>
          <p:spPr>
            <a:xfrm>
              <a:off x="2173288" y="1144588"/>
              <a:ext cx="23812" cy="11112"/>
            </a:xfrm>
            <a:custGeom>
              <a:avLst/>
              <a:gdLst/>
              <a:ahLst/>
              <a:cxnLst/>
              <a:rect l="0" t="0" r="0" b="0"/>
              <a:pathLst>
                <a:path w="120000" h="120000" extrusionOk="0">
                  <a:moveTo>
                    <a:pt x="0" y="116250"/>
                  </a:moveTo>
                  <a:lnTo>
                    <a:pt x="0" y="116250"/>
                  </a:lnTo>
                  <a:lnTo>
                    <a:pt x="0" y="116250"/>
                  </a:lnTo>
                  <a:cubicBezTo>
                    <a:pt x="60000" y="116250"/>
                    <a:pt x="60000" y="116250"/>
                    <a:pt x="60000" y="116250"/>
                  </a:cubicBezTo>
                  <a:lnTo>
                    <a:pt x="118125" y="116250"/>
                  </a:lnTo>
                  <a:lnTo>
                    <a:pt x="118125" y="116250"/>
                  </a:lnTo>
                  <a:cubicBezTo>
                    <a:pt x="118125" y="0"/>
                    <a:pt x="118125" y="0"/>
                    <a:pt x="118125" y="0"/>
                  </a:cubicBezTo>
                  <a:cubicBezTo>
                    <a:pt x="60000" y="0"/>
                    <a:pt x="60000" y="116250"/>
                    <a:pt x="0" y="11625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41" name="Shape 11941"/>
            <p:cNvSpPr/>
            <p:nvPr/>
          </p:nvSpPr>
          <p:spPr>
            <a:xfrm>
              <a:off x="1962150" y="954088"/>
              <a:ext cx="88900" cy="66675"/>
            </a:xfrm>
            <a:custGeom>
              <a:avLst/>
              <a:gdLst/>
              <a:ahLst/>
              <a:cxnLst/>
              <a:rect l="0" t="0" r="0" b="0"/>
              <a:pathLst>
                <a:path w="120000" h="120000" extrusionOk="0">
                  <a:moveTo>
                    <a:pt x="119518" y="39786"/>
                  </a:moveTo>
                  <a:lnTo>
                    <a:pt x="119518" y="39786"/>
                  </a:lnTo>
                  <a:cubicBezTo>
                    <a:pt x="119518" y="19893"/>
                    <a:pt x="104578" y="0"/>
                    <a:pt x="89638" y="0"/>
                  </a:cubicBezTo>
                  <a:lnTo>
                    <a:pt x="89638" y="0"/>
                  </a:lnTo>
                  <a:cubicBezTo>
                    <a:pt x="74698" y="0"/>
                    <a:pt x="59759" y="19893"/>
                    <a:pt x="59759" y="19893"/>
                  </a:cubicBezTo>
                  <a:cubicBezTo>
                    <a:pt x="44819" y="19893"/>
                    <a:pt x="44819" y="19893"/>
                    <a:pt x="44819" y="19893"/>
                  </a:cubicBezTo>
                  <a:lnTo>
                    <a:pt x="29879" y="19893"/>
                  </a:lnTo>
                  <a:lnTo>
                    <a:pt x="29879" y="19893"/>
                  </a:lnTo>
                  <a:lnTo>
                    <a:pt x="29879" y="19893"/>
                  </a:lnTo>
                  <a:cubicBezTo>
                    <a:pt x="14939" y="19893"/>
                    <a:pt x="0" y="39786"/>
                    <a:pt x="0" y="39786"/>
                  </a:cubicBezTo>
                  <a:cubicBezTo>
                    <a:pt x="0" y="39786"/>
                    <a:pt x="0" y="39786"/>
                    <a:pt x="0" y="59679"/>
                  </a:cubicBezTo>
                  <a:lnTo>
                    <a:pt x="0" y="59679"/>
                  </a:lnTo>
                  <a:lnTo>
                    <a:pt x="14939" y="59679"/>
                  </a:lnTo>
                  <a:cubicBezTo>
                    <a:pt x="29879" y="59679"/>
                    <a:pt x="29879" y="59679"/>
                    <a:pt x="29879" y="59679"/>
                  </a:cubicBezTo>
                  <a:cubicBezTo>
                    <a:pt x="29879" y="79572"/>
                    <a:pt x="29879" y="79572"/>
                    <a:pt x="29879" y="99465"/>
                  </a:cubicBezTo>
                  <a:lnTo>
                    <a:pt x="29879" y="99465"/>
                  </a:lnTo>
                  <a:cubicBezTo>
                    <a:pt x="29879" y="119358"/>
                    <a:pt x="29879" y="119358"/>
                    <a:pt x="29879" y="119358"/>
                  </a:cubicBezTo>
                  <a:cubicBezTo>
                    <a:pt x="14939" y="119358"/>
                    <a:pt x="14939" y="119358"/>
                    <a:pt x="14939" y="119358"/>
                  </a:cubicBezTo>
                  <a:lnTo>
                    <a:pt x="0" y="119358"/>
                  </a:lnTo>
                  <a:lnTo>
                    <a:pt x="0" y="119358"/>
                  </a:lnTo>
                  <a:lnTo>
                    <a:pt x="0" y="119358"/>
                  </a:lnTo>
                  <a:lnTo>
                    <a:pt x="0" y="119358"/>
                  </a:lnTo>
                  <a:lnTo>
                    <a:pt x="0" y="119358"/>
                  </a:lnTo>
                  <a:lnTo>
                    <a:pt x="14939" y="119358"/>
                  </a:lnTo>
                  <a:lnTo>
                    <a:pt x="29879" y="119358"/>
                  </a:lnTo>
                  <a:lnTo>
                    <a:pt x="44819" y="119358"/>
                  </a:lnTo>
                  <a:cubicBezTo>
                    <a:pt x="59759" y="119358"/>
                    <a:pt x="59759" y="119358"/>
                    <a:pt x="59759" y="119358"/>
                  </a:cubicBezTo>
                  <a:lnTo>
                    <a:pt x="59759" y="119358"/>
                  </a:lnTo>
                  <a:lnTo>
                    <a:pt x="59759" y="119358"/>
                  </a:lnTo>
                  <a:cubicBezTo>
                    <a:pt x="44819" y="119358"/>
                    <a:pt x="44819" y="119358"/>
                    <a:pt x="44819" y="119358"/>
                  </a:cubicBezTo>
                  <a:cubicBezTo>
                    <a:pt x="119518" y="39786"/>
                    <a:pt x="119518" y="39786"/>
                    <a:pt x="119518" y="39786"/>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42" name="Shape 11942"/>
            <p:cNvSpPr/>
            <p:nvPr/>
          </p:nvSpPr>
          <p:spPr>
            <a:xfrm>
              <a:off x="1771650" y="954088"/>
              <a:ext cx="77788" cy="22225"/>
            </a:xfrm>
            <a:custGeom>
              <a:avLst/>
              <a:gdLst/>
              <a:ahLst/>
              <a:cxnLst/>
              <a:rect l="0" t="0" r="0" b="0"/>
              <a:pathLst>
                <a:path w="120000" h="120000" extrusionOk="0">
                  <a:moveTo>
                    <a:pt x="0" y="118095"/>
                  </a:moveTo>
                  <a:lnTo>
                    <a:pt x="0" y="118095"/>
                  </a:lnTo>
                  <a:lnTo>
                    <a:pt x="0" y="118095"/>
                  </a:lnTo>
                  <a:cubicBezTo>
                    <a:pt x="0" y="118095"/>
                    <a:pt x="0" y="118095"/>
                    <a:pt x="17064" y="118095"/>
                  </a:cubicBezTo>
                  <a:cubicBezTo>
                    <a:pt x="17064" y="118095"/>
                    <a:pt x="17064" y="118095"/>
                    <a:pt x="17064" y="59047"/>
                  </a:cubicBezTo>
                  <a:cubicBezTo>
                    <a:pt x="17064" y="59047"/>
                    <a:pt x="17064" y="59047"/>
                    <a:pt x="17064" y="0"/>
                  </a:cubicBezTo>
                  <a:lnTo>
                    <a:pt x="34128" y="0"/>
                  </a:lnTo>
                  <a:cubicBezTo>
                    <a:pt x="34128" y="0"/>
                    <a:pt x="51192" y="59047"/>
                    <a:pt x="68256" y="59047"/>
                  </a:cubicBezTo>
                  <a:lnTo>
                    <a:pt x="85321" y="59047"/>
                  </a:lnTo>
                  <a:lnTo>
                    <a:pt x="85321" y="59047"/>
                  </a:lnTo>
                  <a:lnTo>
                    <a:pt x="85321" y="59047"/>
                  </a:lnTo>
                  <a:cubicBezTo>
                    <a:pt x="85321" y="0"/>
                    <a:pt x="102385" y="0"/>
                    <a:pt x="102385" y="0"/>
                  </a:cubicBezTo>
                  <a:cubicBezTo>
                    <a:pt x="102385" y="0"/>
                    <a:pt x="102385" y="0"/>
                    <a:pt x="119449" y="0"/>
                  </a:cubicBezTo>
                  <a:lnTo>
                    <a:pt x="119449" y="0"/>
                  </a:lnTo>
                  <a:lnTo>
                    <a:pt x="102385" y="0"/>
                  </a:lnTo>
                  <a:cubicBezTo>
                    <a:pt x="102385" y="0"/>
                    <a:pt x="102385" y="0"/>
                    <a:pt x="85321" y="0"/>
                  </a:cubicBezTo>
                  <a:lnTo>
                    <a:pt x="85321" y="0"/>
                  </a:lnTo>
                  <a:cubicBezTo>
                    <a:pt x="68256" y="0"/>
                    <a:pt x="68256" y="0"/>
                    <a:pt x="68256" y="0"/>
                  </a:cubicBezTo>
                  <a:cubicBezTo>
                    <a:pt x="68256" y="0"/>
                    <a:pt x="68256" y="0"/>
                    <a:pt x="51192" y="0"/>
                  </a:cubicBezTo>
                  <a:lnTo>
                    <a:pt x="51192" y="0"/>
                  </a:lnTo>
                  <a:lnTo>
                    <a:pt x="51192" y="0"/>
                  </a:lnTo>
                  <a:cubicBezTo>
                    <a:pt x="34128" y="0"/>
                    <a:pt x="34128" y="0"/>
                    <a:pt x="34128" y="0"/>
                  </a:cubicBezTo>
                  <a:lnTo>
                    <a:pt x="17064" y="0"/>
                  </a:lnTo>
                  <a:cubicBezTo>
                    <a:pt x="17064" y="0"/>
                    <a:pt x="17064" y="0"/>
                    <a:pt x="0" y="0"/>
                  </a:cubicBezTo>
                  <a:lnTo>
                    <a:pt x="0" y="0"/>
                  </a:lnTo>
                  <a:lnTo>
                    <a:pt x="0" y="0"/>
                  </a:lnTo>
                  <a:cubicBezTo>
                    <a:pt x="0" y="59047"/>
                    <a:pt x="0" y="59047"/>
                    <a:pt x="0" y="59047"/>
                  </a:cubicBezTo>
                  <a:cubicBezTo>
                    <a:pt x="0" y="118095"/>
                    <a:pt x="0" y="118095"/>
                    <a:pt x="0" y="118095"/>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43" name="Shape 11943"/>
            <p:cNvSpPr/>
            <p:nvPr/>
          </p:nvSpPr>
          <p:spPr>
            <a:xfrm>
              <a:off x="1325563" y="965200"/>
              <a:ext cx="312737" cy="100013"/>
            </a:xfrm>
            <a:custGeom>
              <a:avLst/>
              <a:gdLst/>
              <a:ahLst/>
              <a:cxnLst/>
              <a:rect l="0" t="0" r="0" b="0"/>
              <a:pathLst>
                <a:path w="120000" h="120000" extrusionOk="0">
                  <a:moveTo>
                    <a:pt x="8561" y="53142"/>
                  </a:moveTo>
                  <a:lnTo>
                    <a:pt x="8561" y="53142"/>
                  </a:lnTo>
                  <a:cubicBezTo>
                    <a:pt x="8561" y="53142"/>
                    <a:pt x="12842" y="53142"/>
                    <a:pt x="17123" y="53142"/>
                  </a:cubicBezTo>
                  <a:cubicBezTo>
                    <a:pt x="21542" y="53142"/>
                    <a:pt x="25684" y="53142"/>
                    <a:pt x="25684" y="53142"/>
                  </a:cubicBezTo>
                  <a:cubicBezTo>
                    <a:pt x="25684" y="53142"/>
                    <a:pt x="29965" y="53142"/>
                    <a:pt x="34246" y="53142"/>
                  </a:cubicBezTo>
                  <a:cubicBezTo>
                    <a:pt x="38665" y="53142"/>
                    <a:pt x="42807" y="53142"/>
                    <a:pt x="42807" y="53142"/>
                  </a:cubicBezTo>
                  <a:cubicBezTo>
                    <a:pt x="42807" y="53142"/>
                    <a:pt x="42807" y="53142"/>
                    <a:pt x="47088" y="53142"/>
                  </a:cubicBezTo>
                  <a:lnTo>
                    <a:pt x="47088" y="66428"/>
                  </a:lnTo>
                  <a:cubicBezTo>
                    <a:pt x="47088" y="79714"/>
                    <a:pt x="47088" y="79714"/>
                    <a:pt x="42807" y="79714"/>
                  </a:cubicBezTo>
                  <a:cubicBezTo>
                    <a:pt x="42807" y="93000"/>
                    <a:pt x="38665" y="93000"/>
                    <a:pt x="38665" y="93000"/>
                  </a:cubicBezTo>
                  <a:cubicBezTo>
                    <a:pt x="34246" y="93000"/>
                    <a:pt x="34246" y="93000"/>
                    <a:pt x="29965" y="93000"/>
                  </a:cubicBezTo>
                  <a:cubicBezTo>
                    <a:pt x="29965" y="79714"/>
                    <a:pt x="29965" y="79714"/>
                    <a:pt x="25684" y="79714"/>
                  </a:cubicBezTo>
                  <a:lnTo>
                    <a:pt x="25684" y="79714"/>
                  </a:lnTo>
                  <a:cubicBezTo>
                    <a:pt x="21542" y="79714"/>
                    <a:pt x="17123" y="93000"/>
                    <a:pt x="12842" y="93000"/>
                  </a:cubicBezTo>
                  <a:lnTo>
                    <a:pt x="12842" y="93000"/>
                  </a:lnTo>
                  <a:cubicBezTo>
                    <a:pt x="17123" y="93000"/>
                    <a:pt x="21542" y="93000"/>
                    <a:pt x="21542" y="93000"/>
                  </a:cubicBezTo>
                  <a:lnTo>
                    <a:pt x="25684" y="93000"/>
                  </a:lnTo>
                  <a:lnTo>
                    <a:pt x="25684" y="93000"/>
                  </a:lnTo>
                  <a:cubicBezTo>
                    <a:pt x="29965" y="93000"/>
                    <a:pt x="29965" y="106285"/>
                    <a:pt x="34246" y="106285"/>
                  </a:cubicBezTo>
                  <a:cubicBezTo>
                    <a:pt x="34246" y="106285"/>
                    <a:pt x="34246" y="106285"/>
                    <a:pt x="34246" y="119571"/>
                  </a:cubicBezTo>
                  <a:lnTo>
                    <a:pt x="34246" y="119571"/>
                  </a:lnTo>
                  <a:lnTo>
                    <a:pt x="34246" y="119571"/>
                  </a:lnTo>
                  <a:lnTo>
                    <a:pt x="34246" y="119571"/>
                  </a:lnTo>
                  <a:cubicBezTo>
                    <a:pt x="38665" y="119571"/>
                    <a:pt x="38665" y="119571"/>
                    <a:pt x="42807" y="119571"/>
                  </a:cubicBezTo>
                  <a:cubicBezTo>
                    <a:pt x="42807" y="119571"/>
                    <a:pt x="42807" y="119571"/>
                    <a:pt x="47088" y="119571"/>
                  </a:cubicBezTo>
                  <a:lnTo>
                    <a:pt x="47088" y="119571"/>
                  </a:lnTo>
                  <a:lnTo>
                    <a:pt x="47088" y="119571"/>
                  </a:lnTo>
                  <a:cubicBezTo>
                    <a:pt x="51369" y="119571"/>
                    <a:pt x="51369" y="106285"/>
                    <a:pt x="55788" y="106285"/>
                  </a:cubicBezTo>
                  <a:cubicBezTo>
                    <a:pt x="59930" y="106285"/>
                    <a:pt x="59930" y="106285"/>
                    <a:pt x="64211" y="106285"/>
                  </a:cubicBezTo>
                  <a:lnTo>
                    <a:pt x="64211" y="106285"/>
                  </a:lnTo>
                  <a:cubicBezTo>
                    <a:pt x="64211" y="106285"/>
                    <a:pt x="68492" y="93000"/>
                    <a:pt x="72911" y="93000"/>
                  </a:cubicBezTo>
                  <a:cubicBezTo>
                    <a:pt x="72911" y="93000"/>
                    <a:pt x="72911" y="93000"/>
                    <a:pt x="77054" y="93000"/>
                  </a:cubicBezTo>
                  <a:cubicBezTo>
                    <a:pt x="77054" y="93000"/>
                    <a:pt x="77054" y="93000"/>
                    <a:pt x="81334" y="93000"/>
                  </a:cubicBezTo>
                  <a:cubicBezTo>
                    <a:pt x="85615" y="79714"/>
                    <a:pt x="85615" y="79714"/>
                    <a:pt x="85615" y="79714"/>
                  </a:cubicBezTo>
                  <a:cubicBezTo>
                    <a:pt x="85615" y="93000"/>
                    <a:pt x="85615" y="93000"/>
                    <a:pt x="85615" y="93000"/>
                  </a:cubicBezTo>
                  <a:lnTo>
                    <a:pt x="85615" y="93000"/>
                  </a:lnTo>
                  <a:lnTo>
                    <a:pt x="85615" y="93000"/>
                  </a:lnTo>
                  <a:cubicBezTo>
                    <a:pt x="89896" y="93000"/>
                    <a:pt x="94177" y="93000"/>
                    <a:pt x="94177" y="106285"/>
                  </a:cubicBezTo>
                  <a:cubicBezTo>
                    <a:pt x="94177" y="106285"/>
                    <a:pt x="98457" y="106285"/>
                    <a:pt x="107019" y="106285"/>
                  </a:cubicBezTo>
                  <a:lnTo>
                    <a:pt x="111300" y="106285"/>
                  </a:lnTo>
                  <a:cubicBezTo>
                    <a:pt x="115581" y="93000"/>
                    <a:pt x="119861" y="93000"/>
                    <a:pt x="119861" y="79714"/>
                  </a:cubicBezTo>
                  <a:lnTo>
                    <a:pt x="119861" y="79714"/>
                  </a:lnTo>
                  <a:lnTo>
                    <a:pt x="111300" y="66428"/>
                  </a:lnTo>
                  <a:lnTo>
                    <a:pt x="111300" y="66428"/>
                  </a:lnTo>
                  <a:lnTo>
                    <a:pt x="111300" y="66428"/>
                  </a:lnTo>
                  <a:cubicBezTo>
                    <a:pt x="107019" y="79714"/>
                    <a:pt x="107019" y="79714"/>
                    <a:pt x="107019" y="79714"/>
                  </a:cubicBezTo>
                  <a:cubicBezTo>
                    <a:pt x="102738" y="79714"/>
                    <a:pt x="102738" y="66428"/>
                    <a:pt x="98457" y="66428"/>
                  </a:cubicBezTo>
                  <a:lnTo>
                    <a:pt x="98457" y="66428"/>
                  </a:lnTo>
                  <a:lnTo>
                    <a:pt x="98457" y="66428"/>
                  </a:lnTo>
                  <a:cubicBezTo>
                    <a:pt x="98457" y="53142"/>
                    <a:pt x="89896" y="26571"/>
                    <a:pt x="89896" y="13285"/>
                  </a:cubicBezTo>
                  <a:lnTo>
                    <a:pt x="85615" y="0"/>
                  </a:lnTo>
                  <a:lnTo>
                    <a:pt x="81334" y="0"/>
                  </a:lnTo>
                  <a:lnTo>
                    <a:pt x="77054" y="0"/>
                  </a:lnTo>
                  <a:lnTo>
                    <a:pt x="77054" y="13285"/>
                  </a:lnTo>
                  <a:cubicBezTo>
                    <a:pt x="77054" y="13285"/>
                    <a:pt x="77054" y="13285"/>
                    <a:pt x="77054" y="26571"/>
                  </a:cubicBezTo>
                  <a:lnTo>
                    <a:pt x="81334" y="26571"/>
                  </a:lnTo>
                  <a:cubicBezTo>
                    <a:pt x="81334" y="39857"/>
                    <a:pt x="81334" y="39857"/>
                    <a:pt x="81334" y="39857"/>
                  </a:cubicBezTo>
                  <a:cubicBezTo>
                    <a:pt x="77054" y="53142"/>
                    <a:pt x="77054" y="53142"/>
                    <a:pt x="72911" y="53142"/>
                  </a:cubicBezTo>
                  <a:lnTo>
                    <a:pt x="72911" y="53142"/>
                  </a:lnTo>
                  <a:cubicBezTo>
                    <a:pt x="72911" y="53142"/>
                    <a:pt x="68492" y="53142"/>
                    <a:pt x="68492" y="39857"/>
                  </a:cubicBezTo>
                  <a:lnTo>
                    <a:pt x="68492" y="26571"/>
                  </a:lnTo>
                  <a:lnTo>
                    <a:pt x="68492" y="26571"/>
                  </a:lnTo>
                  <a:cubicBezTo>
                    <a:pt x="68492" y="26571"/>
                    <a:pt x="68492" y="26571"/>
                    <a:pt x="64211" y="26571"/>
                  </a:cubicBezTo>
                  <a:lnTo>
                    <a:pt x="64211" y="26571"/>
                  </a:lnTo>
                  <a:cubicBezTo>
                    <a:pt x="64211" y="26571"/>
                    <a:pt x="64211" y="26571"/>
                    <a:pt x="55788" y="26571"/>
                  </a:cubicBezTo>
                  <a:cubicBezTo>
                    <a:pt x="51369" y="26571"/>
                    <a:pt x="51369" y="26571"/>
                    <a:pt x="51369" y="26571"/>
                  </a:cubicBezTo>
                  <a:lnTo>
                    <a:pt x="51369" y="26571"/>
                  </a:lnTo>
                  <a:cubicBezTo>
                    <a:pt x="51369" y="26571"/>
                    <a:pt x="51369" y="26571"/>
                    <a:pt x="47088" y="26571"/>
                  </a:cubicBezTo>
                  <a:lnTo>
                    <a:pt x="47088" y="26571"/>
                  </a:lnTo>
                  <a:cubicBezTo>
                    <a:pt x="47088" y="26571"/>
                    <a:pt x="47088" y="39857"/>
                    <a:pt x="42807" y="39857"/>
                  </a:cubicBezTo>
                  <a:lnTo>
                    <a:pt x="42807" y="39857"/>
                  </a:lnTo>
                  <a:lnTo>
                    <a:pt x="42807" y="26571"/>
                  </a:lnTo>
                  <a:lnTo>
                    <a:pt x="42807" y="13285"/>
                  </a:lnTo>
                  <a:cubicBezTo>
                    <a:pt x="38665" y="13285"/>
                    <a:pt x="38665" y="13285"/>
                    <a:pt x="38665" y="13285"/>
                  </a:cubicBezTo>
                  <a:lnTo>
                    <a:pt x="38665" y="13285"/>
                  </a:lnTo>
                  <a:cubicBezTo>
                    <a:pt x="34246" y="13285"/>
                    <a:pt x="34246" y="13285"/>
                    <a:pt x="34246" y="13285"/>
                  </a:cubicBezTo>
                  <a:cubicBezTo>
                    <a:pt x="29965" y="13285"/>
                    <a:pt x="29965" y="13285"/>
                    <a:pt x="29965" y="26571"/>
                  </a:cubicBezTo>
                  <a:lnTo>
                    <a:pt x="25684" y="26571"/>
                  </a:lnTo>
                  <a:cubicBezTo>
                    <a:pt x="21542" y="26571"/>
                    <a:pt x="21542" y="26571"/>
                    <a:pt x="21542" y="26571"/>
                  </a:cubicBezTo>
                  <a:cubicBezTo>
                    <a:pt x="21542" y="13285"/>
                    <a:pt x="21542" y="13285"/>
                    <a:pt x="21542" y="13285"/>
                  </a:cubicBezTo>
                  <a:lnTo>
                    <a:pt x="21542" y="13285"/>
                  </a:lnTo>
                  <a:lnTo>
                    <a:pt x="21542" y="0"/>
                  </a:lnTo>
                  <a:cubicBezTo>
                    <a:pt x="17123" y="0"/>
                    <a:pt x="17123" y="0"/>
                    <a:pt x="17123" y="0"/>
                  </a:cubicBezTo>
                  <a:lnTo>
                    <a:pt x="12842" y="0"/>
                  </a:lnTo>
                  <a:lnTo>
                    <a:pt x="12842" y="0"/>
                  </a:lnTo>
                  <a:lnTo>
                    <a:pt x="12842" y="0"/>
                  </a:lnTo>
                  <a:cubicBezTo>
                    <a:pt x="8561" y="13285"/>
                    <a:pt x="8561" y="13285"/>
                    <a:pt x="8561" y="13285"/>
                  </a:cubicBezTo>
                  <a:cubicBezTo>
                    <a:pt x="8561" y="13285"/>
                    <a:pt x="8561" y="13285"/>
                    <a:pt x="4418" y="13285"/>
                  </a:cubicBezTo>
                  <a:cubicBezTo>
                    <a:pt x="4418" y="13285"/>
                    <a:pt x="4418" y="13285"/>
                    <a:pt x="0" y="13285"/>
                  </a:cubicBezTo>
                  <a:lnTo>
                    <a:pt x="0" y="26571"/>
                  </a:lnTo>
                  <a:lnTo>
                    <a:pt x="4418" y="26571"/>
                  </a:lnTo>
                  <a:cubicBezTo>
                    <a:pt x="4418" y="39857"/>
                    <a:pt x="4418" y="53142"/>
                    <a:pt x="0" y="53142"/>
                  </a:cubicBezTo>
                  <a:lnTo>
                    <a:pt x="0" y="53142"/>
                  </a:lnTo>
                  <a:lnTo>
                    <a:pt x="0" y="53142"/>
                  </a:lnTo>
                  <a:lnTo>
                    <a:pt x="4418" y="53142"/>
                  </a:lnTo>
                  <a:lnTo>
                    <a:pt x="4418" y="53142"/>
                  </a:lnTo>
                  <a:lnTo>
                    <a:pt x="8561" y="53142"/>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44" name="Shape 11944"/>
            <p:cNvSpPr/>
            <p:nvPr/>
          </p:nvSpPr>
          <p:spPr>
            <a:xfrm>
              <a:off x="1660525" y="954088"/>
              <a:ext cx="66675" cy="44450"/>
            </a:xfrm>
            <a:custGeom>
              <a:avLst/>
              <a:gdLst/>
              <a:ahLst/>
              <a:cxnLst/>
              <a:rect l="0" t="0" r="0" b="0"/>
              <a:pathLst>
                <a:path w="120000" h="120000" extrusionOk="0">
                  <a:moveTo>
                    <a:pt x="99465" y="59520"/>
                  </a:moveTo>
                  <a:lnTo>
                    <a:pt x="99465" y="59520"/>
                  </a:lnTo>
                  <a:cubicBezTo>
                    <a:pt x="99465" y="59520"/>
                    <a:pt x="99465" y="59520"/>
                    <a:pt x="79572" y="59520"/>
                  </a:cubicBezTo>
                  <a:cubicBezTo>
                    <a:pt x="79572" y="59520"/>
                    <a:pt x="59679" y="59520"/>
                    <a:pt x="59679" y="29760"/>
                  </a:cubicBezTo>
                  <a:lnTo>
                    <a:pt x="59679" y="0"/>
                  </a:lnTo>
                  <a:lnTo>
                    <a:pt x="59679" y="0"/>
                  </a:lnTo>
                  <a:cubicBezTo>
                    <a:pt x="39786" y="0"/>
                    <a:pt x="39786" y="0"/>
                    <a:pt x="39786" y="0"/>
                  </a:cubicBezTo>
                  <a:lnTo>
                    <a:pt x="39786" y="0"/>
                  </a:lnTo>
                  <a:cubicBezTo>
                    <a:pt x="39786" y="29760"/>
                    <a:pt x="19893" y="59520"/>
                    <a:pt x="0" y="59520"/>
                  </a:cubicBezTo>
                  <a:cubicBezTo>
                    <a:pt x="19893" y="59520"/>
                    <a:pt x="19893" y="59520"/>
                    <a:pt x="19893" y="59520"/>
                  </a:cubicBezTo>
                  <a:cubicBezTo>
                    <a:pt x="19893" y="59520"/>
                    <a:pt x="19893" y="59520"/>
                    <a:pt x="39786" y="89280"/>
                  </a:cubicBezTo>
                  <a:cubicBezTo>
                    <a:pt x="39786" y="89280"/>
                    <a:pt x="59679" y="89280"/>
                    <a:pt x="59679" y="119040"/>
                  </a:cubicBezTo>
                  <a:lnTo>
                    <a:pt x="59679" y="119040"/>
                  </a:lnTo>
                  <a:cubicBezTo>
                    <a:pt x="59679" y="59520"/>
                    <a:pt x="59679" y="59520"/>
                    <a:pt x="59679" y="59520"/>
                  </a:cubicBezTo>
                  <a:cubicBezTo>
                    <a:pt x="99465" y="89280"/>
                    <a:pt x="99465" y="89280"/>
                    <a:pt x="99465" y="89280"/>
                  </a:cubicBezTo>
                  <a:cubicBezTo>
                    <a:pt x="99465" y="89280"/>
                    <a:pt x="99465" y="89280"/>
                    <a:pt x="119358" y="89280"/>
                  </a:cubicBezTo>
                  <a:lnTo>
                    <a:pt x="119358" y="89280"/>
                  </a:lnTo>
                  <a:lnTo>
                    <a:pt x="119358" y="89280"/>
                  </a:lnTo>
                  <a:cubicBezTo>
                    <a:pt x="119358" y="89280"/>
                    <a:pt x="119358" y="89280"/>
                    <a:pt x="99465" y="5952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45" name="Shape 11945"/>
            <p:cNvSpPr/>
            <p:nvPr/>
          </p:nvSpPr>
          <p:spPr>
            <a:xfrm>
              <a:off x="1973263" y="909638"/>
              <a:ext cx="88900" cy="11112"/>
            </a:xfrm>
            <a:custGeom>
              <a:avLst/>
              <a:gdLst/>
              <a:ahLst/>
              <a:cxnLst/>
              <a:rect l="0" t="0" r="0" b="0"/>
              <a:pathLst>
                <a:path w="120000" h="120000" extrusionOk="0">
                  <a:moveTo>
                    <a:pt x="89638" y="0"/>
                  </a:moveTo>
                  <a:lnTo>
                    <a:pt x="89638" y="0"/>
                  </a:lnTo>
                  <a:cubicBezTo>
                    <a:pt x="89638" y="0"/>
                    <a:pt x="89638" y="0"/>
                    <a:pt x="74698" y="0"/>
                  </a:cubicBezTo>
                  <a:lnTo>
                    <a:pt x="74698" y="0"/>
                  </a:lnTo>
                  <a:cubicBezTo>
                    <a:pt x="59759" y="0"/>
                    <a:pt x="59759" y="0"/>
                    <a:pt x="59759" y="0"/>
                  </a:cubicBezTo>
                  <a:cubicBezTo>
                    <a:pt x="44819" y="0"/>
                    <a:pt x="44819" y="0"/>
                    <a:pt x="44819" y="0"/>
                  </a:cubicBezTo>
                  <a:lnTo>
                    <a:pt x="29879" y="0"/>
                  </a:lnTo>
                  <a:lnTo>
                    <a:pt x="29879" y="0"/>
                  </a:lnTo>
                  <a:lnTo>
                    <a:pt x="29879" y="0"/>
                  </a:lnTo>
                  <a:cubicBezTo>
                    <a:pt x="14939" y="0"/>
                    <a:pt x="14939" y="116250"/>
                    <a:pt x="0" y="116250"/>
                  </a:cubicBezTo>
                  <a:cubicBezTo>
                    <a:pt x="0" y="116250"/>
                    <a:pt x="0" y="116250"/>
                    <a:pt x="14939" y="116250"/>
                  </a:cubicBezTo>
                  <a:lnTo>
                    <a:pt x="14939" y="116250"/>
                  </a:lnTo>
                  <a:cubicBezTo>
                    <a:pt x="14939" y="116250"/>
                    <a:pt x="29879" y="116250"/>
                    <a:pt x="29879" y="0"/>
                  </a:cubicBezTo>
                  <a:cubicBezTo>
                    <a:pt x="44819" y="0"/>
                    <a:pt x="44819" y="0"/>
                    <a:pt x="44819" y="0"/>
                  </a:cubicBezTo>
                  <a:lnTo>
                    <a:pt x="44819" y="0"/>
                  </a:lnTo>
                  <a:cubicBezTo>
                    <a:pt x="44819" y="116250"/>
                    <a:pt x="59759" y="116250"/>
                    <a:pt x="59759" y="116250"/>
                  </a:cubicBezTo>
                  <a:cubicBezTo>
                    <a:pt x="74698" y="116250"/>
                    <a:pt x="74698" y="116250"/>
                    <a:pt x="89638" y="116250"/>
                  </a:cubicBezTo>
                  <a:lnTo>
                    <a:pt x="89638" y="116250"/>
                  </a:lnTo>
                  <a:lnTo>
                    <a:pt x="89638" y="116250"/>
                  </a:lnTo>
                  <a:cubicBezTo>
                    <a:pt x="89638" y="116250"/>
                    <a:pt x="89638" y="116250"/>
                    <a:pt x="104578" y="116250"/>
                  </a:cubicBezTo>
                  <a:lnTo>
                    <a:pt x="104578" y="116250"/>
                  </a:lnTo>
                  <a:cubicBezTo>
                    <a:pt x="119518" y="116250"/>
                    <a:pt x="119518" y="116250"/>
                    <a:pt x="119518" y="116250"/>
                  </a:cubicBezTo>
                  <a:lnTo>
                    <a:pt x="119518" y="116250"/>
                  </a:lnTo>
                  <a:cubicBezTo>
                    <a:pt x="119518" y="0"/>
                    <a:pt x="119518" y="0"/>
                    <a:pt x="119518" y="0"/>
                  </a:cubicBezTo>
                  <a:lnTo>
                    <a:pt x="104578" y="0"/>
                  </a:lnTo>
                  <a:lnTo>
                    <a:pt x="89638" y="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46" name="Shape 11946"/>
            <p:cNvSpPr/>
            <p:nvPr/>
          </p:nvSpPr>
          <p:spPr>
            <a:xfrm>
              <a:off x="1951038" y="920750"/>
              <a:ext cx="11112" cy="1588"/>
            </a:xfrm>
            <a:custGeom>
              <a:avLst/>
              <a:gdLst/>
              <a:ahLst/>
              <a:cxnLst/>
              <a:rect l="0" t="0" r="0" b="0"/>
              <a:pathLst>
                <a:path w="120000" h="120000" extrusionOk="0">
                  <a:moveTo>
                    <a:pt x="0" y="0"/>
                  </a:moveTo>
                  <a:lnTo>
                    <a:pt x="0" y="0"/>
                  </a:lnTo>
                  <a:lnTo>
                    <a:pt x="116250" y="0"/>
                  </a:lnTo>
                  <a:lnTo>
                    <a:pt x="116250" y="0"/>
                  </a:lnTo>
                  <a:lnTo>
                    <a:pt x="116250" y="0"/>
                  </a:lnTo>
                  <a:cubicBezTo>
                    <a:pt x="116250" y="0"/>
                    <a:pt x="116250" y="0"/>
                    <a:pt x="0"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47" name="Shape 11947"/>
            <p:cNvSpPr/>
            <p:nvPr/>
          </p:nvSpPr>
          <p:spPr>
            <a:xfrm>
              <a:off x="1827213" y="887413"/>
              <a:ext cx="66675" cy="33337"/>
            </a:xfrm>
            <a:custGeom>
              <a:avLst/>
              <a:gdLst/>
              <a:ahLst/>
              <a:cxnLst/>
              <a:rect l="0" t="0" r="0" b="0"/>
              <a:pathLst>
                <a:path w="120000" h="120000" extrusionOk="0">
                  <a:moveTo>
                    <a:pt x="99465" y="39574"/>
                  </a:moveTo>
                  <a:lnTo>
                    <a:pt x="99465" y="39574"/>
                  </a:lnTo>
                  <a:lnTo>
                    <a:pt x="79572" y="39574"/>
                  </a:lnTo>
                  <a:lnTo>
                    <a:pt x="79572" y="39574"/>
                  </a:lnTo>
                  <a:cubicBezTo>
                    <a:pt x="79572" y="39574"/>
                    <a:pt x="79572" y="39574"/>
                    <a:pt x="59679" y="39574"/>
                  </a:cubicBezTo>
                  <a:lnTo>
                    <a:pt x="39786" y="39574"/>
                  </a:lnTo>
                  <a:lnTo>
                    <a:pt x="19893" y="39574"/>
                  </a:lnTo>
                  <a:cubicBezTo>
                    <a:pt x="19893" y="0"/>
                    <a:pt x="19893" y="0"/>
                    <a:pt x="0" y="0"/>
                  </a:cubicBezTo>
                  <a:cubicBezTo>
                    <a:pt x="19893" y="39574"/>
                    <a:pt x="19893" y="79148"/>
                    <a:pt x="19893" y="79148"/>
                  </a:cubicBezTo>
                  <a:cubicBezTo>
                    <a:pt x="19893" y="79148"/>
                    <a:pt x="19893" y="118723"/>
                    <a:pt x="39786" y="118723"/>
                  </a:cubicBezTo>
                  <a:lnTo>
                    <a:pt x="39786" y="118723"/>
                  </a:lnTo>
                  <a:lnTo>
                    <a:pt x="39786" y="118723"/>
                  </a:lnTo>
                  <a:lnTo>
                    <a:pt x="39786" y="118723"/>
                  </a:lnTo>
                  <a:cubicBezTo>
                    <a:pt x="59679" y="118723"/>
                    <a:pt x="59679" y="118723"/>
                    <a:pt x="59679" y="118723"/>
                  </a:cubicBezTo>
                  <a:lnTo>
                    <a:pt x="59679" y="118723"/>
                  </a:lnTo>
                  <a:lnTo>
                    <a:pt x="79572" y="118723"/>
                  </a:lnTo>
                  <a:cubicBezTo>
                    <a:pt x="79572" y="118723"/>
                    <a:pt x="99465" y="118723"/>
                    <a:pt x="119358" y="118723"/>
                  </a:cubicBezTo>
                  <a:lnTo>
                    <a:pt x="119358" y="118723"/>
                  </a:lnTo>
                  <a:cubicBezTo>
                    <a:pt x="99465" y="79148"/>
                    <a:pt x="99465" y="79148"/>
                    <a:pt x="99465" y="39574"/>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48" name="Shape 11948"/>
            <p:cNvSpPr/>
            <p:nvPr/>
          </p:nvSpPr>
          <p:spPr>
            <a:xfrm>
              <a:off x="1962150" y="909638"/>
              <a:ext cx="1588" cy="11112"/>
            </a:xfrm>
            <a:custGeom>
              <a:avLst/>
              <a:gdLst/>
              <a:ahLst/>
              <a:cxnLst/>
              <a:rect l="0" t="0" r="0" b="0"/>
              <a:pathLst>
                <a:path w="120000" h="120000" extrusionOk="0">
                  <a:moveTo>
                    <a:pt x="0" y="0"/>
                  </a:moveTo>
                  <a:lnTo>
                    <a:pt x="0" y="0"/>
                  </a:lnTo>
                  <a:lnTo>
                    <a:pt x="0" y="116250"/>
                  </a:lnTo>
                  <a:cubicBezTo>
                    <a:pt x="0" y="116250"/>
                    <a:pt x="0" y="116250"/>
                    <a:pt x="0"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49" name="Shape 11949"/>
            <p:cNvSpPr/>
            <p:nvPr/>
          </p:nvSpPr>
          <p:spPr>
            <a:xfrm>
              <a:off x="1906588" y="909638"/>
              <a:ext cx="33337" cy="11112"/>
            </a:xfrm>
            <a:custGeom>
              <a:avLst/>
              <a:gdLst/>
              <a:ahLst/>
              <a:cxnLst/>
              <a:rect l="0" t="0" r="0" b="0"/>
              <a:pathLst>
                <a:path w="120000" h="120000" extrusionOk="0">
                  <a:moveTo>
                    <a:pt x="79148" y="116250"/>
                  </a:moveTo>
                  <a:lnTo>
                    <a:pt x="79148" y="116250"/>
                  </a:lnTo>
                  <a:lnTo>
                    <a:pt x="79148" y="0"/>
                  </a:lnTo>
                  <a:cubicBezTo>
                    <a:pt x="79148" y="116250"/>
                    <a:pt x="79148" y="116250"/>
                    <a:pt x="79148" y="116250"/>
                  </a:cubicBezTo>
                  <a:cubicBezTo>
                    <a:pt x="39574" y="116250"/>
                    <a:pt x="39574" y="116250"/>
                    <a:pt x="39574" y="0"/>
                  </a:cubicBezTo>
                  <a:lnTo>
                    <a:pt x="39574" y="0"/>
                  </a:lnTo>
                  <a:lnTo>
                    <a:pt x="39574" y="0"/>
                  </a:lnTo>
                  <a:lnTo>
                    <a:pt x="39574" y="0"/>
                  </a:lnTo>
                  <a:cubicBezTo>
                    <a:pt x="0" y="116250"/>
                    <a:pt x="0" y="116250"/>
                    <a:pt x="0" y="116250"/>
                  </a:cubicBezTo>
                  <a:lnTo>
                    <a:pt x="0" y="116250"/>
                  </a:lnTo>
                  <a:cubicBezTo>
                    <a:pt x="39574" y="116250"/>
                    <a:pt x="79148" y="116250"/>
                    <a:pt x="79148" y="116250"/>
                  </a:cubicBezTo>
                  <a:lnTo>
                    <a:pt x="79148" y="116250"/>
                  </a:lnTo>
                  <a:cubicBezTo>
                    <a:pt x="118723" y="116250"/>
                    <a:pt x="118723" y="116250"/>
                    <a:pt x="118723" y="116250"/>
                  </a:cubicBezTo>
                  <a:lnTo>
                    <a:pt x="118723" y="116250"/>
                  </a:lnTo>
                  <a:lnTo>
                    <a:pt x="118723" y="116250"/>
                  </a:lnTo>
                  <a:cubicBezTo>
                    <a:pt x="118723" y="116250"/>
                    <a:pt x="118723" y="116250"/>
                    <a:pt x="79148" y="11625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50" name="Shape 11950"/>
            <p:cNvSpPr/>
            <p:nvPr/>
          </p:nvSpPr>
          <p:spPr>
            <a:xfrm>
              <a:off x="2073275" y="954088"/>
              <a:ext cx="22225" cy="11112"/>
            </a:xfrm>
            <a:custGeom>
              <a:avLst/>
              <a:gdLst/>
              <a:ahLst/>
              <a:cxnLst/>
              <a:rect l="0" t="0" r="0" b="0"/>
              <a:pathLst>
                <a:path w="120000" h="120000" extrusionOk="0">
                  <a:moveTo>
                    <a:pt x="60000" y="116250"/>
                  </a:moveTo>
                  <a:lnTo>
                    <a:pt x="60000" y="116250"/>
                  </a:lnTo>
                  <a:lnTo>
                    <a:pt x="60000" y="116250"/>
                  </a:lnTo>
                  <a:lnTo>
                    <a:pt x="60000" y="116250"/>
                  </a:lnTo>
                  <a:cubicBezTo>
                    <a:pt x="60000" y="116250"/>
                    <a:pt x="60000" y="0"/>
                    <a:pt x="118064" y="0"/>
                  </a:cubicBezTo>
                  <a:cubicBezTo>
                    <a:pt x="60000" y="0"/>
                    <a:pt x="60000" y="0"/>
                    <a:pt x="0" y="0"/>
                  </a:cubicBezTo>
                  <a:lnTo>
                    <a:pt x="60000" y="11625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51" name="Shape 11951"/>
            <p:cNvSpPr/>
            <p:nvPr/>
          </p:nvSpPr>
          <p:spPr>
            <a:xfrm>
              <a:off x="1793875" y="787400"/>
              <a:ext cx="134938" cy="44450"/>
            </a:xfrm>
            <a:custGeom>
              <a:avLst/>
              <a:gdLst/>
              <a:ahLst/>
              <a:cxnLst/>
              <a:rect l="0" t="0" r="0" b="0"/>
              <a:pathLst>
                <a:path w="120000" h="120000" extrusionOk="0">
                  <a:moveTo>
                    <a:pt x="0" y="59520"/>
                  </a:moveTo>
                  <a:lnTo>
                    <a:pt x="0" y="59520"/>
                  </a:lnTo>
                  <a:cubicBezTo>
                    <a:pt x="0" y="59520"/>
                    <a:pt x="0" y="59520"/>
                    <a:pt x="9973" y="59520"/>
                  </a:cubicBezTo>
                  <a:cubicBezTo>
                    <a:pt x="9973" y="59520"/>
                    <a:pt x="9973" y="59520"/>
                    <a:pt x="19946" y="59520"/>
                  </a:cubicBezTo>
                  <a:lnTo>
                    <a:pt x="19946" y="59520"/>
                  </a:lnTo>
                  <a:lnTo>
                    <a:pt x="29919" y="59520"/>
                  </a:lnTo>
                  <a:cubicBezTo>
                    <a:pt x="29919" y="59520"/>
                    <a:pt x="29919" y="59520"/>
                    <a:pt x="39892" y="59520"/>
                  </a:cubicBezTo>
                  <a:cubicBezTo>
                    <a:pt x="49865" y="59520"/>
                    <a:pt x="49865" y="59520"/>
                    <a:pt x="59839" y="59520"/>
                  </a:cubicBezTo>
                  <a:lnTo>
                    <a:pt x="59839" y="89280"/>
                  </a:lnTo>
                  <a:cubicBezTo>
                    <a:pt x="79785" y="119040"/>
                    <a:pt x="79785" y="119040"/>
                    <a:pt x="79785" y="119040"/>
                  </a:cubicBezTo>
                  <a:cubicBezTo>
                    <a:pt x="79785" y="119040"/>
                    <a:pt x="79785" y="119040"/>
                    <a:pt x="89758" y="119040"/>
                  </a:cubicBezTo>
                  <a:lnTo>
                    <a:pt x="89758" y="119040"/>
                  </a:lnTo>
                  <a:lnTo>
                    <a:pt x="99731" y="119040"/>
                  </a:lnTo>
                  <a:cubicBezTo>
                    <a:pt x="109705" y="119040"/>
                    <a:pt x="109705" y="119040"/>
                    <a:pt x="109705" y="119040"/>
                  </a:cubicBezTo>
                  <a:cubicBezTo>
                    <a:pt x="119678" y="119040"/>
                    <a:pt x="119678" y="89280"/>
                    <a:pt x="119678" y="89280"/>
                  </a:cubicBezTo>
                  <a:lnTo>
                    <a:pt x="119678" y="89280"/>
                  </a:lnTo>
                  <a:lnTo>
                    <a:pt x="119678" y="89280"/>
                  </a:lnTo>
                  <a:lnTo>
                    <a:pt x="119678" y="89280"/>
                  </a:lnTo>
                  <a:cubicBezTo>
                    <a:pt x="109705" y="89280"/>
                    <a:pt x="109705" y="89280"/>
                    <a:pt x="109705" y="89280"/>
                  </a:cubicBezTo>
                  <a:cubicBezTo>
                    <a:pt x="99731" y="89280"/>
                    <a:pt x="99731" y="59520"/>
                    <a:pt x="99731" y="59520"/>
                  </a:cubicBezTo>
                  <a:lnTo>
                    <a:pt x="99731" y="59520"/>
                  </a:lnTo>
                  <a:cubicBezTo>
                    <a:pt x="99731" y="59520"/>
                    <a:pt x="99731" y="59520"/>
                    <a:pt x="89758" y="59520"/>
                  </a:cubicBezTo>
                  <a:lnTo>
                    <a:pt x="89758" y="59520"/>
                  </a:lnTo>
                  <a:cubicBezTo>
                    <a:pt x="79785" y="29760"/>
                    <a:pt x="79785" y="29760"/>
                    <a:pt x="79785" y="29760"/>
                  </a:cubicBezTo>
                  <a:lnTo>
                    <a:pt x="79785" y="29760"/>
                  </a:lnTo>
                  <a:cubicBezTo>
                    <a:pt x="69812" y="29760"/>
                    <a:pt x="69812" y="29760"/>
                    <a:pt x="69812" y="29760"/>
                  </a:cubicBezTo>
                  <a:cubicBezTo>
                    <a:pt x="59839" y="29760"/>
                    <a:pt x="59839" y="29760"/>
                    <a:pt x="59839" y="29760"/>
                  </a:cubicBezTo>
                  <a:lnTo>
                    <a:pt x="49865" y="29760"/>
                  </a:lnTo>
                  <a:cubicBezTo>
                    <a:pt x="39892" y="29760"/>
                    <a:pt x="39892" y="0"/>
                    <a:pt x="39892" y="0"/>
                  </a:cubicBezTo>
                  <a:cubicBezTo>
                    <a:pt x="39892" y="0"/>
                    <a:pt x="39892" y="0"/>
                    <a:pt x="29919" y="0"/>
                  </a:cubicBezTo>
                  <a:lnTo>
                    <a:pt x="29919" y="0"/>
                  </a:lnTo>
                  <a:cubicBezTo>
                    <a:pt x="19946" y="0"/>
                    <a:pt x="19946" y="0"/>
                    <a:pt x="19946" y="0"/>
                  </a:cubicBezTo>
                  <a:lnTo>
                    <a:pt x="9973" y="0"/>
                  </a:lnTo>
                  <a:lnTo>
                    <a:pt x="0" y="0"/>
                  </a:lnTo>
                  <a:lnTo>
                    <a:pt x="0" y="0"/>
                  </a:lnTo>
                  <a:lnTo>
                    <a:pt x="0" y="29760"/>
                  </a:lnTo>
                  <a:lnTo>
                    <a:pt x="0" y="5952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52" name="Shape 11952"/>
            <p:cNvSpPr/>
            <p:nvPr/>
          </p:nvSpPr>
          <p:spPr>
            <a:xfrm>
              <a:off x="1827213" y="831850"/>
              <a:ext cx="44450" cy="11113"/>
            </a:xfrm>
            <a:custGeom>
              <a:avLst/>
              <a:gdLst/>
              <a:ahLst/>
              <a:cxnLst/>
              <a:rect l="0" t="0" r="0" b="0"/>
              <a:pathLst>
                <a:path w="120000" h="120000" extrusionOk="0">
                  <a:moveTo>
                    <a:pt x="59520" y="0"/>
                  </a:moveTo>
                  <a:lnTo>
                    <a:pt x="59520" y="0"/>
                  </a:lnTo>
                  <a:lnTo>
                    <a:pt x="59520" y="0"/>
                  </a:lnTo>
                  <a:cubicBezTo>
                    <a:pt x="59520" y="0"/>
                    <a:pt x="29760" y="0"/>
                    <a:pt x="0" y="0"/>
                  </a:cubicBezTo>
                  <a:lnTo>
                    <a:pt x="0" y="0"/>
                  </a:lnTo>
                  <a:lnTo>
                    <a:pt x="0" y="116250"/>
                  </a:lnTo>
                  <a:lnTo>
                    <a:pt x="29760" y="116250"/>
                  </a:lnTo>
                  <a:lnTo>
                    <a:pt x="59520" y="116250"/>
                  </a:lnTo>
                  <a:lnTo>
                    <a:pt x="89280" y="116250"/>
                  </a:lnTo>
                  <a:cubicBezTo>
                    <a:pt x="89280" y="116250"/>
                    <a:pt x="89280" y="116250"/>
                    <a:pt x="119040" y="116250"/>
                  </a:cubicBezTo>
                  <a:cubicBezTo>
                    <a:pt x="89280" y="0"/>
                    <a:pt x="89280" y="0"/>
                    <a:pt x="89280" y="0"/>
                  </a:cubicBezTo>
                  <a:cubicBezTo>
                    <a:pt x="89280" y="0"/>
                    <a:pt x="89280" y="0"/>
                    <a:pt x="59520"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53" name="Shape 11953"/>
            <p:cNvSpPr/>
            <p:nvPr/>
          </p:nvSpPr>
          <p:spPr>
            <a:xfrm>
              <a:off x="2117725" y="1155700"/>
              <a:ext cx="33338" cy="1588"/>
            </a:xfrm>
            <a:custGeom>
              <a:avLst/>
              <a:gdLst/>
              <a:ahLst/>
              <a:cxnLst/>
              <a:rect l="0" t="0" r="0" b="0"/>
              <a:pathLst>
                <a:path w="120000" h="120000" extrusionOk="0">
                  <a:moveTo>
                    <a:pt x="39574" y="0"/>
                  </a:moveTo>
                  <a:lnTo>
                    <a:pt x="39574" y="0"/>
                  </a:lnTo>
                  <a:lnTo>
                    <a:pt x="0" y="0"/>
                  </a:lnTo>
                  <a:lnTo>
                    <a:pt x="39574" y="0"/>
                  </a:lnTo>
                  <a:lnTo>
                    <a:pt x="39574" y="0"/>
                  </a:lnTo>
                  <a:lnTo>
                    <a:pt x="79148" y="0"/>
                  </a:lnTo>
                  <a:lnTo>
                    <a:pt x="118723" y="0"/>
                  </a:lnTo>
                  <a:lnTo>
                    <a:pt x="118723" y="0"/>
                  </a:lnTo>
                  <a:lnTo>
                    <a:pt x="118723" y="0"/>
                  </a:lnTo>
                  <a:lnTo>
                    <a:pt x="118723" y="0"/>
                  </a:lnTo>
                  <a:lnTo>
                    <a:pt x="39574" y="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54" name="Shape 11954"/>
            <p:cNvSpPr/>
            <p:nvPr/>
          </p:nvSpPr>
          <p:spPr>
            <a:xfrm>
              <a:off x="2028825" y="2449513"/>
              <a:ext cx="22225" cy="11112"/>
            </a:xfrm>
            <a:custGeom>
              <a:avLst/>
              <a:gdLst/>
              <a:ahLst/>
              <a:cxnLst/>
              <a:rect l="0" t="0" r="0" b="0"/>
              <a:pathLst>
                <a:path w="120000" h="120000" extrusionOk="0">
                  <a:moveTo>
                    <a:pt x="59047" y="116129"/>
                  </a:moveTo>
                  <a:lnTo>
                    <a:pt x="59047" y="116129"/>
                  </a:lnTo>
                  <a:lnTo>
                    <a:pt x="59047" y="116129"/>
                  </a:lnTo>
                  <a:lnTo>
                    <a:pt x="59047" y="116129"/>
                  </a:lnTo>
                  <a:cubicBezTo>
                    <a:pt x="118095" y="116129"/>
                    <a:pt x="118095" y="116129"/>
                    <a:pt x="118095" y="116129"/>
                  </a:cubicBezTo>
                  <a:lnTo>
                    <a:pt x="118095" y="116129"/>
                  </a:lnTo>
                  <a:lnTo>
                    <a:pt x="118095" y="116129"/>
                  </a:lnTo>
                  <a:lnTo>
                    <a:pt x="118095" y="116129"/>
                  </a:lnTo>
                  <a:lnTo>
                    <a:pt x="118095" y="116129"/>
                  </a:lnTo>
                  <a:cubicBezTo>
                    <a:pt x="118095" y="116129"/>
                    <a:pt x="118095" y="116129"/>
                    <a:pt x="59047" y="0"/>
                  </a:cubicBezTo>
                  <a:lnTo>
                    <a:pt x="59047" y="0"/>
                  </a:lnTo>
                  <a:lnTo>
                    <a:pt x="59047" y="0"/>
                  </a:lnTo>
                  <a:lnTo>
                    <a:pt x="0" y="0"/>
                  </a:lnTo>
                  <a:lnTo>
                    <a:pt x="0" y="0"/>
                  </a:lnTo>
                  <a:lnTo>
                    <a:pt x="0" y="0"/>
                  </a:lnTo>
                  <a:cubicBezTo>
                    <a:pt x="0" y="0"/>
                    <a:pt x="0" y="0"/>
                    <a:pt x="0" y="116129"/>
                  </a:cubicBezTo>
                  <a:lnTo>
                    <a:pt x="59047" y="116129"/>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55" name="Shape 11955"/>
            <p:cNvSpPr/>
            <p:nvPr/>
          </p:nvSpPr>
          <p:spPr>
            <a:xfrm>
              <a:off x="1962150" y="2405063"/>
              <a:ext cx="44450" cy="44450"/>
            </a:xfrm>
            <a:custGeom>
              <a:avLst/>
              <a:gdLst/>
              <a:ahLst/>
              <a:cxnLst/>
              <a:rect l="0" t="0" r="0" b="0"/>
              <a:pathLst>
                <a:path w="120000" h="120000" extrusionOk="0">
                  <a:moveTo>
                    <a:pt x="89280" y="28800"/>
                  </a:moveTo>
                  <a:lnTo>
                    <a:pt x="89280" y="28800"/>
                  </a:lnTo>
                  <a:cubicBezTo>
                    <a:pt x="89280" y="28800"/>
                    <a:pt x="89280" y="28800"/>
                    <a:pt x="59520" y="28800"/>
                  </a:cubicBezTo>
                  <a:lnTo>
                    <a:pt x="59520" y="0"/>
                  </a:lnTo>
                  <a:lnTo>
                    <a:pt x="29760" y="0"/>
                  </a:lnTo>
                  <a:lnTo>
                    <a:pt x="29760" y="0"/>
                  </a:lnTo>
                  <a:cubicBezTo>
                    <a:pt x="29760" y="0"/>
                    <a:pt x="29760" y="0"/>
                    <a:pt x="0" y="0"/>
                  </a:cubicBezTo>
                  <a:lnTo>
                    <a:pt x="0" y="0"/>
                  </a:lnTo>
                  <a:lnTo>
                    <a:pt x="29760" y="28800"/>
                  </a:lnTo>
                  <a:cubicBezTo>
                    <a:pt x="29760" y="28800"/>
                    <a:pt x="59520" y="58560"/>
                    <a:pt x="89280" y="58560"/>
                  </a:cubicBezTo>
                  <a:lnTo>
                    <a:pt x="89280" y="58560"/>
                  </a:lnTo>
                  <a:lnTo>
                    <a:pt x="89280" y="58560"/>
                  </a:lnTo>
                  <a:lnTo>
                    <a:pt x="119040" y="88320"/>
                  </a:lnTo>
                  <a:cubicBezTo>
                    <a:pt x="119040" y="119040"/>
                    <a:pt x="119040" y="119040"/>
                    <a:pt x="119040" y="119040"/>
                  </a:cubicBezTo>
                  <a:lnTo>
                    <a:pt x="119040" y="119040"/>
                  </a:lnTo>
                  <a:cubicBezTo>
                    <a:pt x="119040" y="88320"/>
                    <a:pt x="119040" y="88320"/>
                    <a:pt x="119040" y="88320"/>
                  </a:cubicBezTo>
                  <a:lnTo>
                    <a:pt x="119040" y="88320"/>
                  </a:lnTo>
                  <a:cubicBezTo>
                    <a:pt x="119040" y="88320"/>
                    <a:pt x="119040" y="88320"/>
                    <a:pt x="119040" y="58560"/>
                  </a:cubicBezTo>
                  <a:lnTo>
                    <a:pt x="119040" y="58560"/>
                  </a:lnTo>
                  <a:lnTo>
                    <a:pt x="119040" y="58560"/>
                  </a:lnTo>
                  <a:lnTo>
                    <a:pt x="119040" y="58560"/>
                  </a:lnTo>
                  <a:lnTo>
                    <a:pt x="89280" y="28800"/>
                  </a:ln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56" name="Shape 11956"/>
            <p:cNvSpPr/>
            <p:nvPr/>
          </p:nvSpPr>
          <p:spPr>
            <a:xfrm>
              <a:off x="1192213" y="1535113"/>
              <a:ext cx="1127125" cy="525462"/>
            </a:xfrm>
            <a:custGeom>
              <a:avLst/>
              <a:gdLst/>
              <a:ahLst/>
              <a:cxnLst/>
              <a:rect l="0" t="0" r="0" b="0"/>
              <a:pathLst>
                <a:path w="120000" h="120000" extrusionOk="0">
                  <a:moveTo>
                    <a:pt x="118735" y="17860"/>
                  </a:moveTo>
                  <a:lnTo>
                    <a:pt x="118735" y="17860"/>
                  </a:lnTo>
                  <a:lnTo>
                    <a:pt x="118735" y="15308"/>
                  </a:lnTo>
                  <a:cubicBezTo>
                    <a:pt x="118735" y="15308"/>
                    <a:pt x="118735" y="15308"/>
                    <a:pt x="118735" y="12674"/>
                  </a:cubicBezTo>
                  <a:lnTo>
                    <a:pt x="118735" y="12674"/>
                  </a:lnTo>
                  <a:lnTo>
                    <a:pt x="118735" y="10205"/>
                  </a:lnTo>
                  <a:cubicBezTo>
                    <a:pt x="118735" y="10205"/>
                    <a:pt x="118735" y="10205"/>
                    <a:pt x="118735" y="7654"/>
                  </a:cubicBezTo>
                  <a:lnTo>
                    <a:pt x="118735" y="7654"/>
                  </a:lnTo>
                  <a:lnTo>
                    <a:pt x="118735" y="7654"/>
                  </a:lnTo>
                  <a:lnTo>
                    <a:pt x="118735" y="7654"/>
                  </a:lnTo>
                  <a:lnTo>
                    <a:pt x="117586" y="7654"/>
                  </a:lnTo>
                  <a:lnTo>
                    <a:pt x="117586" y="7654"/>
                  </a:lnTo>
                  <a:lnTo>
                    <a:pt x="116398" y="7654"/>
                  </a:lnTo>
                  <a:lnTo>
                    <a:pt x="116398" y="7654"/>
                  </a:lnTo>
                  <a:lnTo>
                    <a:pt x="116398" y="7654"/>
                  </a:lnTo>
                  <a:lnTo>
                    <a:pt x="116398" y="7654"/>
                  </a:lnTo>
                  <a:cubicBezTo>
                    <a:pt x="116398" y="7654"/>
                    <a:pt x="116398" y="10205"/>
                    <a:pt x="115210" y="10205"/>
                  </a:cubicBezTo>
                  <a:lnTo>
                    <a:pt x="115210" y="10205"/>
                  </a:lnTo>
                  <a:lnTo>
                    <a:pt x="115210" y="10205"/>
                  </a:lnTo>
                  <a:cubicBezTo>
                    <a:pt x="115210" y="10205"/>
                    <a:pt x="115210" y="10205"/>
                    <a:pt x="115210" y="12674"/>
                  </a:cubicBezTo>
                  <a:lnTo>
                    <a:pt x="115210" y="12674"/>
                  </a:lnTo>
                  <a:lnTo>
                    <a:pt x="113984" y="17860"/>
                  </a:lnTo>
                  <a:lnTo>
                    <a:pt x="113984" y="17860"/>
                  </a:lnTo>
                  <a:cubicBezTo>
                    <a:pt x="112835" y="17860"/>
                    <a:pt x="112835" y="17860"/>
                    <a:pt x="112835" y="17860"/>
                  </a:cubicBezTo>
                  <a:cubicBezTo>
                    <a:pt x="112835" y="17860"/>
                    <a:pt x="112835" y="17860"/>
                    <a:pt x="111647" y="17860"/>
                  </a:cubicBezTo>
                  <a:cubicBezTo>
                    <a:pt x="111647" y="20411"/>
                    <a:pt x="111647" y="20411"/>
                    <a:pt x="110459" y="20411"/>
                  </a:cubicBezTo>
                  <a:lnTo>
                    <a:pt x="110459" y="20411"/>
                  </a:lnTo>
                  <a:cubicBezTo>
                    <a:pt x="109233" y="20411"/>
                    <a:pt x="108084" y="20411"/>
                    <a:pt x="106896" y="20411"/>
                  </a:cubicBezTo>
                  <a:cubicBezTo>
                    <a:pt x="105708" y="20411"/>
                    <a:pt x="104482" y="20411"/>
                    <a:pt x="104482" y="20411"/>
                  </a:cubicBezTo>
                  <a:cubicBezTo>
                    <a:pt x="102145" y="22880"/>
                    <a:pt x="102145" y="22880"/>
                    <a:pt x="102145" y="22880"/>
                  </a:cubicBezTo>
                  <a:cubicBezTo>
                    <a:pt x="102145" y="25514"/>
                    <a:pt x="100957" y="28065"/>
                    <a:pt x="100957" y="28065"/>
                  </a:cubicBezTo>
                  <a:cubicBezTo>
                    <a:pt x="100957" y="30534"/>
                    <a:pt x="100957" y="30534"/>
                    <a:pt x="99770" y="30534"/>
                  </a:cubicBezTo>
                  <a:cubicBezTo>
                    <a:pt x="98582" y="30534"/>
                    <a:pt x="98582" y="30534"/>
                    <a:pt x="98582" y="30534"/>
                  </a:cubicBezTo>
                  <a:cubicBezTo>
                    <a:pt x="97394" y="30534"/>
                    <a:pt x="97394" y="30534"/>
                    <a:pt x="97394" y="30534"/>
                  </a:cubicBezTo>
                  <a:cubicBezTo>
                    <a:pt x="97394" y="30534"/>
                    <a:pt x="97394" y="30534"/>
                    <a:pt x="96168" y="30534"/>
                  </a:cubicBezTo>
                  <a:cubicBezTo>
                    <a:pt x="96168" y="33086"/>
                    <a:pt x="96168" y="33086"/>
                    <a:pt x="95019" y="35720"/>
                  </a:cubicBezTo>
                  <a:cubicBezTo>
                    <a:pt x="93831" y="35720"/>
                    <a:pt x="89080" y="40740"/>
                    <a:pt x="89080" y="40740"/>
                  </a:cubicBezTo>
                  <a:lnTo>
                    <a:pt x="89080" y="40740"/>
                  </a:lnTo>
                  <a:cubicBezTo>
                    <a:pt x="87892" y="40740"/>
                    <a:pt x="87892" y="38271"/>
                    <a:pt x="87892" y="38271"/>
                  </a:cubicBezTo>
                  <a:lnTo>
                    <a:pt x="87892" y="38271"/>
                  </a:lnTo>
                  <a:cubicBezTo>
                    <a:pt x="86704" y="38271"/>
                    <a:pt x="85517" y="33086"/>
                    <a:pt x="85517" y="33086"/>
                  </a:cubicBezTo>
                  <a:cubicBezTo>
                    <a:pt x="85517" y="30534"/>
                    <a:pt x="85517" y="30534"/>
                    <a:pt x="85517" y="30534"/>
                  </a:cubicBezTo>
                  <a:lnTo>
                    <a:pt x="85517" y="30534"/>
                  </a:lnTo>
                  <a:lnTo>
                    <a:pt x="86704" y="28065"/>
                  </a:lnTo>
                  <a:cubicBezTo>
                    <a:pt x="86704" y="28065"/>
                    <a:pt x="86704" y="28065"/>
                    <a:pt x="85517" y="28065"/>
                  </a:cubicBezTo>
                  <a:lnTo>
                    <a:pt x="85517" y="28065"/>
                  </a:lnTo>
                  <a:cubicBezTo>
                    <a:pt x="84329" y="25514"/>
                    <a:pt x="85517" y="22880"/>
                    <a:pt x="85517" y="22880"/>
                  </a:cubicBezTo>
                  <a:cubicBezTo>
                    <a:pt x="85517" y="22880"/>
                    <a:pt x="85517" y="22880"/>
                    <a:pt x="85517" y="20411"/>
                  </a:cubicBezTo>
                  <a:cubicBezTo>
                    <a:pt x="85517" y="20411"/>
                    <a:pt x="85517" y="20411"/>
                    <a:pt x="85517" y="17860"/>
                  </a:cubicBezTo>
                  <a:cubicBezTo>
                    <a:pt x="84329" y="17860"/>
                    <a:pt x="84329" y="17860"/>
                    <a:pt x="84329" y="15308"/>
                  </a:cubicBezTo>
                  <a:lnTo>
                    <a:pt x="84329" y="15308"/>
                  </a:lnTo>
                  <a:cubicBezTo>
                    <a:pt x="83141" y="15308"/>
                    <a:pt x="83141" y="17860"/>
                    <a:pt x="83141" y="17860"/>
                  </a:cubicBezTo>
                  <a:lnTo>
                    <a:pt x="83141" y="20411"/>
                  </a:lnTo>
                  <a:cubicBezTo>
                    <a:pt x="81954" y="20411"/>
                    <a:pt x="81954" y="20411"/>
                    <a:pt x="81954" y="20411"/>
                  </a:cubicBezTo>
                  <a:lnTo>
                    <a:pt x="81954" y="20411"/>
                  </a:lnTo>
                  <a:lnTo>
                    <a:pt x="81954" y="22880"/>
                  </a:lnTo>
                  <a:lnTo>
                    <a:pt x="81954" y="25514"/>
                  </a:lnTo>
                  <a:cubicBezTo>
                    <a:pt x="80766" y="25514"/>
                    <a:pt x="80766" y="25514"/>
                    <a:pt x="80766" y="28065"/>
                  </a:cubicBezTo>
                  <a:lnTo>
                    <a:pt x="79578" y="28065"/>
                  </a:lnTo>
                  <a:cubicBezTo>
                    <a:pt x="79578" y="30534"/>
                    <a:pt x="78390" y="30534"/>
                    <a:pt x="78390" y="30534"/>
                  </a:cubicBezTo>
                  <a:lnTo>
                    <a:pt x="78390" y="30534"/>
                  </a:lnTo>
                  <a:cubicBezTo>
                    <a:pt x="77203" y="28065"/>
                    <a:pt x="77203" y="28065"/>
                    <a:pt x="77203" y="28065"/>
                  </a:cubicBezTo>
                  <a:cubicBezTo>
                    <a:pt x="77203" y="17860"/>
                    <a:pt x="77203" y="17860"/>
                    <a:pt x="77203" y="17860"/>
                  </a:cubicBezTo>
                  <a:cubicBezTo>
                    <a:pt x="80766" y="12674"/>
                    <a:pt x="80766" y="12674"/>
                    <a:pt x="80766" y="12674"/>
                  </a:cubicBezTo>
                  <a:cubicBezTo>
                    <a:pt x="79578" y="12674"/>
                    <a:pt x="79578" y="12674"/>
                    <a:pt x="79578" y="12674"/>
                  </a:cubicBezTo>
                  <a:cubicBezTo>
                    <a:pt x="78390" y="12674"/>
                    <a:pt x="78390" y="12674"/>
                    <a:pt x="78390" y="12674"/>
                  </a:cubicBezTo>
                  <a:cubicBezTo>
                    <a:pt x="77203" y="10205"/>
                    <a:pt x="77203" y="10205"/>
                    <a:pt x="77203" y="10205"/>
                  </a:cubicBezTo>
                  <a:lnTo>
                    <a:pt x="76015" y="10205"/>
                  </a:lnTo>
                  <a:lnTo>
                    <a:pt x="73639" y="12674"/>
                  </a:lnTo>
                  <a:cubicBezTo>
                    <a:pt x="73639" y="15308"/>
                    <a:pt x="72452" y="15308"/>
                    <a:pt x="72452" y="15308"/>
                  </a:cubicBezTo>
                  <a:cubicBezTo>
                    <a:pt x="72452" y="15308"/>
                    <a:pt x="72452" y="15308"/>
                    <a:pt x="71264" y="15308"/>
                  </a:cubicBezTo>
                  <a:cubicBezTo>
                    <a:pt x="71264" y="12674"/>
                    <a:pt x="71264" y="12674"/>
                    <a:pt x="71264" y="12674"/>
                  </a:cubicBezTo>
                  <a:cubicBezTo>
                    <a:pt x="70076" y="12674"/>
                    <a:pt x="68888" y="12674"/>
                    <a:pt x="68888" y="12674"/>
                  </a:cubicBezTo>
                  <a:cubicBezTo>
                    <a:pt x="66513" y="10205"/>
                    <a:pt x="66513" y="10205"/>
                    <a:pt x="66513" y="10205"/>
                  </a:cubicBezTo>
                  <a:cubicBezTo>
                    <a:pt x="68888" y="7654"/>
                    <a:pt x="68888" y="7654"/>
                    <a:pt x="68888" y="7654"/>
                  </a:cubicBezTo>
                  <a:cubicBezTo>
                    <a:pt x="68888" y="7654"/>
                    <a:pt x="70076" y="5102"/>
                    <a:pt x="71264" y="5102"/>
                  </a:cubicBezTo>
                  <a:cubicBezTo>
                    <a:pt x="71264" y="5102"/>
                    <a:pt x="71264" y="2469"/>
                    <a:pt x="70076" y="2469"/>
                  </a:cubicBezTo>
                  <a:lnTo>
                    <a:pt x="70076" y="5102"/>
                  </a:lnTo>
                  <a:lnTo>
                    <a:pt x="70076" y="5102"/>
                  </a:lnTo>
                  <a:lnTo>
                    <a:pt x="70076" y="5102"/>
                  </a:lnTo>
                  <a:cubicBezTo>
                    <a:pt x="68888" y="5102"/>
                    <a:pt x="68888" y="2469"/>
                    <a:pt x="68888" y="2469"/>
                  </a:cubicBezTo>
                  <a:cubicBezTo>
                    <a:pt x="67701" y="2469"/>
                    <a:pt x="66513" y="0"/>
                    <a:pt x="66513" y="0"/>
                  </a:cubicBezTo>
                  <a:lnTo>
                    <a:pt x="66513" y="0"/>
                  </a:lnTo>
                  <a:cubicBezTo>
                    <a:pt x="65325" y="0"/>
                    <a:pt x="65325" y="2469"/>
                    <a:pt x="65325" y="2469"/>
                  </a:cubicBezTo>
                  <a:lnTo>
                    <a:pt x="65325" y="2469"/>
                  </a:lnTo>
                  <a:cubicBezTo>
                    <a:pt x="65325" y="2469"/>
                    <a:pt x="65325" y="2469"/>
                    <a:pt x="64137" y="2469"/>
                  </a:cubicBezTo>
                  <a:lnTo>
                    <a:pt x="64137" y="2469"/>
                  </a:lnTo>
                  <a:cubicBezTo>
                    <a:pt x="64137" y="2469"/>
                    <a:pt x="62950" y="0"/>
                    <a:pt x="61762" y="0"/>
                  </a:cubicBezTo>
                  <a:lnTo>
                    <a:pt x="61762" y="0"/>
                  </a:lnTo>
                  <a:lnTo>
                    <a:pt x="61762" y="0"/>
                  </a:lnTo>
                  <a:lnTo>
                    <a:pt x="61762" y="0"/>
                  </a:lnTo>
                  <a:lnTo>
                    <a:pt x="61762" y="0"/>
                  </a:lnTo>
                  <a:cubicBezTo>
                    <a:pt x="61762" y="0"/>
                    <a:pt x="61762" y="0"/>
                    <a:pt x="60574" y="0"/>
                  </a:cubicBezTo>
                  <a:cubicBezTo>
                    <a:pt x="4750" y="0"/>
                    <a:pt x="4750" y="0"/>
                    <a:pt x="4750" y="0"/>
                  </a:cubicBezTo>
                  <a:lnTo>
                    <a:pt x="4750" y="0"/>
                  </a:lnTo>
                  <a:cubicBezTo>
                    <a:pt x="4750" y="0"/>
                    <a:pt x="4750" y="0"/>
                    <a:pt x="4750" y="2469"/>
                  </a:cubicBezTo>
                  <a:lnTo>
                    <a:pt x="4750" y="5102"/>
                  </a:lnTo>
                  <a:lnTo>
                    <a:pt x="4750" y="5102"/>
                  </a:lnTo>
                  <a:cubicBezTo>
                    <a:pt x="4750" y="7654"/>
                    <a:pt x="4750" y="7654"/>
                    <a:pt x="3563" y="7654"/>
                  </a:cubicBezTo>
                  <a:lnTo>
                    <a:pt x="3563" y="7654"/>
                  </a:lnTo>
                  <a:lnTo>
                    <a:pt x="3563" y="7654"/>
                  </a:lnTo>
                  <a:lnTo>
                    <a:pt x="3563" y="7654"/>
                  </a:lnTo>
                  <a:cubicBezTo>
                    <a:pt x="2375" y="7654"/>
                    <a:pt x="2375" y="7654"/>
                    <a:pt x="2375" y="5102"/>
                  </a:cubicBezTo>
                  <a:lnTo>
                    <a:pt x="2375" y="5102"/>
                  </a:lnTo>
                  <a:cubicBezTo>
                    <a:pt x="1226" y="5102"/>
                    <a:pt x="1226" y="2469"/>
                    <a:pt x="1226" y="2469"/>
                  </a:cubicBezTo>
                  <a:lnTo>
                    <a:pt x="0" y="2469"/>
                  </a:lnTo>
                  <a:lnTo>
                    <a:pt x="0" y="2469"/>
                  </a:lnTo>
                  <a:cubicBezTo>
                    <a:pt x="1226" y="2469"/>
                    <a:pt x="1226" y="5102"/>
                    <a:pt x="1226" y="5102"/>
                  </a:cubicBezTo>
                  <a:lnTo>
                    <a:pt x="1226" y="5102"/>
                  </a:lnTo>
                  <a:cubicBezTo>
                    <a:pt x="1226" y="5102"/>
                    <a:pt x="1226" y="5102"/>
                    <a:pt x="1226" y="7654"/>
                  </a:cubicBezTo>
                  <a:lnTo>
                    <a:pt x="2375" y="7654"/>
                  </a:lnTo>
                  <a:cubicBezTo>
                    <a:pt x="2375" y="10205"/>
                    <a:pt x="1226" y="10205"/>
                    <a:pt x="1226" y="10205"/>
                  </a:cubicBezTo>
                  <a:lnTo>
                    <a:pt x="1226" y="10205"/>
                  </a:lnTo>
                  <a:cubicBezTo>
                    <a:pt x="1226" y="12674"/>
                    <a:pt x="1226" y="15308"/>
                    <a:pt x="1226" y="20411"/>
                  </a:cubicBezTo>
                  <a:lnTo>
                    <a:pt x="1226" y="20411"/>
                  </a:lnTo>
                  <a:cubicBezTo>
                    <a:pt x="1226" y="22880"/>
                    <a:pt x="1226" y="25514"/>
                    <a:pt x="1226" y="25514"/>
                  </a:cubicBezTo>
                  <a:cubicBezTo>
                    <a:pt x="0" y="28065"/>
                    <a:pt x="0" y="28065"/>
                    <a:pt x="0" y="30534"/>
                  </a:cubicBezTo>
                  <a:lnTo>
                    <a:pt x="0" y="30534"/>
                  </a:lnTo>
                  <a:lnTo>
                    <a:pt x="0" y="30534"/>
                  </a:lnTo>
                  <a:lnTo>
                    <a:pt x="0" y="33086"/>
                  </a:lnTo>
                  <a:cubicBezTo>
                    <a:pt x="1226" y="35720"/>
                    <a:pt x="1226" y="38271"/>
                    <a:pt x="1226" y="38271"/>
                  </a:cubicBezTo>
                  <a:cubicBezTo>
                    <a:pt x="1226" y="38271"/>
                    <a:pt x="1226" y="40740"/>
                    <a:pt x="0" y="40740"/>
                  </a:cubicBezTo>
                  <a:lnTo>
                    <a:pt x="0" y="40740"/>
                  </a:lnTo>
                  <a:cubicBezTo>
                    <a:pt x="1226" y="40740"/>
                    <a:pt x="1226" y="43292"/>
                    <a:pt x="1226" y="43292"/>
                  </a:cubicBezTo>
                  <a:cubicBezTo>
                    <a:pt x="1226" y="43292"/>
                    <a:pt x="1226" y="43292"/>
                    <a:pt x="1226" y="45925"/>
                  </a:cubicBezTo>
                  <a:cubicBezTo>
                    <a:pt x="2375" y="45925"/>
                    <a:pt x="2375" y="45925"/>
                    <a:pt x="2375" y="48477"/>
                  </a:cubicBezTo>
                  <a:cubicBezTo>
                    <a:pt x="2375" y="48477"/>
                    <a:pt x="1226" y="48477"/>
                    <a:pt x="2375" y="48477"/>
                  </a:cubicBezTo>
                  <a:lnTo>
                    <a:pt x="2375" y="48477"/>
                  </a:lnTo>
                  <a:cubicBezTo>
                    <a:pt x="2375" y="50946"/>
                    <a:pt x="2375" y="50946"/>
                    <a:pt x="2375" y="50946"/>
                  </a:cubicBezTo>
                  <a:cubicBezTo>
                    <a:pt x="3563" y="53497"/>
                    <a:pt x="3563" y="53497"/>
                    <a:pt x="3563" y="53497"/>
                  </a:cubicBezTo>
                  <a:lnTo>
                    <a:pt x="3563" y="53497"/>
                  </a:lnTo>
                  <a:cubicBezTo>
                    <a:pt x="4750" y="53497"/>
                    <a:pt x="4750" y="53497"/>
                    <a:pt x="4750" y="53497"/>
                  </a:cubicBezTo>
                  <a:lnTo>
                    <a:pt x="5977" y="53497"/>
                  </a:lnTo>
                  <a:lnTo>
                    <a:pt x="5977" y="53497"/>
                  </a:lnTo>
                  <a:lnTo>
                    <a:pt x="7126" y="53497"/>
                  </a:lnTo>
                  <a:cubicBezTo>
                    <a:pt x="7126" y="56131"/>
                    <a:pt x="7126" y="56131"/>
                    <a:pt x="5977" y="58683"/>
                  </a:cubicBezTo>
                  <a:cubicBezTo>
                    <a:pt x="5977" y="58683"/>
                    <a:pt x="5977" y="58683"/>
                    <a:pt x="5977" y="61152"/>
                  </a:cubicBezTo>
                  <a:cubicBezTo>
                    <a:pt x="5977" y="61152"/>
                    <a:pt x="5977" y="61152"/>
                    <a:pt x="5977" y="63703"/>
                  </a:cubicBezTo>
                  <a:lnTo>
                    <a:pt x="7126" y="66337"/>
                  </a:lnTo>
                  <a:cubicBezTo>
                    <a:pt x="8314" y="68888"/>
                    <a:pt x="8314" y="68888"/>
                    <a:pt x="8314" y="71358"/>
                  </a:cubicBezTo>
                  <a:lnTo>
                    <a:pt x="8314" y="71358"/>
                  </a:lnTo>
                  <a:cubicBezTo>
                    <a:pt x="9501" y="71358"/>
                    <a:pt x="9501" y="71358"/>
                    <a:pt x="10727" y="71358"/>
                  </a:cubicBezTo>
                  <a:lnTo>
                    <a:pt x="10727" y="71358"/>
                  </a:lnTo>
                  <a:lnTo>
                    <a:pt x="11877" y="73909"/>
                  </a:lnTo>
                  <a:lnTo>
                    <a:pt x="11877" y="73909"/>
                  </a:lnTo>
                  <a:cubicBezTo>
                    <a:pt x="13065" y="73909"/>
                    <a:pt x="13065" y="73909"/>
                    <a:pt x="14252" y="76543"/>
                  </a:cubicBezTo>
                  <a:cubicBezTo>
                    <a:pt x="14252" y="76543"/>
                    <a:pt x="14252" y="79094"/>
                    <a:pt x="15478" y="79094"/>
                  </a:cubicBezTo>
                  <a:cubicBezTo>
                    <a:pt x="15478" y="79094"/>
                    <a:pt x="15478" y="79094"/>
                    <a:pt x="15478" y="81563"/>
                  </a:cubicBezTo>
                  <a:lnTo>
                    <a:pt x="15478" y="81563"/>
                  </a:lnTo>
                  <a:cubicBezTo>
                    <a:pt x="16628" y="81563"/>
                    <a:pt x="16628" y="81563"/>
                    <a:pt x="17816" y="81563"/>
                  </a:cubicBezTo>
                  <a:lnTo>
                    <a:pt x="17816" y="81563"/>
                  </a:lnTo>
                  <a:cubicBezTo>
                    <a:pt x="17816" y="81563"/>
                    <a:pt x="19003" y="81563"/>
                    <a:pt x="19003" y="79094"/>
                  </a:cubicBezTo>
                  <a:lnTo>
                    <a:pt x="19003" y="79094"/>
                  </a:lnTo>
                  <a:lnTo>
                    <a:pt x="19003" y="79094"/>
                  </a:lnTo>
                  <a:lnTo>
                    <a:pt x="19003" y="79094"/>
                  </a:lnTo>
                  <a:cubicBezTo>
                    <a:pt x="20229" y="79094"/>
                    <a:pt x="20229" y="81563"/>
                    <a:pt x="20229" y="81563"/>
                  </a:cubicBezTo>
                  <a:lnTo>
                    <a:pt x="20229" y="81563"/>
                  </a:lnTo>
                  <a:cubicBezTo>
                    <a:pt x="21379" y="81563"/>
                    <a:pt x="21379" y="81563"/>
                    <a:pt x="21379" y="81563"/>
                  </a:cubicBezTo>
                  <a:lnTo>
                    <a:pt x="21379" y="81563"/>
                  </a:lnTo>
                  <a:cubicBezTo>
                    <a:pt x="21379" y="81563"/>
                    <a:pt x="21379" y="81563"/>
                    <a:pt x="22567" y="81563"/>
                  </a:cubicBezTo>
                  <a:cubicBezTo>
                    <a:pt x="22567" y="84115"/>
                    <a:pt x="23754" y="84115"/>
                    <a:pt x="24980" y="84115"/>
                  </a:cubicBezTo>
                  <a:cubicBezTo>
                    <a:pt x="26130" y="86748"/>
                    <a:pt x="27318" y="86748"/>
                    <a:pt x="28505" y="86748"/>
                  </a:cubicBezTo>
                  <a:cubicBezTo>
                    <a:pt x="28505" y="86748"/>
                    <a:pt x="28505" y="89300"/>
                    <a:pt x="29731" y="89300"/>
                  </a:cubicBezTo>
                  <a:lnTo>
                    <a:pt x="29731" y="89300"/>
                  </a:lnTo>
                  <a:cubicBezTo>
                    <a:pt x="30881" y="89300"/>
                    <a:pt x="30881" y="89300"/>
                    <a:pt x="32068" y="89300"/>
                  </a:cubicBezTo>
                  <a:cubicBezTo>
                    <a:pt x="32068" y="89300"/>
                    <a:pt x="32068" y="89300"/>
                    <a:pt x="33256" y="89300"/>
                  </a:cubicBezTo>
                  <a:cubicBezTo>
                    <a:pt x="32068" y="84115"/>
                    <a:pt x="32068" y="84115"/>
                    <a:pt x="32068" y="84115"/>
                  </a:cubicBezTo>
                  <a:cubicBezTo>
                    <a:pt x="33256" y="84115"/>
                    <a:pt x="33256" y="84115"/>
                    <a:pt x="33256" y="84115"/>
                  </a:cubicBezTo>
                  <a:lnTo>
                    <a:pt x="33256" y="84115"/>
                  </a:lnTo>
                  <a:cubicBezTo>
                    <a:pt x="33256" y="84115"/>
                    <a:pt x="34482" y="84115"/>
                    <a:pt x="35632" y="84115"/>
                  </a:cubicBezTo>
                  <a:lnTo>
                    <a:pt x="35632" y="84115"/>
                  </a:lnTo>
                  <a:cubicBezTo>
                    <a:pt x="35632" y="84115"/>
                    <a:pt x="35632" y="84115"/>
                    <a:pt x="36819" y="84115"/>
                  </a:cubicBezTo>
                  <a:cubicBezTo>
                    <a:pt x="36819" y="84115"/>
                    <a:pt x="36819" y="84115"/>
                    <a:pt x="38007" y="86748"/>
                  </a:cubicBezTo>
                  <a:lnTo>
                    <a:pt x="40383" y="89300"/>
                  </a:lnTo>
                  <a:cubicBezTo>
                    <a:pt x="40383" y="91769"/>
                    <a:pt x="41570" y="94320"/>
                    <a:pt x="42758" y="96954"/>
                  </a:cubicBezTo>
                  <a:lnTo>
                    <a:pt x="42758" y="96954"/>
                  </a:lnTo>
                  <a:cubicBezTo>
                    <a:pt x="42758" y="96954"/>
                    <a:pt x="42758" y="99506"/>
                    <a:pt x="43946" y="99506"/>
                  </a:cubicBezTo>
                  <a:lnTo>
                    <a:pt x="43946" y="99506"/>
                  </a:lnTo>
                  <a:lnTo>
                    <a:pt x="43946" y="99506"/>
                  </a:lnTo>
                  <a:lnTo>
                    <a:pt x="43946" y="99506"/>
                  </a:lnTo>
                  <a:lnTo>
                    <a:pt x="43946" y="99506"/>
                  </a:lnTo>
                  <a:cubicBezTo>
                    <a:pt x="45134" y="96954"/>
                    <a:pt x="45134" y="96954"/>
                    <a:pt x="46321" y="94320"/>
                  </a:cubicBezTo>
                  <a:lnTo>
                    <a:pt x="46321" y="94320"/>
                  </a:lnTo>
                  <a:cubicBezTo>
                    <a:pt x="47509" y="94320"/>
                    <a:pt x="47509" y="94320"/>
                    <a:pt x="47509" y="96954"/>
                  </a:cubicBezTo>
                  <a:cubicBezTo>
                    <a:pt x="48697" y="96954"/>
                    <a:pt x="48697" y="96954"/>
                    <a:pt x="48697" y="96954"/>
                  </a:cubicBezTo>
                  <a:cubicBezTo>
                    <a:pt x="49885" y="96954"/>
                    <a:pt x="51072" y="101975"/>
                    <a:pt x="51072" y="104526"/>
                  </a:cubicBezTo>
                  <a:lnTo>
                    <a:pt x="52260" y="107160"/>
                  </a:lnTo>
                  <a:cubicBezTo>
                    <a:pt x="53448" y="109711"/>
                    <a:pt x="53448" y="112181"/>
                    <a:pt x="53448" y="112181"/>
                  </a:cubicBezTo>
                  <a:lnTo>
                    <a:pt x="53448" y="112181"/>
                  </a:lnTo>
                  <a:lnTo>
                    <a:pt x="53448" y="112181"/>
                  </a:lnTo>
                  <a:lnTo>
                    <a:pt x="53448" y="112181"/>
                  </a:lnTo>
                  <a:cubicBezTo>
                    <a:pt x="53448" y="112181"/>
                    <a:pt x="53448" y="112181"/>
                    <a:pt x="53448" y="114732"/>
                  </a:cubicBezTo>
                  <a:cubicBezTo>
                    <a:pt x="54636" y="114732"/>
                    <a:pt x="54636" y="114732"/>
                    <a:pt x="54636" y="114732"/>
                  </a:cubicBezTo>
                  <a:lnTo>
                    <a:pt x="54636" y="114732"/>
                  </a:lnTo>
                  <a:lnTo>
                    <a:pt x="54636" y="114732"/>
                  </a:lnTo>
                  <a:lnTo>
                    <a:pt x="54636" y="114732"/>
                  </a:lnTo>
                  <a:lnTo>
                    <a:pt x="54636" y="114732"/>
                  </a:lnTo>
                  <a:cubicBezTo>
                    <a:pt x="55823" y="114732"/>
                    <a:pt x="55823" y="114732"/>
                    <a:pt x="55823" y="114732"/>
                  </a:cubicBezTo>
                  <a:cubicBezTo>
                    <a:pt x="55823" y="112181"/>
                    <a:pt x="55823" y="109711"/>
                    <a:pt x="57011" y="107160"/>
                  </a:cubicBezTo>
                  <a:cubicBezTo>
                    <a:pt x="57011" y="107160"/>
                    <a:pt x="57011" y="107160"/>
                    <a:pt x="58199" y="104526"/>
                  </a:cubicBezTo>
                  <a:cubicBezTo>
                    <a:pt x="59386" y="101975"/>
                    <a:pt x="60574" y="101975"/>
                    <a:pt x="60574" y="101975"/>
                  </a:cubicBezTo>
                  <a:cubicBezTo>
                    <a:pt x="61762" y="99506"/>
                    <a:pt x="62950" y="96954"/>
                    <a:pt x="64137" y="96954"/>
                  </a:cubicBezTo>
                  <a:cubicBezTo>
                    <a:pt x="64137" y="94320"/>
                    <a:pt x="64137" y="94320"/>
                    <a:pt x="64137" y="94320"/>
                  </a:cubicBezTo>
                  <a:cubicBezTo>
                    <a:pt x="65325" y="96954"/>
                    <a:pt x="65325" y="96954"/>
                    <a:pt x="65325" y="96954"/>
                  </a:cubicBezTo>
                  <a:lnTo>
                    <a:pt x="65325" y="96954"/>
                  </a:lnTo>
                  <a:cubicBezTo>
                    <a:pt x="72452" y="94320"/>
                    <a:pt x="72452" y="94320"/>
                    <a:pt x="72452" y="94320"/>
                  </a:cubicBezTo>
                  <a:cubicBezTo>
                    <a:pt x="72452" y="94320"/>
                    <a:pt x="74827" y="91769"/>
                    <a:pt x="76015" y="91769"/>
                  </a:cubicBezTo>
                  <a:cubicBezTo>
                    <a:pt x="76015" y="91769"/>
                    <a:pt x="76015" y="91769"/>
                    <a:pt x="77203" y="94320"/>
                  </a:cubicBezTo>
                  <a:lnTo>
                    <a:pt x="77203" y="94320"/>
                  </a:lnTo>
                  <a:lnTo>
                    <a:pt x="77203" y="94320"/>
                  </a:lnTo>
                  <a:lnTo>
                    <a:pt x="78390" y="94320"/>
                  </a:lnTo>
                  <a:cubicBezTo>
                    <a:pt x="78390" y="94320"/>
                    <a:pt x="78390" y="91769"/>
                    <a:pt x="79578" y="91769"/>
                  </a:cubicBezTo>
                  <a:cubicBezTo>
                    <a:pt x="79578" y="91769"/>
                    <a:pt x="79578" y="91769"/>
                    <a:pt x="79578" y="94320"/>
                  </a:cubicBezTo>
                  <a:cubicBezTo>
                    <a:pt x="80766" y="94320"/>
                    <a:pt x="80766" y="94320"/>
                    <a:pt x="80766" y="94320"/>
                  </a:cubicBezTo>
                  <a:lnTo>
                    <a:pt x="80766" y="94320"/>
                  </a:lnTo>
                  <a:lnTo>
                    <a:pt x="80766" y="94320"/>
                  </a:lnTo>
                  <a:cubicBezTo>
                    <a:pt x="80766" y="94320"/>
                    <a:pt x="80766" y="94320"/>
                    <a:pt x="81954" y="94320"/>
                  </a:cubicBezTo>
                  <a:cubicBezTo>
                    <a:pt x="81954" y="94320"/>
                    <a:pt x="83141" y="94320"/>
                    <a:pt x="83141" y="96954"/>
                  </a:cubicBezTo>
                  <a:lnTo>
                    <a:pt x="83141" y="96954"/>
                  </a:lnTo>
                  <a:lnTo>
                    <a:pt x="83141" y="96954"/>
                  </a:lnTo>
                  <a:cubicBezTo>
                    <a:pt x="83141" y="96954"/>
                    <a:pt x="84329" y="96954"/>
                    <a:pt x="84329" y="94320"/>
                  </a:cubicBezTo>
                  <a:cubicBezTo>
                    <a:pt x="85517" y="94320"/>
                    <a:pt x="85517" y="94320"/>
                    <a:pt x="85517" y="94320"/>
                  </a:cubicBezTo>
                  <a:lnTo>
                    <a:pt x="85517" y="94320"/>
                  </a:lnTo>
                  <a:cubicBezTo>
                    <a:pt x="85517" y="96954"/>
                    <a:pt x="87892" y="99506"/>
                    <a:pt x="87892" y="99506"/>
                  </a:cubicBezTo>
                  <a:lnTo>
                    <a:pt x="87892" y="99506"/>
                  </a:lnTo>
                  <a:cubicBezTo>
                    <a:pt x="89080" y="101975"/>
                    <a:pt x="89080" y="104526"/>
                    <a:pt x="89080" y="107160"/>
                  </a:cubicBezTo>
                  <a:lnTo>
                    <a:pt x="89080" y="107160"/>
                  </a:lnTo>
                  <a:lnTo>
                    <a:pt x="89080" y="107160"/>
                  </a:lnTo>
                  <a:cubicBezTo>
                    <a:pt x="89080" y="109711"/>
                    <a:pt x="89080" y="109711"/>
                    <a:pt x="89080" y="109711"/>
                  </a:cubicBezTo>
                  <a:lnTo>
                    <a:pt x="89080" y="109711"/>
                  </a:lnTo>
                  <a:lnTo>
                    <a:pt x="89080" y="109711"/>
                  </a:lnTo>
                  <a:cubicBezTo>
                    <a:pt x="89080" y="109711"/>
                    <a:pt x="90268" y="109711"/>
                    <a:pt x="90268" y="112181"/>
                  </a:cubicBezTo>
                  <a:cubicBezTo>
                    <a:pt x="90268" y="114732"/>
                    <a:pt x="90268" y="114732"/>
                    <a:pt x="90268" y="114732"/>
                  </a:cubicBezTo>
                  <a:cubicBezTo>
                    <a:pt x="90268" y="117366"/>
                    <a:pt x="90268" y="117366"/>
                    <a:pt x="91455" y="119917"/>
                  </a:cubicBezTo>
                  <a:cubicBezTo>
                    <a:pt x="92643" y="119917"/>
                    <a:pt x="92643" y="119917"/>
                    <a:pt x="92643" y="119917"/>
                  </a:cubicBezTo>
                  <a:cubicBezTo>
                    <a:pt x="92643" y="117366"/>
                    <a:pt x="92643" y="114732"/>
                    <a:pt x="92643" y="114732"/>
                  </a:cubicBezTo>
                  <a:lnTo>
                    <a:pt x="92643" y="112181"/>
                  </a:lnTo>
                  <a:cubicBezTo>
                    <a:pt x="91455" y="109711"/>
                    <a:pt x="91455" y="107160"/>
                    <a:pt x="91455" y="107160"/>
                  </a:cubicBezTo>
                  <a:cubicBezTo>
                    <a:pt x="91455" y="107160"/>
                    <a:pt x="91455" y="104526"/>
                    <a:pt x="91455" y="101975"/>
                  </a:cubicBezTo>
                  <a:cubicBezTo>
                    <a:pt x="90268" y="99506"/>
                    <a:pt x="90268" y="99506"/>
                    <a:pt x="90268" y="96954"/>
                  </a:cubicBezTo>
                  <a:cubicBezTo>
                    <a:pt x="89080" y="94320"/>
                    <a:pt x="90268" y="89300"/>
                    <a:pt x="90268" y="86748"/>
                  </a:cubicBezTo>
                  <a:lnTo>
                    <a:pt x="90268" y="86748"/>
                  </a:lnTo>
                  <a:cubicBezTo>
                    <a:pt x="90268" y="84115"/>
                    <a:pt x="92643" y="81563"/>
                    <a:pt x="93831" y="79094"/>
                  </a:cubicBezTo>
                  <a:lnTo>
                    <a:pt x="93831" y="79094"/>
                  </a:lnTo>
                  <a:cubicBezTo>
                    <a:pt x="95019" y="79094"/>
                    <a:pt x="95019" y="76543"/>
                    <a:pt x="96168" y="76543"/>
                  </a:cubicBezTo>
                  <a:cubicBezTo>
                    <a:pt x="96168" y="73909"/>
                    <a:pt x="96168" y="73909"/>
                    <a:pt x="97394" y="73909"/>
                  </a:cubicBezTo>
                  <a:cubicBezTo>
                    <a:pt x="97394" y="71358"/>
                    <a:pt x="98582" y="71358"/>
                    <a:pt x="99770" y="71358"/>
                  </a:cubicBezTo>
                  <a:cubicBezTo>
                    <a:pt x="99770" y="71358"/>
                    <a:pt x="99770" y="71358"/>
                    <a:pt x="99770" y="68888"/>
                  </a:cubicBezTo>
                  <a:lnTo>
                    <a:pt x="99770" y="68888"/>
                  </a:lnTo>
                  <a:lnTo>
                    <a:pt x="99770" y="68888"/>
                  </a:lnTo>
                  <a:cubicBezTo>
                    <a:pt x="99770" y="66337"/>
                    <a:pt x="99770" y="66337"/>
                    <a:pt x="99770" y="66337"/>
                  </a:cubicBezTo>
                  <a:lnTo>
                    <a:pt x="99770" y="66337"/>
                  </a:lnTo>
                  <a:cubicBezTo>
                    <a:pt x="99770" y="63703"/>
                    <a:pt x="99770" y="63703"/>
                    <a:pt x="100957" y="61152"/>
                  </a:cubicBezTo>
                  <a:cubicBezTo>
                    <a:pt x="100957" y="61152"/>
                    <a:pt x="100957" y="61152"/>
                    <a:pt x="99770" y="61152"/>
                  </a:cubicBezTo>
                  <a:lnTo>
                    <a:pt x="99770" y="61152"/>
                  </a:lnTo>
                  <a:lnTo>
                    <a:pt x="98582" y="58683"/>
                  </a:lnTo>
                  <a:cubicBezTo>
                    <a:pt x="98582" y="56131"/>
                    <a:pt x="99770" y="56131"/>
                    <a:pt x="99770" y="56131"/>
                  </a:cubicBezTo>
                  <a:lnTo>
                    <a:pt x="99770" y="56131"/>
                  </a:lnTo>
                  <a:cubicBezTo>
                    <a:pt x="98582" y="53497"/>
                    <a:pt x="98582" y="50946"/>
                    <a:pt x="98582" y="50946"/>
                  </a:cubicBezTo>
                  <a:lnTo>
                    <a:pt x="98582" y="50946"/>
                  </a:lnTo>
                  <a:cubicBezTo>
                    <a:pt x="98582" y="48477"/>
                    <a:pt x="99770" y="48477"/>
                    <a:pt x="99770" y="48477"/>
                  </a:cubicBezTo>
                  <a:lnTo>
                    <a:pt x="99770" y="48477"/>
                  </a:lnTo>
                  <a:cubicBezTo>
                    <a:pt x="99770" y="48477"/>
                    <a:pt x="99770" y="45925"/>
                    <a:pt x="100957" y="45925"/>
                  </a:cubicBezTo>
                  <a:lnTo>
                    <a:pt x="102145" y="43292"/>
                  </a:lnTo>
                  <a:lnTo>
                    <a:pt x="102145" y="43292"/>
                  </a:lnTo>
                  <a:lnTo>
                    <a:pt x="102145" y="43292"/>
                  </a:lnTo>
                  <a:cubicBezTo>
                    <a:pt x="103333" y="40740"/>
                    <a:pt x="103333" y="40740"/>
                    <a:pt x="104482" y="40740"/>
                  </a:cubicBezTo>
                  <a:cubicBezTo>
                    <a:pt x="104482" y="40740"/>
                    <a:pt x="104482" y="40740"/>
                    <a:pt x="104482" y="43292"/>
                  </a:cubicBezTo>
                  <a:cubicBezTo>
                    <a:pt x="105708" y="43292"/>
                    <a:pt x="105708" y="43292"/>
                    <a:pt x="105708" y="43292"/>
                  </a:cubicBezTo>
                  <a:lnTo>
                    <a:pt x="105708" y="43292"/>
                  </a:lnTo>
                  <a:lnTo>
                    <a:pt x="105708" y="43292"/>
                  </a:lnTo>
                  <a:lnTo>
                    <a:pt x="105708" y="43292"/>
                  </a:lnTo>
                  <a:lnTo>
                    <a:pt x="105708" y="43292"/>
                  </a:lnTo>
                  <a:cubicBezTo>
                    <a:pt x="105708" y="43292"/>
                    <a:pt x="104482" y="40740"/>
                    <a:pt x="105708" y="40740"/>
                  </a:cubicBezTo>
                  <a:cubicBezTo>
                    <a:pt x="105708" y="38271"/>
                    <a:pt x="105708" y="38271"/>
                    <a:pt x="105708" y="38271"/>
                  </a:cubicBezTo>
                  <a:lnTo>
                    <a:pt x="106896" y="38271"/>
                  </a:lnTo>
                  <a:lnTo>
                    <a:pt x="106896" y="38271"/>
                  </a:lnTo>
                  <a:lnTo>
                    <a:pt x="106896" y="35720"/>
                  </a:lnTo>
                  <a:cubicBezTo>
                    <a:pt x="108084" y="35720"/>
                    <a:pt x="108084" y="35720"/>
                    <a:pt x="110459" y="35720"/>
                  </a:cubicBezTo>
                  <a:cubicBezTo>
                    <a:pt x="111647" y="35720"/>
                    <a:pt x="111647" y="35720"/>
                    <a:pt x="111647" y="35720"/>
                  </a:cubicBezTo>
                  <a:cubicBezTo>
                    <a:pt x="111647" y="35720"/>
                    <a:pt x="111647" y="35720"/>
                    <a:pt x="111647" y="33086"/>
                  </a:cubicBezTo>
                  <a:lnTo>
                    <a:pt x="111647" y="33086"/>
                  </a:lnTo>
                  <a:lnTo>
                    <a:pt x="111647" y="30534"/>
                  </a:lnTo>
                  <a:cubicBezTo>
                    <a:pt x="111647" y="28065"/>
                    <a:pt x="111647" y="28065"/>
                    <a:pt x="111647" y="28065"/>
                  </a:cubicBezTo>
                  <a:cubicBezTo>
                    <a:pt x="112835" y="25514"/>
                    <a:pt x="112835" y="25514"/>
                    <a:pt x="113984" y="22880"/>
                  </a:cubicBezTo>
                  <a:lnTo>
                    <a:pt x="113984" y="22880"/>
                  </a:lnTo>
                  <a:cubicBezTo>
                    <a:pt x="115210" y="22880"/>
                    <a:pt x="115210" y="22880"/>
                    <a:pt x="115210" y="22880"/>
                  </a:cubicBezTo>
                  <a:cubicBezTo>
                    <a:pt x="115210" y="22880"/>
                    <a:pt x="116398" y="22880"/>
                    <a:pt x="116398" y="20411"/>
                  </a:cubicBezTo>
                  <a:lnTo>
                    <a:pt x="116398" y="20411"/>
                  </a:lnTo>
                  <a:cubicBezTo>
                    <a:pt x="116398" y="20411"/>
                    <a:pt x="116398" y="17860"/>
                    <a:pt x="117586" y="17860"/>
                  </a:cubicBezTo>
                  <a:cubicBezTo>
                    <a:pt x="117586" y="17860"/>
                    <a:pt x="117586" y="17860"/>
                    <a:pt x="118735" y="17860"/>
                  </a:cubicBezTo>
                  <a:lnTo>
                    <a:pt x="118735" y="20411"/>
                  </a:lnTo>
                  <a:lnTo>
                    <a:pt x="118735" y="20411"/>
                  </a:lnTo>
                  <a:cubicBezTo>
                    <a:pt x="118735" y="17860"/>
                    <a:pt x="118735" y="17860"/>
                    <a:pt x="119961" y="17860"/>
                  </a:cubicBezTo>
                  <a:lnTo>
                    <a:pt x="119961" y="17860"/>
                  </a:lnTo>
                  <a:lnTo>
                    <a:pt x="119961" y="17860"/>
                  </a:lnTo>
                  <a:cubicBezTo>
                    <a:pt x="119961" y="17860"/>
                    <a:pt x="119961" y="17860"/>
                    <a:pt x="118735" y="1786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57" name="Shape 11957"/>
            <p:cNvSpPr/>
            <p:nvPr/>
          </p:nvSpPr>
          <p:spPr>
            <a:xfrm>
              <a:off x="1939925" y="2327275"/>
              <a:ext cx="55563" cy="66675"/>
            </a:xfrm>
            <a:custGeom>
              <a:avLst/>
              <a:gdLst/>
              <a:ahLst/>
              <a:cxnLst/>
              <a:rect l="0" t="0" r="0" b="0"/>
              <a:pathLst>
                <a:path w="120000" h="120000" extrusionOk="0">
                  <a:moveTo>
                    <a:pt x="95384" y="0"/>
                  </a:moveTo>
                  <a:lnTo>
                    <a:pt x="95384" y="0"/>
                  </a:lnTo>
                  <a:lnTo>
                    <a:pt x="71538" y="0"/>
                  </a:lnTo>
                  <a:lnTo>
                    <a:pt x="71538" y="0"/>
                  </a:lnTo>
                  <a:lnTo>
                    <a:pt x="71538" y="0"/>
                  </a:lnTo>
                  <a:cubicBezTo>
                    <a:pt x="47692" y="19893"/>
                    <a:pt x="47692" y="19893"/>
                    <a:pt x="23846" y="19893"/>
                  </a:cubicBezTo>
                  <a:lnTo>
                    <a:pt x="23846" y="19893"/>
                  </a:lnTo>
                  <a:lnTo>
                    <a:pt x="23846" y="19893"/>
                  </a:lnTo>
                  <a:cubicBezTo>
                    <a:pt x="23846" y="39786"/>
                    <a:pt x="23846" y="39786"/>
                    <a:pt x="0" y="60320"/>
                  </a:cubicBezTo>
                  <a:lnTo>
                    <a:pt x="0" y="60320"/>
                  </a:lnTo>
                  <a:cubicBezTo>
                    <a:pt x="0" y="60320"/>
                    <a:pt x="0" y="60320"/>
                    <a:pt x="0" y="79572"/>
                  </a:cubicBezTo>
                  <a:cubicBezTo>
                    <a:pt x="23846" y="79572"/>
                    <a:pt x="23846" y="99465"/>
                    <a:pt x="23846" y="99465"/>
                  </a:cubicBezTo>
                  <a:cubicBezTo>
                    <a:pt x="47692" y="99465"/>
                    <a:pt x="47692" y="99465"/>
                    <a:pt x="47692" y="99465"/>
                  </a:cubicBezTo>
                  <a:lnTo>
                    <a:pt x="71538" y="99465"/>
                  </a:lnTo>
                  <a:cubicBezTo>
                    <a:pt x="71538" y="99465"/>
                    <a:pt x="71538" y="99465"/>
                    <a:pt x="95384" y="99465"/>
                  </a:cubicBezTo>
                  <a:lnTo>
                    <a:pt x="95384" y="99465"/>
                  </a:lnTo>
                  <a:lnTo>
                    <a:pt x="95384" y="99465"/>
                  </a:lnTo>
                  <a:cubicBezTo>
                    <a:pt x="95384" y="99465"/>
                    <a:pt x="119230" y="99465"/>
                    <a:pt x="119230" y="119358"/>
                  </a:cubicBezTo>
                  <a:cubicBezTo>
                    <a:pt x="119230" y="99465"/>
                    <a:pt x="119230" y="99465"/>
                    <a:pt x="119230" y="99465"/>
                  </a:cubicBezTo>
                  <a:cubicBezTo>
                    <a:pt x="119230" y="79572"/>
                    <a:pt x="119230" y="60320"/>
                    <a:pt x="119230" y="39786"/>
                  </a:cubicBezTo>
                  <a:lnTo>
                    <a:pt x="119230" y="39786"/>
                  </a:lnTo>
                  <a:cubicBezTo>
                    <a:pt x="119230" y="19893"/>
                    <a:pt x="119230" y="19893"/>
                    <a:pt x="119230" y="0"/>
                  </a:cubicBezTo>
                  <a:lnTo>
                    <a:pt x="119230" y="0"/>
                  </a:lnTo>
                  <a:cubicBezTo>
                    <a:pt x="119230" y="0"/>
                    <a:pt x="119230" y="0"/>
                    <a:pt x="95384" y="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58" name="Shape 11958"/>
            <p:cNvSpPr/>
            <p:nvPr/>
          </p:nvSpPr>
          <p:spPr>
            <a:xfrm>
              <a:off x="1414463" y="1925638"/>
              <a:ext cx="514350" cy="368300"/>
            </a:xfrm>
            <a:custGeom>
              <a:avLst/>
              <a:gdLst/>
              <a:ahLst/>
              <a:cxnLst/>
              <a:rect l="0" t="0" r="0" b="0"/>
              <a:pathLst>
                <a:path w="120000" h="120000" extrusionOk="0">
                  <a:moveTo>
                    <a:pt x="67778" y="43636"/>
                  </a:moveTo>
                  <a:lnTo>
                    <a:pt x="67778" y="43636"/>
                  </a:lnTo>
                  <a:cubicBezTo>
                    <a:pt x="67778" y="43636"/>
                    <a:pt x="65171" y="43636"/>
                    <a:pt x="65171" y="40000"/>
                  </a:cubicBezTo>
                  <a:lnTo>
                    <a:pt x="65171" y="40000"/>
                  </a:lnTo>
                  <a:lnTo>
                    <a:pt x="62564" y="40000"/>
                  </a:lnTo>
                  <a:cubicBezTo>
                    <a:pt x="62564" y="40000"/>
                    <a:pt x="62564" y="36246"/>
                    <a:pt x="59957" y="36246"/>
                  </a:cubicBezTo>
                  <a:lnTo>
                    <a:pt x="59957" y="36246"/>
                  </a:lnTo>
                  <a:cubicBezTo>
                    <a:pt x="59957" y="36246"/>
                    <a:pt x="59957" y="36246"/>
                    <a:pt x="59957" y="32609"/>
                  </a:cubicBezTo>
                  <a:lnTo>
                    <a:pt x="59957" y="32609"/>
                  </a:lnTo>
                  <a:lnTo>
                    <a:pt x="59957" y="32609"/>
                  </a:lnTo>
                  <a:lnTo>
                    <a:pt x="59957" y="32609"/>
                  </a:lnTo>
                  <a:cubicBezTo>
                    <a:pt x="59957" y="29090"/>
                    <a:pt x="57351" y="29090"/>
                    <a:pt x="57351" y="25454"/>
                  </a:cubicBezTo>
                  <a:cubicBezTo>
                    <a:pt x="54744" y="21700"/>
                    <a:pt x="52137" y="18064"/>
                    <a:pt x="52137" y="14545"/>
                  </a:cubicBezTo>
                  <a:lnTo>
                    <a:pt x="52137" y="14545"/>
                  </a:lnTo>
                  <a:cubicBezTo>
                    <a:pt x="52137" y="14545"/>
                    <a:pt x="52137" y="14545"/>
                    <a:pt x="49530" y="14545"/>
                  </a:cubicBezTo>
                  <a:lnTo>
                    <a:pt x="49530" y="14545"/>
                  </a:lnTo>
                  <a:lnTo>
                    <a:pt x="49530" y="14545"/>
                  </a:lnTo>
                  <a:lnTo>
                    <a:pt x="49530" y="14545"/>
                  </a:lnTo>
                  <a:cubicBezTo>
                    <a:pt x="49530" y="18064"/>
                    <a:pt x="49530" y="18064"/>
                    <a:pt x="49530" y="18064"/>
                  </a:cubicBezTo>
                  <a:cubicBezTo>
                    <a:pt x="46923" y="18064"/>
                    <a:pt x="46923" y="21700"/>
                    <a:pt x="44316" y="21700"/>
                  </a:cubicBezTo>
                  <a:lnTo>
                    <a:pt x="44316" y="21700"/>
                  </a:lnTo>
                  <a:lnTo>
                    <a:pt x="44316" y="21700"/>
                  </a:lnTo>
                  <a:lnTo>
                    <a:pt x="44316" y="21700"/>
                  </a:lnTo>
                  <a:lnTo>
                    <a:pt x="44316" y="21700"/>
                  </a:lnTo>
                  <a:cubicBezTo>
                    <a:pt x="41709" y="21700"/>
                    <a:pt x="41709" y="21700"/>
                    <a:pt x="41709" y="21700"/>
                  </a:cubicBezTo>
                  <a:cubicBezTo>
                    <a:pt x="39103" y="18064"/>
                    <a:pt x="36496" y="14545"/>
                    <a:pt x="36496" y="10909"/>
                  </a:cubicBezTo>
                  <a:lnTo>
                    <a:pt x="36496" y="10909"/>
                  </a:lnTo>
                  <a:lnTo>
                    <a:pt x="33889" y="7155"/>
                  </a:lnTo>
                  <a:cubicBezTo>
                    <a:pt x="33889" y="3519"/>
                    <a:pt x="28675" y="0"/>
                    <a:pt x="28675" y="0"/>
                  </a:cubicBezTo>
                  <a:lnTo>
                    <a:pt x="28675" y="0"/>
                  </a:lnTo>
                  <a:cubicBezTo>
                    <a:pt x="26068" y="0"/>
                    <a:pt x="26068" y="0"/>
                    <a:pt x="26068" y="0"/>
                  </a:cubicBezTo>
                  <a:lnTo>
                    <a:pt x="26068" y="0"/>
                  </a:lnTo>
                  <a:lnTo>
                    <a:pt x="23545" y="0"/>
                  </a:lnTo>
                  <a:cubicBezTo>
                    <a:pt x="23545" y="3519"/>
                    <a:pt x="23545" y="3519"/>
                    <a:pt x="23545" y="3519"/>
                  </a:cubicBezTo>
                  <a:cubicBezTo>
                    <a:pt x="20854" y="3519"/>
                    <a:pt x="20854" y="3519"/>
                    <a:pt x="20854" y="3519"/>
                  </a:cubicBezTo>
                  <a:cubicBezTo>
                    <a:pt x="20854" y="3519"/>
                    <a:pt x="18248" y="3519"/>
                    <a:pt x="13118" y="3519"/>
                  </a:cubicBezTo>
                  <a:cubicBezTo>
                    <a:pt x="10427" y="3519"/>
                    <a:pt x="7820" y="3519"/>
                    <a:pt x="7820" y="3519"/>
                  </a:cubicBezTo>
                  <a:cubicBezTo>
                    <a:pt x="7820" y="3519"/>
                    <a:pt x="2690" y="0"/>
                    <a:pt x="0" y="0"/>
                  </a:cubicBezTo>
                  <a:cubicBezTo>
                    <a:pt x="2690" y="3519"/>
                    <a:pt x="2690" y="3519"/>
                    <a:pt x="2690" y="7155"/>
                  </a:cubicBezTo>
                  <a:lnTo>
                    <a:pt x="2690" y="7155"/>
                  </a:lnTo>
                  <a:cubicBezTo>
                    <a:pt x="2690" y="10909"/>
                    <a:pt x="2690" y="10909"/>
                    <a:pt x="2690" y="10909"/>
                  </a:cubicBezTo>
                  <a:cubicBezTo>
                    <a:pt x="2690" y="10909"/>
                    <a:pt x="2690" y="10909"/>
                    <a:pt x="2690" y="14545"/>
                  </a:cubicBezTo>
                  <a:cubicBezTo>
                    <a:pt x="5213" y="14545"/>
                    <a:pt x="5213" y="18064"/>
                    <a:pt x="7820" y="21700"/>
                  </a:cubicBezTo>
                  <a:cubicBezTo>
                    <a:pt x="7820" y="21700"/>
                    <a:pt x="7820" y="21700"/>
                    <a:pt x="10427" y="21700"/>
                  </a:cubicBezTo>
                  <a:cubicBezTo>
                    <a:pt x="10427" y="25454"/>
                    <a:pt x="10427" y="25454"/>
                    <a:pt x="10427" y="25454"/>
                  </a:cubicBezTo>
                  <a:cubicBezTo>
                    <a:pt x="10427" y="25454"/>
                    <a:pt x="10427" y="25454"/>
                    <a:pt x="10427" y="21700"/>
                  </a:cubicBezTo>
                  <a:lnTo>
                    <a:pt x="10427" y="21700"/>
                  </a:lnTo>
                  <a:cubicBezTo>
                    <a:pt x="10427" y="21700"/>
                    <a:pt x="13118" y="21700"/>
                    <a:pt x="13118" y="25454"/>
                  </a:cubicBezTo>
                  <a:lnTo>
                    <a:pt x="13118" y="29090"/>
                  </a:lnTo>
                  <a:cubicBezTo>
                    <a:pt x="13118" y="29090"/>
                    <a:pt x="13118" y="29090"/>
                    <a:pt x="13118" y="32609"/>
                  </a:cubicBezTo>
                  <a:lnTo>
                    <a:pt x="15641" y="32609"/>
                  </a:lnTo>
                  <a:lnTo>
                    <a:pt x="18248" y="32609"/>
                  </a:lnTo>
                  <a:lnTo>
                    <a:pt x="20854" y="36246"/>
                  </a:lnTo>
                  <a:cubicBezTo>
                    <a:pt x="20854" y="40000"/>
                    <a:pt x="20854" y="40000"/>
                    <a:pt x="18248" y="43636"/>
                  </a:cubicBezTo>
                  <a:lnTo>
                    <a:pt x="18248" y="43636"/>
                  </a:lnTo>
                  <a:lnTo>
                    <a:pt x="18248" y="43636"/>
                  </a:lnTo>
                  <a:lnTo>
                    <a:pt x="20854" y="43636"/>
                  </a:lnTo>
                  <a:lnTo>
                    <a:pt x="20854" y="43636"/>
                  </a:lnTo>
                  <a:cubicBezTo>
                    <a:pt x="23545" y="43636"/>
                    <a:pt x="26068" y="47155"/>
                    <a:pt x="26068" y="50791"/>
                  </a:cubicBezTo>
                  <a:cubicBezTo>
                    <a:pt x="26068" y="50791"/>
                    <a:pt x="26068" y="50791"/>
                    <a:pt x="28675" y="54545"/>
                  </a:cubicBezTo>
                  <a:lnTo>
                    <a:pt x="28675" y="54545"/>
                  </a:lnTo>
                  <a:cubicBezTo>
                    <a:pt x="31282" y="58064"/>
                    <a:pt x="36496" y="69090"/>
                    <a:pt x="36496" y="69090"/>
                  </a:cubicBezTo>
                  <a:cubicBezTo>
                    <a:pt x="39103" y="72609"/>
                    <a:pt x="39103" y="76246"/>
                    <a:pt x="36496" y="79882"/>
                  </a:cubicBezTo>
                  <a:lnTo>
                    <a:pt x="36496" y="79882"/>
                  </a:lnTo>
                  <a:lnTo>
                    <a:pt x="36496" y="79882"/>
                  </a:lnTo>
                  <a:lnTo>
                    <a:pt x="36496" y="79882"/>
                  </a:lnTo>
                  <a:lnTo>
                    <a:pt x="36496" y="83636"/>
                  </a:lnTo>
                  <a:lnTo>
                    <a:pt x="36496" y="83636"/>
                  </a:lnTo>
                  <a:cubicBezTo>
                    <a:pt x="36496" y="87155"/>
                    <a:pt x="36496" y="87155"/>
                    <a:pt x="39103" y="87155"/>
                  </a:cubicBezTo>
                  <a:cubicBezTo>
                    <a:pt x="39103" y="87155"/>
                    <a:pt x="39103" y="87155"/>
                    <a:pt x="39103" y="90791"/>
                  </a:cubicBezTo>
                  <a:cubicBezTo>
                    <a:pt x="39103" y="90791"/>
                    <a:pt x="39103" y="90791"/>
                    <a:pt x="41709" y="90791"/>
                  </a:cubicBezTo>
                  <a:cubicBezTo>
                    <a:pt x="41709" y="90791"/>
                    <a:pt x="44316" y="94428"/>
                    <a:pt x="46923" y="98181"/>
                  </a:cubicBezTo>
                  <a:lnTo>
                    <a:pt x="46923" y="98181"/>
                  </a:lnTo>
                  <a:lnTo>
                    <a:pt x="49530" y="98181"/>
                  </a:lnTo>
                  <a:cubicBezTo>
                    <a:pt x="49530" y="98181"/>
                    <a:pt x="49530" y="98181"/>
                    <a:pt x="52137" y="98181"/>
                  </a:cubicBezTo>
                  <a:cubicBezTo>
                    <a:pt x="54744" y="101700"/>
                    <a:pt x="54744" y="101700"/>
                    <a:pt x="54744" y="101700"/>
                  </a:cubicBezTo>
                  <a:lnTo>
                    <a:pt x="54744" y="101700"/>
                  </a:lnTo>
                  <a:cubicBezTo>
                    <a:pt x="54744" y="105337"/>
                    <a:pt x="57351" y="105337"/>
                    <a:pt x="57351" y="105337"/>
                  </a:cubicBezTo>
                  <a:lnTo>
                    <a:pt x="57351" y="105337"/>
                  </a:lnTo>
                  <a:cubicBezTo>
                    <a:pt x="59957" y="105337"/>
                    <a:pt x="59957" y="108973"/>
                    <a:pt x="62564" y="108973"/>
                  </a:cubicBezTo>
                  <a:cubicBezTo>
                    <a:pt x="65171" y="108973"/>
                    <a:pt x="65171" y="108973"/>
                    <a:pt x="67778" y="108973"/>
                  </a:cubicBezTo>
                  <a:cubicBezTo>
                    <a:pt x="67778" y="112727"/>
                    <a:pt x="70385" y="112727"/>
                    <a:pt x="70385" y="112727"/>
                  </a:cubicBezTo>
                  <a:cubicBezTo>
                    <a:pt x="70385" y="112727"/>
                    <a:pt x="70385" y="112727"/>
                    <a:pt x="72992" y="112727"/>
                  </a:cubicBezTo>
                  <a:cubicBezTo>
                    <a:pt x="72992" y="116246"/>
                    <a:pt x="72992" y="116246"/>
                    <a:pt x="75599" y="116246"/>
                  </a:cubicBezTo>
                  <a:cubicBezTo>
                    <a:pt x="75599" y="116246"/>
                    <a:pt x="75599" y="116246"/>
                    <a:pt x="78206" y="116246"/>
                  </a:cubicBezTo>
                  <a:lnTo>
                    <a:pt x="78206" y="116246"/>
                  </a:lnTo>
                  <a:lnTo>
                    <a:pt x="78206" y="116246"/>
                  </a:lnTo>
                  <a:cubicBezTo>
                    <a:pt x="78206" y="116246"/>
                    <a:pt x="78206" y="112727"/>
                    <a:pt x="80812" y="112727"/>
                  </a:cubicBezTo>
                  <a:lnTo>
                    <a:pt x="80812" y="112727"/>
                  </a:lnTo>
                  <a:cubicBezTo>
                    <a:pt x="83419" y="112727"/>
                    <a:pt x="83419" y="108973"/>
                    <a:pt x="83419" y="108973"/>
                  </a:cubicBezTo>
                  <a:cubicBezTo>
                    <a:pt x="86026" y="108973"/>
                    <a:pt x="86026" y="108973"/>
                    <a:pt x="86026" y="112727"/>
                  </a:cubicBezTo>
                  <a:cubicBezTo>
                    <a:pt x="88633" y="112727"/>
                    <a:pt x="88633" y="112727"/>
                    <a:pt x="91240" y="116246"/>
                  </a:cubicBezTo>
                  <a:cubicBezTo>
                    <a:pt x="93847" y="119882"/>
                    <a:pt x="93847" y="119882"/>
                    <a:pt x="93847" y="119882"/>
                  </a:cubicBezTo>
                  <a:lnTo>
                    <a:pt x="96454" y="116246"/>
                  </a:lnTo>
                  <a:lnTo>
                    <a:pt x="96454" y="116246"/>
                  </a:lnTo>
                  <a:cubicBezTo>
                    <a:pt x="96454" y="112727"/>
                    <a:pt x="96454" y="112727"/>
                    <a:pt x="99060" y="112727"/>
                  </a:cubicBezTo>
                  <a:lnTo>
                    <a:pt x="99060" y="112727"/>
                  </a:lnTo>
                  <a:lnTo>
                    <a:pt x="99060" y="112727"/>
                  </a:lnTo>
                  <a:cubicBezTo>
                    <a:pt x="101667" y="112727"/>
                    <a:pt x="101667" y="112727"/>
                    <a:pt x="101667" y="112727"/>
                  </a:cubicBezTo>
                  <a:lnTo>
                    <a:pt x="101667" y="112727"/>
                  </a:lnTo>
                  <a:lnTo>
                    <a:pt x="101667" y="112727"/>
                  </a:lnTo>
                  <a:lnTo>
                    <a:pt x="99060" y="108973"/>
                  </a:lnTo>
                  <a:lnTo>
                    <a:pt x="99060" y="108973"/>
                  </a:lnTo>
                  <a:cubicBezTo>
                    <a:pt x="96454" y="105337"/>
                    <a:pt x="96454" y="105337"/>
                    <a:pt x="96454" y="105337"/>
                  </a:cubicBezTo>
                  <a:cubicBezTo>
                    <a:pt x="99060" y="101700"/>
                    <a:pt x="99060" y="101700"/>
                    <a:pt x="99060" y="101700"/>
                  </a:cubicBezTo>
                  <a:cubicBezTo>
                    <a:pt x="99060" y="98181"/>
                    <a:pt x="99060" y="98181"/>
                    <a:pt x="99060" y="98181"/>
                  </a:cubicBezTo>
                  <a:cubicBezTo>
                    <a:pt x="109488" y="98181"/>
                    <a:pt x="109488" y="98181"/>
                    <a:pt x="109488" y="98181"/>
                  </a:cubicBezTo>
                  <a:cubicBezTo>
                    <a:pt x="109488" y="90791"/>
                    <a:pt x="109488" y="90791"/>
                    <a:pt x="109488" y="90791"/>
                  </a:cubicBezTo>
                  <a:cubicBezTo>
                    <a:pt x="112095" y="98181"/>
                    <a:pt x="112095" y="98181"/>
                    <a:pt x="112095" y="98181"/>
                  </a:cubicBezTo>
                  <a:lnTo>
                    <a:pt x="112095" y="98181"/>
                  </a:lnTo>
                  <a:cubicBezTo>
                    <a:pt x="112095" y="94428"/>
                    <a:pt x="112095" y="94428"/>
                    <a:pt x="114702" y="94428"/>
                  </a:cubicBezTo>
                  <a:lnTo>
                    <a:pt x="114702" y="90791"/>
                  </a:lnTo>
                  <a:lnTo>
                    <a:pt x="114702" y="90791"/>
                  </a:lnTo>
                  <a:lnTo>
                    <a:pt x="114702" y="90791"/>
                  </a:lnTo>
                  <a:lnTo>
                    <a:pt x="114702" y="90791"/>
                  </a:lnTo>
                  <a:cubicBezTo>
                    <a:pt x="117309" y="90791"/>
                    <a:pt x="117309" y="90791"/>
                    <a:pt x="117309" y="90791"/>
                  </a:cubicBezTo>
                  <a:cubicBezTo>
                    <a:pt x="117309" y="90791"/>
                    <a:pt x="114702" y="90791"/>
                    <a:pt x="114702" y="87155"/>
                  </a:cubicBezTo>
                  <a:cubicBezTo>
                    <a:pt x="114702" y="87155"/>
                    <a:pt x="117309" y="83636"/>
                    <a:pt x="117309" y="79882"/>
                  </a:cubicBezTo>
                  <a:lnTo>
                    <a:pt x="117309" y="79882"/>
                  </a:lnTo>
                  <a:lnTo>
                    <a:pt x="119915" y="79882"/>
                  </a:lnTo>
                  <a:lnTo>
                    <a:pt x="119915" y="76246"/>
                  </a:lnTo>
                  <a:lnTo>
                    <a:pt x="119915" y="76246"/>
                  </a:lnTo>
                  <a:cubicBezTo>
                    <a:pt x="119915" y="76246"/>
                    <a:pt x="119915" y="76246"/>
                    <a:pt x="117309" y="76246"/>
                  </a:cubicBezTo>
                  <a:lnTo>
                    <a:pt x="117309" y="76246"/>
                  </a:lnTo>
                  <a:lnTo>
                    <a:pt x="114702" y="76246"/>
                  </a:lnTo>
                  <a:lnTo>
                    <a:pt x="114702" y="76246"/>
                  </a:lnTo>
                  <a:cubicBezTo>
                    <a:pt x="114702" y="76246"/>
                    <a:pt x="114702" y="76246"/>
                    <a:pt x="112095" y="76246"/>
                  </a:cubicBezTo>
                  <a:cubicBezTo>
                    <a:pt x="112095" y="79882"/>
                    <a:pt x="109488" y="79882"/>
                    <a:pt x="106881" y="79882"/>
                  </a:cubicBezTo>
                  <a:cubicBezTo>
                    <a:pt x="106881" y="79882"/>
                    <a:pt x="106881" y="79882"/>
                    <a:pt x="106881" y="83636"/>
                  </a:cubicBezTo>
                  <a:cubicBezTo>
                    <a:pt x="106881" y="83636"/>
                    <a:pt x="104274" y="87155"/>
                    <a:pt x="104274" y="90791"/>
                  </a:cubicBezTo>
                  <a:cubicBezTo>
                    <a:pt x="104274" y="94428"/>
                    <a:pt x="104274" y="94428"/>
                    <a:pt x="101667" y="98181"/>
                  </a:cubicBezTo>
                  <a:lnTo>
                    <a:pt x="101667" y="98181"/>
                  </a:lnTo>
                  <a:cubicBezTo>
                    <a:pt x="99060" y="98181"/>
                    <a:pt x="99060" y="98181"/>
                    <a:pt x="96454" y="98181"/>
                  </a:cubicBezTo>
                  <a:lnTo>
                    <a:pt x="96454" y="98181"/>
                  </a:lnTo>
                  <a:lnTo>
                    <a:pt x="96454" y="98181"/>
                  </a:lnTo>
                  <a:cubicBezTo>
                    <a:pt x="93847" y="101700"/>
                    <a:pt x="93847" y="101700"/>
                    <a:pt x="93847" y="101700"/>
                  </a:cubicBezTo>
                  <a:cubicBezTo>
                    <a:pt x="91240" y="101700"/>
                    <a:pt x="86026" y="101700"/>
                    <a:pt x="86026" y="101700"/>
                  </a:cubicBezTo>
                  <a:lnTo>
                    <a:pt x="86026" y="101700"/>
                  </a:lnTo>
                  <a:lnTo>
                    <a:pt x="83419" y="101700"/>
                  </a:lnTo>
                  <a:cubicBezTo>
                    <a:pt x="83419" y="98181"/>
                    <a:pt x="83419" y="98181"/>
                    <a:pt x="80812" y="98181"/>
                  </a:cubicBezTo>
                  <a:lnTo>
                    <a:pt x="80812" y="98181"/>
                  </a:lnTo>
                  <a:lnTo>
                    <a:pt x="80812" y="98181"/>
                  </a:lnTo>
                  <a:cubicBezTo>
                    <a:pt x="78206" y="98181"/>
                    <a:pt x="78206" y="98181"/>
                    <a:pt x="78206" y="94428"/>
                  </a:cubicBezTo>
                  <a:cubicBezTo>
                    <a:pt x="78206" y="94428"/>
                    <a:pt x="78206" y="94428"/>
                    <a:pt x="75599" y="94428"/>
                  </a:cubicBezTo>
                  <a:cubicBezTo>
                    <a:pt x="75599" y="94428"/>
                    <a:pt x="75599" y="94428"/>
                    <a:pt x="75599" y="90791"/>
                  </a:cubicBezTo>
                  <a:lnTo>
                    <a:pt x="75599" y="90791"/>
                  </a:lnTo>
                  <a:cubicBezTo>
                    <a:pt x="75599" y="87155"/>
                    <a:pt x="72992" y="87155"/>
                    <a:pt x="72992" y="87155"/>
                  </a:cubicBezTo>
                  <a:lnTo>
                    <a:pt x="72992" y="83636"/>
                  </a:lnTo>
                  <a:cubicBezTo>
                    <a:pt x="70385" y="79882"/>
                    <a:pt x="67778" y="72609"/>
                    <a:pt x="67778" y="69090"/>
                  </a:cubicBezTo>
                  <a:cubicBezTo>
                    <a:pt x="67778" y="65337"/>
                    <a:pt x="67778" y="65337"/>
                    <a:pt x="67778" y="61700"/>
                  </a:cubicBezTo>
                  <a:cubicBezTo>
                    <a:pt x="67778" y="58064"/>
                    <a:pt x="67778" y="58064"/>
                    <a:pt x="67778" y="58064"/>
                  </a:cubicBezTo>
                  <a:cubicBezTo>
                    <a:pt x="67778" y="54545"/>
                    <a:pt x="70385" y="47155"/>
                    <a:pt x="70385" y="43636"/>
                  </a:cubicBezTo>
                  <a:cubicBezTo>
                    <a:pt x="70385" y="43636"/>
                    <a:pt x="70385" y="43636"/>
                    <a:pt x="67778" y="43636"/>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59" name="Shape 11959"/>
            <p:cNvSpPr/>
            <p:nvPr/>
          </p:nvSpPr>
          <p:spPr>
            <a:xfrm>
              <a:off x="1347788" y="1903413"/>
              <a:ext cx="88900" cy="134937"/>
            </a:xfrm>
            <a:custGeom>
              <a:avLst/>
              <a:gdLst/>
              <a:ahLst/>
              <a:cxnLst/>
              <a:rect l="0" t="0" r="0" b="0"/>
              <a:pathLst>
                <a:path w="120000" h="120000" extrusionOk="0">
                  <a:moveTo>
                    <a:pt x="29879" y="39892"/>
                  </a:moveTo>
                  <a:lnTo>
                    <a:pt x="29879" y="39892"/>
                  </a:lnTo>
                  <a:cubicBezTo>
                    <a:pt x="29879" y="29919"/>
                    <a:pt x="29879" y="29919"/>
                    <a:pt x="29879" y="20268"/>
                  </a:cubicBezTo>
                  <a:lnTo>
                    <a:pt x="29879" y="20268"/>
                  </a:lnTo>
                  <a:cubicBezTo>
                    <a:pt x="29879" y="10294"/>
                    <a:pt x="29879" y="10294"/>
                    <a:pt x="29879" y="10294"/>
                  </a:cubicBezTo>
                  <a:cubicBezTo>
                    <a:pt x="29879" y="10294"/>
                    <a:pt x="29879" y="10294"/>
                    <a:pt x="29879" y="0"/>
                  </a:cubicBezTo>
                  <a:lnTo>
                    <a:pt x="29879" y="0"/>
                  </a:lnTo>
                  <a:lnTo>
                    <a:pt x="29879" y="0"/>
                  </a:lnTo>
                  <a:lnTo>
                    <a:pt x="14939" y="10294"/>
                  </a:lnTo>
                  <a:cubicBezTo>
                    <a:pt x="14939" y="10294"/>
                    <a:pt x="14939" y="10294"/>
                    <a:pt x="0" y="0"/>
                  </a:cubicBezTo>
                  <a:lnTo>
                    <a:pt x="0" y="0"/>
                  </a:lnTo>
                  <a:cubicBezTo>
                    <a:pt x="0" y="10294"/>
                    <a:pt x="0" y="10294"/>
                    <a:pt x="0" y="10294"/>
                  </a:cubicBezTo>
                  <a:cubicBezTo>
                    <a:pt x="0" y="20268"/>
                    <a:pt x="0" y="20268"/>
                    <a:pt x="0" y="20268"/>
                  </a:cubicBezTo>
                  <a:lnTo>
                    <a:pt x="0" y="20268"/>
                  </a:lnTo>
                  <a:cubicBezTo>
                    <a:pt x="14939" y="20268"/>
                    <a:pt x="14939" y="20268"/>
                    <a:pt x="14939" y="29919"/>
                  </a:cubicBezTo>
                  <a:cubicBezTo>
                    <a:pt x="14939" y="39892"/>
                    <a:pt x="14939" y="39892"/>
                    <a:pt x="14939" y="39892"/>
                  </a:cubicBezTo>
                  <a:cubicBezTo>
                    <a:pt x="14939" y="39892"/>
                    <a:pt x="14939" y="39892"/>
                    <a:pt x="29879" y="39892"/>
                  </a:cubicBezTo>
                  <a:lnTo>
                    <a:pt x="29879" y="50187"/>
                  </a:lnTo>
                  <a:lnTo>
                    <a:pt x="59759" y="69812"/>
                  </a:lnTo>
                  <a:cubicBezTo>
                    <a:pt x="74698" y="79785"/>
                    <a:pt x="74698" y="79785"/>
                    <a:pt x="74698" y="79785"/>
                  </a:cubicBezTo>
                  <a:cubicBezTo>
                    <a:pt x="74698" y="90080"/>
                    <a:pt x="59759" y="90080"/>
                    <a:pt x="59759" y="90080"/>
                  </a:cubicBezTo>
                  <a:cubicBezTo>
                    <a:pt x="59759" y="90080"/>
                    <a:pt x="59759" y="90080"/>
                    <a:pt x="45301" y="100053"/>
                  </a:cubicBezTo>
                  <a:cubicBezTo>
                    <a:pt x="59759" y="100053"/>
                    <a:pt x="59759" y="100053"/>
                    <a:pt x="59759" y="100053"/>
                  </a:cubicBezTo>
                  <a:cubicBezTo>
                    <a:pt x="59759" y="100053"/>
                    <a:pt x="59759" y="100053"/>
                    <a:pt x="74698" y="100053"/>
                  </a:cubicBezTo>
                  <a:cubicBezTo>
                    <a:pt x="74698" y="109705"/>
                    <a:pt x="74698" y="109705"/>
                    <a:pt x="74698" y="109705"/>
                  </a:cubicBezTo>
                  <a:lnTo>
                    <a:pt x="89638" y="109705"/>
                  </a:lnTo>
                  <a:lnTo>
                    <a:pt x="105060" y="119678"/>
                  </a:lnTo>
                  <a:lnTo>
                    <a:pt x="119518" y="119678"/>
                  </a:lnTo>
                  <a:lnTo>
                    <a:pt x="119518" y="119678"/>
                  </a:lnTo>
                  <a:cubicBezTo>
                    <a:pt x="119518" y="119678"/>
                    <a:pt x="119518" y="119678"/>
                    <a:pt x="105060" y="119678"/>
                  </a:cubicBezTo>
                  <a:cubicBezTo>
                    <a:pt x="105060" y="119678"/>
                    <a:pt x="105060" y="119678"/>
                    <a:pt x="105060" y="109705"/>
                  </a:cubicBezTo>
                  <a:cubicBezTo>
                    <a:pt x="89638" y="109705"/>
                    <a:pt x="89638" y="100053"/>
                    <a:pt x="74698" y="90080"/>
                  </a:cubicBezTo>
                  <a:lnTo>
                    <a:pt x="74698" y="90080"/>
                  </a:lnTo>
                  <a:cubicBezTo>
                    <a:pt x="74698" y="79785"/>
                    <a:pt x="74698" y="69812"/>
                    <a:pt x="74698" y="69812"/>
                  </a:cubicBezTo>
                  <a:lnTo>
                    <a:pt x="74698" y="69812"/>
                  </a:lnTo>
                  <a:lnTo>
                    <a:pt x="74698" y="69812"/>
                  </a:lnTo>
                  <a:cubicBezTo>
                    <a:pt x="74698" y="69812"/>
                    <a:pt x="74698" y="69812"/>
                    <a:pt x="74698" y="60160"/>
                  </a:cubicBezTo>
                  <a:lnTo>
                    <a:pt x="74698" y="60160"/>
                  </a:lnTo>
                  <a:cubicBezTo>
                    <a:pt x="59759" y="60160"/>
                    <a:pt x="59759" y="60160"/>
                    <a:pt x="45301" y="60160"/>
                  </a:cubicBezTo>
                  <a:cubicBezTo>
                    <a:pt x="45301" y="60160"/>
                    <a:pt x="29879" y="50187"/>
                    <a:pt x="29879" y="39892"/>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60" name="Shape 11960"/>
            <p:cNvSpPr/>
            <p:nvPr/>
          </p:nvSpPr>
          <p:spPr>
            <a:xfrm>
              <a:off x="2351088" y="1601788"/>
              <a:ext cx="68262" cy="33337"/>
            </a:xfrm>
            <a:custGeom>
              <a:avLst/>
              <a:gdLst/>
              <a:ahLst/>
              <a:cxnLst/>
              <a:rect l="0" t="0" r="0" b="0"/>
              <a:pathLst>
                <a:path w="120000" h="120000" extrusionOk="0">
                  <a:moveTo>
                    <a:pt x="40212" y="40000"/>
                  </a:moveTo>
                  <a:lnTo>
                    <a:pt x="40212" y="40000"/>
                  </a:lnTo>
                  <a:lnTo>
                    <a:pt x="20425" y="80000"/>
                  </a:lnTo>
                  <a:lnTo>
                    <a:pt x="0" y="80000"/>
                  </a:lnTo>
                  <a:lnTo>
                    <a:pt x="20425" y="118709"/>
                  </a:lnTo>
                  <a:lnTo>
                    <a:pt x="20425" y="118709"/>
                  </a:lnTo>
                  <a:lnTo>
                    <a:pt x="20425" y="118709"/>
                  </a:lnTo>
                  <a:cubicBezTo>
                    <a:pt x="20425" y="118709"/>
                    <a:pt x="20425" y="118709"/>
                    <a:pt x="40212" y="118709"/>
                  </a:cubicBezTo>
                  <a:cubicBezTo>
                    <a:pt x="40212" y="80000"/>
                    <a:pt x="60000" y="40000"/>
                    <a:pt x="60000" y="40000"/>
                  </a:cubicBezTo>
                  <a:cubicBezTo>
                    <a:pt x="79148" y="40000"/>
                    <a:pt x="79148" y="40000"/>
                    <a:pt x="79148" y="40000"/>
                  </a:cubicBezTo>
                  <a:lnTo>
                    <a:pt x="79148" y="40000"/>
                  </a:lnTo>
                  <a:cubicBezTo>
                    <a:pt x="99574" y="40000"/>
                    <a:pt x="99574" y="40000"/>
                    <a:pt x="99574" y="40000"/>
                  </a:cubicBezTo>
                  <a:lnTo>
                    <a:pt x="99574" y="40000"/>
                  </a:lnTo>
                  <a:lnTo>
                    <a:pt x="99574" y="40000"/>
                  </a:lnTo>
                  <a:lnTo>
                    <a:pt x="99574" y="40000"/>
                  </a:lnTo>
                  <a:cubicBezTo>
                    <a:pt x="119361" y="40000"/>
                    <a:pt x="119361" y="0"/>
                    <a:pt x="119361" y="0"/>
                  </a:cubicBezTo>
                  <a:cubicBezTo>
                    <a:pt x="99574" y="0"/>
                    <a:pt x="99574" y="0"/>
                    <a:pt x="99574" y="0"/>
                  </a:cubicBezTo>
                  <a:lnTo>
                    <a:pt x="79148" y="0"/>
                  </a:lnTo>
                  <a:cubicBezTo>
                    <a:pt x="79148" y="40000"/>
                    <a:pt x="79148" y="40000"/>
                    <a:pt x="79148" y="40000"/>
                  </a:cubicBezTo>
                  <a:cubicBezTo>
                    <a:pt x="60000" y="40000"/>
                    <a:pt x="40212" y="40000"/>
                    <a:pt x="40212" y="40000"/>
                  </a:cubicBezTo>
                </a:path>
              </a:pathLst>
            </a:custGeom>
            <a:grpFill/>
            <a:ln>
              <a:solidFill>
                <a:schemeClr val="bg1">
                  <a:lumMod val="95000"/>
                </a:schemeClr>
              </a:solidFill>
            </a:ln>
          </p:spPr>
          <p:txBody>
            <a:bodyPr wrap="square" lIns="91425" tIns="45700" rIns="91425" bIns="45700" anchor="ctr" anchorCtr="0">
              <a:noAutofit/>
            </a:bodyPr>
            <a:lstStyle/>
            <a:p>
              <a:pPr marL="0" marR="0" lvl="0" indent="0" algn="l" rtl="0">
                <a:spcBef>
                  <a:spcPts val="0"/>
                </a:spcBef>
                <a:buNone/>
              </a:pPr>
              <a:endParaRPr sz="1800">
                <a:solidFill>
                  <a:schemeClr val="tx1">
                    <a:lumMod val="75000"/>
                    <a:lumOff val="25000"/>
                  </a:schemeClr>
                </a:solidFill>
                <a:latin typeface="Calibri"/>
                <a:ea typeface="Calibri"/>
                <a:cs typeface="Calibri"/>
                <a:sym typeface="Calibri"/>
              </a:endParaRPr>
            </a:p>
          </p:txBody>
        </p:sp>
      </p:grpSp>
      <p:grpSp>
        <p:nvGrpSpPr>
          <p:cNvPr id="2" name="Group 1"/>
          <p:cNvGrpSpPr/>
          <p:nvPr/>
        </p:nvGrpSpPr>
        <p:grpSpPr>
          <a:xfrm>
            <a:off x="5242431" y="1553407"/>
            <a:ext cx="1707335" cy="65667"/>
            <a:chOff x="5242332" y="1714187"/>
            <a:chExt cx="1707335" cy="65667"/>
          </a:xfrm>
          <a:solidFill>
            <a:srgbClr val="8639DE"/>
          </a:solidFill>
        </p:grpSpPr>
        <p:sp>
          <p:nvSpPr>
            <p:cNvPr id="11962" name="Shape 11962"/>
            <p:cNvSpPr/>
            <p:nvPr/>
          </p:nvSpPr>
          <p:spPr>
            <a:xfrm>
              <a:off x="5242332" y="1714187"/>
              <a:ext cx="277260" cy="65667"/>
            </a:xfrm>
            <a:prstGeom prst="rect">
              <a:avLst/>
            </a:prstGeom>
            <a:grpFill/>
            <a:ln>
              <a:noFill/>
            </a:ln>
          </p:spPr>
          <p:txBody>
            <a:bodyPr wrap="square" lIns="91425" tIns="45700" rIns="91425" bIns="45700" anchor="ctr" anchorCtr="0">
              <a:noAutofit/>
            </a:bodyPr>
            <a:lstStyle/>
            <a:p>
              <a:pPr marL="0" marR="0" lvl="0" indent="0" algn="ctr"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63" name="Shape 11963"/>
            <p:cNvSpPr/>
            <p:nvPr/>
          </p:nvSpPr>
          <p:spPr>
            <a:xfrm>
              <a:off x="5599851" y="1714187"/>
              <a:ext cx="277260" cy="65667"/>
            </a:xfrm>
            <a:prstGeom prst="rect">
              <a:avLst/>
            </a:prstGeom>
            <a:grpFill/>
            <a:ln>
              <a:noFill/>
            </a:ln>
          </p:spPr>
          <p:txBody>
            <a:bodyPr wrap="square" lIns="91425" tIns="45700" rIns="91425" bIns="45700" anchor="ctr" anchorCtr="0">
              <a:noAutofit/>
            </a:bodyPr>
            <a:lstStyle/>
            <a:p>
              <a:pPr marL="0" marR="0" lvl="0" indent="0" algn="ctr"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64" name="Shape 11964"/>
            <p:cNvSpPr/>
            <p:nvPr/>
          </p:nvSpPr>
          <p:spPr>
            <a:xfrm>
              <a:off x="5957370" y="1714187"/>
              <a:ext cx="277260" cy="65667"/>
            </a:xfrm>
            <a:prstGeom prst="rect">
              <a:avLst/>
            </a:prstGeom>
            <a:grpFill/>
            <a:ln>
              <a:noFill/>
            </a:ln>
          </p:spPr>
          <p:txBody>
            <a:bodyPr wrap="square" lIns="91425" tIns="45700" rIns="91425" bIns="45700" anchor="ctr" anchorCtr="0">
              <a:noAutofit/>
            </a:bodyPr>
            <a:lstStyle/>
            <a:p>
              <a:pPr marL="0" marR="0" lvl="0" indent="0" algn="ctr"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65" name="Shape 11965"/>
            <p:cNvSpPr/>
            <p:nvPr/>
          </p:nvSpPr>
          <p:spPr>
            <a:xfrm rot="10800000" flipH="1">
              <a:off x="6314888" y="1714187"/>
              <a:ext cx="277260" cy="65667"/>
            </a:xfrm>
            <a:prstGeom prst="rect">
              <a:avLst/>
            </a:prstGeom>
            <a:grpFill/>
            <a:ln>
              <a:noFill/>
            </a:ln>
          </p:spPr>
          <p:txBody>
            <a:bodyPr wrap="square" lIns="91425" tIns="45700" rIns="91425" bIns="45700" anchor="ctr" anchorCtr="0">
              <a:noAutofit/>
            </a:bodyPr>
            <a:lstStyle/>
            <a:p>
              <a:pPr marL="0" marR="0" lvl="0" indent="0" algn="ctr" rtl="0">
                <a:spcBef>
                  <a:spcPts val="0"/>
                </a:spcBef>
                <a:buNone/>
              </a:pPr>
              <a:endParaRPr sz="1800">
                <a:solidFill>
                  <a:schemeClr val="tx1">
                    <a:lumMod val="75000"/>
                    <a:lumOff val="25000"/>
                  </a:schemeClr>
                </a:solidFill>
                <a:latin typeface="Calibri"/>
                <a:ea typeface="Calibri"/>
                <a:cs typeface="Calibri"/>
                <a:sym typeface="Calibri"/>
              </a:endParaRPr>
            </a:p>
          </p:txBody>
        </p:sp>
        <p:sp>
          <p:nvSpPr>
            <p:cNvPr id="11966" name="Shape 11966"/>
            <p:cNvSpPr/>
            <p:nvPr/>
          </p:nvSpPr>
          <p:spPr>
            <a:xfrm rot="10800000" flipH="1">
              <a:off x="6672407" y="1714187"/>
              <a:ext cx="277260" cy="65667"/>
            </a:xfrm>
            <a:prstGeom prst="rect">
              <a:avLst/>
            </a:prstGeom>
            <a:grpFill/>
            <a:ln>
              <a:noFill/>
            </a:ln>
          </p:spPr>
          <p:txBody>
            <a:bodyPr wrap="square" lIns="91425" tIns="45700" rIns="91425" bIns="45700" anchor="ctr" anchorCtr="0">
              <a:noAutofit/>
            </a:bodyPr>
            <a:lstStyle/>
            <a:p>
              <a:pPr marL="0" marR="0" lvl="0" indent="0" algn="ctr" rtl="0">
                <a:spcBef>
                  <a:spcPts val="0"/>
                </a:spcBef>
                <a:buNone/>
              </a:pPr>
              <a:endParaRPr sz="1800">
                <a:solidFill>
                  <a:schemeClr val="tx1">
                    <a:lumMod val="75000"/>
                    <a:lumOff val="25000"/>
                  </a:schemeClr>
                </a:solidFill>
                <a:latin typeface="Calibri"/>
                <a:ea typeface="Calibri"/>
                <a:cs typeface="Calibri"/>
                <a:sym typeface="Calibri"/>
              </a:endParaRPr>
            </a:p>
          </p:txBody>
        </p:sp>
      </p:grpSp>
      <p:sp>
        <p:nvSpPr>
          <p:cNvPr id="227" name="TextBox 226">
            <a:extLst>
              <a:ext uri="{FF2B5EF4-FFF2-40B4-BE49-F238E27FC236}">
                <a16:creationId xmlns:a16="http://schemas.microsoft.com/office/drawing/2014/main" id="{6F22A6F1-C26F-48F0-BE1F-40649F7EC38C}"/>
              </a:ext>
            </a:extLst>
          </p:cNvPr>
          <p:cNvSpPr txBox="1"/>
          <p:nvPr/>
        </p:nvSpPr>
        <p:spPr>
          <a:xfrm>
            <a:off x="3527952" y="504752"/>
            <a:ext cx="5210990" cy="523220"/>
          </a:xfrm>
          <a:prstGeom prst="rect">
            <a:avLst/>
          </a:prstGeom>
          <a:noFill/>
        </p:spPr>
        <p:txBody>
          <a:bodyPr wrap="square" rtlCol="0">
            <a:spAutoFit/>
          </a:bodyPr>
          <a:lstStyle/>
          <a:p>
            <a:pPr algn="ctr"/>
            <a:r>
              <a:rPr lang="en-US" sz="2800" b="1" dirty="0">
                <a:solidFill>
                  <a:schemeClr val="tx1">
                    <a:lumMod val="75000"/>
                    <a:lumOff val="25000"/>
                  </a:schemeClr>
                </a:solidFill>
                <a:latin typeface="Aharoni" panose="02010803020104030203" pitchFamily="2" charset="-79"/>
                <a:cs typeface="Aharoni" panose="02010803020104030203" pitchFamily="2" charset="-79"/>
              </a:rPr>
              <a:t>Key Rock Business Visual</a:t>
            </a:r>
          </a:p>
        </p:txBody>
      </p:sp>
      <p:sp>
        <p:nvSpPr>
          <p:cNvPr id="228" name="Shape 4873">
            <a:extLst>
              <a:ext uri="{FF2B5EF4-FFF2-40B4-BE49-F238E27FC236}">
                <a16:creationId xmlns:a16="http://schemas.microsoft.com/office/drawing/2014/main" id="{83A6BB3E-B344-48A0-911D-DC2F408796FB}"/>
              </a:ext>
            </a:extLst>
          </p:cNvPr>
          <p:cNvSpPr/>
          <p:nvPr/>
        </p:nvSpPr>
        <p:spPr>
          <a:xfrm>
            <a:off x="2607634" y="3434728"/>
            <a:ext cx="238308" cy="381598"/>
          </a:xfrm>
          <a:custGeom>
            <a:avLst/>
            <a:gdLst/>
            <a:ahLst/>
            <a:cxnLst/>
            <a:rect l="0" t="0" r="0" b="0"/>
            <a:pathLst>
              <a:path w="120000" h="120000" extrusionOk="0">
                <a:moveTo>
                  <a:pt x="59867" y="119802"/>
                </a:moveTo>
                <a:lnTo>
                  <a:pt x="59867" y="119802"/>
                </a:lnTo>
                <a:cubicBezTo>
                  <a:pt x="59867" y="119802"/>
                  <a:pt x="0" y="69753"/>
                  <a:pt x="0" y="44532"/>
                </a:cubicBezTo>
                <a:cubicBezTo>
                  <a:pt x="0" y="20886"/>
                  <a:pt x="28079" y="0"/>
                  <a:pt x="59867" y="0"/>
                </a:cubicBezTo>
                <a:cubicBezTo>
                  <a:pt x="93774" y="0"/>
                  <a:pt x="119735" y="20886"/>
                  <a:pt x="119735" y="44532"/>
                </a:cubicBezTo>
                <a:cubicBezTo>
                  <a:pt x="119735" y="69753"/>
                  <a:pt x="59867" y="119802"/>
                  <a:pt x="59867" y="119802"/>
                </a:cubicBezTo>
                <a:close/>
                <a:moveTo>
                  <a:pt x="59867" y="15369"/>
                </a:moveTo>
                <a:lnTo>
                  <a:pt x="59867" y="15369"/>
                </a:lnTo>
                <a:cubicBezTo>
                  <a:pt x="39470" y="15369"/>
                  <a:pt x="20662" y="29359"/>
                  <a:pt x="20662" y="44532"/>
                </a:cubicBezTo>
                <a:cubicBezTo>
                  <a:pt x="20662" y="61280"/>
                  <a:pt x="39470" y="75270"/>
                  <a:pt x="59867" y="75270"/>
                </a:cubicBezTo>
                <a:cubicBezTo>
                  <a:pt x="82384" y="75270"/>
                  <a:pt x="101192" y="61280"/>
                  <a:pt x="101192" y="44532"/>
                </a:cubicBezTo>
                <a:cubicBezTo>
                  <a:pt x="101192" y="29359"/>
                  <a:pt x="82384" y="15369"/>
                  <a:pt x="59867" y="15369"/>
                </a:cubicBezTo>
                <a:close/>
              </a:path>
            </a:pathLst>
          </a:custGeom>
          <a:solidFill>
            <a:srgbClr val="8639DE"/>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grpSp>
        <p:nvGrpSpPr>
          <p:cNvPr id="4" name="Group 3">
            <a:extLst>
              <a:ext uri="{FF2B5EF4-FFF2-40B4-BE49-F238E27FC236}">
                <a16:creationId xmlns:a16="http://schemas.microsoft.com/office/drawing/2014/main" id="{C8670FF9-8B9A-1948-BAC8-98329EFB291E}"/>
              </a:ext>
            </a:extLst>
          </p:cNvPr>
          <p:cNvGrpSpPr/>
          <p:nvPr/>
        </p:nvGrpSpPr>
        <p:grpSpPr>
          <a:xfrm>
            <a:off x="5839634" y="3154341"/>
            <a:ext cx="512732" cy="274659"/>
            <a:chOff x="4426550" y="3296205"/>
            <a:chExt cx="512732" cy="274659"/>
          </a:xfrm>
        </p:grpSpPr>
        <p:sp>
          <p:nvSpPr>
            <p:cNvPr id="229" name="Shape 5082">
              <a:extLst>
                <a:ext uri="{FF2B5EF4-FFF2-40B4-BE49-F238E27FC236}">
                  <a16:creationId xmlns:a16="http://schemas.microsoft.com/office/drawing/2014/main" id="{B0DEE385-E212-4333-9533-33E049FF17DA}"/>
                </a:ext>
              </a:extLst>
            </p:cNvPr>
            <p:cNvSpPr/>
            <p:nvPr/>
          </p:nvSpPr>
          <p:spPr>
            <a:xfrm rot="10140036">
              <a:off x="4426550" y="3296205"/>
              <a:ext cx="272340" cy="258790"/>
            </a:xfrm>
            <a:custGeom>
              <a:avLst/>
              <a:gdLst/>
              <a:ahLst/>
              <a:cxnLst/>
              <a:rect l="0" t="0" r="0" b="0"/>
              <a:pathLst>
                <a:path w="120000" h="120000" extrusionOk="0">
                  <a:moveTo>
                    <a:pt x="32048" y="119744"/>
                  </a:moveTo>
                  <a:lnTo>
                    <a:pt x="32048" y="119744"/>
                  </a:lnTo>
                  <a:cubicBezTo>
                    <a:pt x="44819" y="119744"/>
                    <a:pt x="44819" y="119744"/>
                    <a:pt x="44819" y="119744"/>
                  </a:cubicBezTo>
                  <a:cubicBezTo>
                    <a:pt x="70602" y="67659"/>
                    <a:pt x="70602" y="67659"/>
                    <a:pt x="70602" y="67659"/>
                  </a:cubicBezTo>
                  <a:cubicBezTo>
                    <a:pt x="102650" y="67659"/>
                    <a:pt x="102650" y="67659"/>
                    <a:pt x="102650" y="67659"/>
                  </a:cubicBezTo>
                  <a:cubicBezTo>
                    <a:pt x="102650" y="67659"/>
                    <a:pt x="119759" y="67659"/>
                    <a:pt x="119759" y="58723"/>
                  </a:cubicBezTo>
                  <a:cubicBezTo>
                    <a:pt x="119759" y="49787"/>
                    <a:pt x="102650" y="49787"/>
                    <a:pt x="102650" y="49787"/>
                  </a:cubicBezTo>
                  <a:cubicBezTo>
                    <a:pt x="70602" y="49787"/>
                    <a:pt x="70602" y="49787"/>
                    <a:pt x="70602" y="49787"/>
                  </a:cubicBezTo>
                  <a:cubicBezTo>
                    <a:pt x="44819" y="0"/>
                    <a:pt x="44819" y="0"/>
                    <a:pt x="44819" y="0"/>
                  </a:cubicBezTo>
                  <a:cubicBezTo>
                    <a:pt x="32048" y="0"/>
                    <a:pt x="32048" y="0"/>
                    <a:pt x="32048" y="0"/>
                  </a:cubicBezTo>
                  <a:cubicBezTo>
                    <a:pt x="46987" y="49787"/>
                    <a:pt x="46987" y="49787"/>
                    <a:pt x="46987" y="49787"/>
                  </a:cubicBezTo>
                  <a:cubicBezTo>
                    <a:pt x="25783" y="49787"/>
                    <a:pt x="25783" y="49787"/>
                    <a:pt x="25783" y="49787"/>
                  </a:cubicBezTo>
                  <a:cubicBezTo>
                    <a:pt x="12771" y="38297"/>
                    <a:pt x="12771" y="38297"/>
                    <a:pt x="12771" y="38297"/>
                  </a:cubicBezTo>
                  <a:cubicBezTo>
                    <a:pt x="0" y="38297"/>
                    <a:pt x="0" y="38297"/>
                    <a:pt x="0" y="38297"/>
                  </a:cubicBezTo>
                  <a:cubicBezTo>
                    <a:pt x="8674" y="58723"/>
                    <a:pt x="8674" y="58723"/>
                    <a:pt x="8674" y="58723"/>
                  </a:cubicBezTo>
                  <a:cubicBezTo>
                    <a:pt x="0" y="81446"/>
                    <a:pt x="0" y="81446"/>
                    <a:pt x="0" y="81446"/>
                  </a:cubicBezTo>
                  <a:cubicBezTo>
                    <a:pt x="12771" y="81446"/>
                    <a:pt x="12771" y="81446"/>
                    <a:pt x="12771" y="81446"/>
                  </a:cubicBezTo>
                  <a:cubicBezTo>
                    <a:pt x="25783" y="67659"/>
                    <a:pt x="25783" y="67659"/>
                    <a:pt x="25783" y="67659"/>
                  </a:cubicBezTo>
                  <a:cubicBezTo>
                    <a:pt x="46987" y="67659"/>
                    <a:pt x="46987" y="67659"/>
                    <a:pt x="46987" y="67659"/>
                  </a:cubicBezTo>
                  <a:lnTo>
                    <a:pt x="32048" y="119744"/>
                  </a:lnTo>
                </a:path>
              </a:pathLst>
            </a:custGeom>
            <a:solidFill>
              <a:srgbClr val="6D7FEB"/>
            </a:solidFill>
            <a:ln>
              <a:noFill/>
            </a:ln>
          </p:spPr>
          <p:txBody>
            <a:bodyPr lIns="45700" tIns="22850" rIns="45700" bIns="22850" anchor="ctr" anchorCtr="0">
              <a:noAutofit/>
            </a:bodyPr>
            <a:lstStyle/>
            <a:p>
              <a:endParaRPr>
                <a:solidFill>
                  <a:schemeClr val="dk1"/>
                </a:solidFill>
                <a:latin typeface="Roboto"/>
                <a:ea typeface="Roboto"/>
                <a:cs typeface="Roboto"/>
                <a:sym typeface="Roboto"/>
              </a:endParaRPr>
            </a:p>
          </p:txBody>
        </p:sp>
        <p:sp>
          <p:nvSpPr>
            <p:cNvPr id="3" name="Arc 2">
              <a:extLst>
                <a:ext uri="{FF2B5EF4-FFF2-40B4-BE49-F238E27FC236}">
                  <a16:creationId xmlns:a16="http://schemas.microsoft.com/office/drawing/2014/main" id="{A3019F49-FA98-4C82-84FF-5C56FF0E0425}"/>
                </a:ext>
              </a:extLst>
            </p:cNvPr>
            <p:cNvSpPr/>
            <p:nvPr/>
          </p:nvSpPr>
          <p:spPr>
            <a:xfrm rot="20506895">
              <a:off x="4554516" y="3345993"/>
              <a:ext cx="373849" cy="150699"/>
            </a:xfrm>
            <a:prstGeom prst="arc">
              <a:avLst>
                <a:gd name="adj1" fmla="val 16200000"/>
                <a:gd name="adj2" fmla="val 19658216"/>
              </a:avLst>
            </a:prstGeom>
            <a:ln>
              <a:solidFill>
                <a:srgbClr val="6D7FEB"/>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0" name="Arc 229">
              <a:extLst>
                <a:ext uri="{FF2B5EF4-FFF2-40B4-BE49-F238E27FC236}">
                  <a16:creationId xmlns:a16="http://schemas.microsoft.com/office/drawing/2014/main" id="{CC871D0F-F34E-4C43-A135-5812EE140D66}"/>
                </a:ext>
              </a:extLst>
            </p:cNvPr>
            <p:cNvSpPr/>
            <p:nvPr/>
          </p:nvSpPr>
          <p:spPr>
            <a:xfrm rot="20506895">
              <a:off x="4548657" y="3389050"/>
              <a:ext cx="373849" cy="150699"/>
            </a:xfrm>
            <a:prstGeom prst="arc">
              <a:avLst>
                <a:gd name="adj1" fmla="val 16200000"/>
                <a:gd name="adj2" fmla="val 19658216"/>
              </a:avLst>
            </a:prstGeom>
            <a:ln>
              <a:solidFill>
                <a:srgbClr val="6D7FEB"/>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1" name="Arc 230">
              <a:extLst>
                <a:ext uri="{FF2B5EF4-FFF2-40B4-BE49-F238E27FC236}">
                  <a16:creationId xmlns:a16="http://schemas.microsoft.com/office/drawing/2014/main" id="{3E1C23DE-51FA-41E2-9614-1362B02B9100}"/>
                </a:ext>
              </a:extLst>
            </p:cNvPr>
            <p:cNvSpPr/>
            <p:nvPr/>
          </p:nvSpPr>
          <p:spPr>
            <a:xfrm rot="20506895">
              <a:off x="4565433" y="3420165"/>
              <a:ext cx="373849" cy="150699"/>
            </a:xfrm>
            <a:prstGeom prst="arc">
              <a:avLst>
                <a:gd name="adj1" fmla="val 16200000"/>
                <a:gd name="adj2" fmla="val 19658216"/>
              </a:avLst>
            </a:prstGeom>
            <a:ln>
              <a:solidFill>
                <a:srgbClr val="6D7FEB"/>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32" name="Shape 4873">
            <a:extLst>
              <a:ext uri="{FF2B5EF4-FFF2-40B4-BE49-F238E27FC236}">
                <a16:creationId xmlns:a16="http://schemas.microsoft.com/office/drawing/2014/main" id="{10AD1D34-2AC0-40F9-9EB8-EA8EDD76D842}"/>
              </a:ext>
            </a:extLst>
          </p:cNvPr>
          <p:cNvSpPr/>
          <p:nvPr/>
        </p:nvSpPr>
        <p:spPr>
          <a:xfrm>
            <a:off x="5867125" y="2787306"/>
            <a:ext cx="348539" cy="526898"/>
          </a:xfrm>
          <a:custGeom>
            <a:avLst/>
            <a:gdLst/>
            <a:ahLst/>
            <a:cxnLst/>
            <a:rect l="0" t="0" r="0" b="0"/>
            <a:pathLst>
              <a:path w="120000" h="120000" extrusionOk="0">
                <a:moveTo>
                  <a:pt x="59867" y="119802"/>
                </a:moveTo>
                <a:lnTo>
                  <a:pt x="59867" y="119802"/>
                </a:lnTo>
                <a:cubicBezTo>
                  <a:pt x="59867" y="119802"/>
                  <a:pt x="0" y="69753"/>
                  <a:pt x="0" y="44532"/>
                </a:cubicBezTo>
                <a:cubicBezTo>
                  <a:pt x="0" y="20886"/>
                  <a:pt x="28079" y="0"/>
                  <a:pt x="59867" y="0"/>
                </a:cubicBezTo>
                <a:cubicBezTo>
                  <a:pt x="93774" y="0"/>
                  <a:pt x="119735" y="20886"/>
                  <a:pt x="119735" y="44532"/>
                </a:cubicBezTo>
                <a:cubicBezTo>
                  <a:pt x="119735" y="69753"/>
                  <a:pt x="59867" y="119802"/>
                  <a:pt x="59867" y="119802"/>
                </a:cubicBezTo>
                <a:close/>
                <a:moveTo>
                  <a:pt x="59867" y="15369"/>
                </a:moveTo>
                <a:lnTo>
                  <a:pt x="59867" y="15369"/>
                </a:lnTo>
                <a:cubicBezTo>
                  <a:pt x="39470" y="15369"/>
                  <a:pt x="20662" y="29359"/>
                  <a:pt x="20662" y="44532"/>
                </a:cubicBezTo>
                <a:cubicBezTo>
                  <a:pt x="20662" y="61280"/>
                  <a:pt x="39470" y="75270"/>
                  <a:pt x="59867" y="75270"/>
                </a:cubicBezTo>
                <a:cubicBezTo>
                  <a:pt x="82384" y="75270"/>
                  <a:pt x="101192" y="61280"/>
                  <a:pt x="101192" y="44532"/>
                </a:cubicBezTo>
                <a:cubicBezTo>
                  <a:pt x="101192" y="29359"/>
                  <a:pt x="82384" y="15369"/>
                  <a:pt x="59867" y="15369"/>
                </a:cubicBezTo>
                <a:close/>
              </a:path>
            </a:pathLst>
          </a:custGeom>
          <a:solidFill>
            <a:srgbClr val="5FAEE7"/>
          </a:solidFill>
          <a:ln>
            <a:noFill/>
          </a:ln>
        </p:spPr>
        <p:txBody>
          <a:bodyPr lIns="45713" tIns="22850" rIns="45713" bIns="22850" anchor="ctr" anchorCtr="0">
            <a:noAutofit/>
          </a:bodyPr>
          <a:lstStyle/>
          <a:p>
            <a:endParaRPr dirty="0">
              <a:solidFill>
                <a:schemeClr val="dk1"/>
              </a:solidFill>
              <a:latin typeface="Roboto"/>
              <a:ea typeface="Roboto"/>
              <a:cs typeface="Roboto"/>
              <a:sym typeface="Roboto"/>
            </a:endParaRPr>
          </a:p>
        </p:txBody>
      </p:sp>
      <p:sp>
        <p:nvSpPr>
          <p:cNvPr id="234" name="Oval 233">
            <a:extLst>
              <a:ext uri="{FF2B5EF4-FFF2-40B4-BE49-F238E27FC236}">
                <a16:creationId xmlns:a16="http://schemas.microsoft.com/office/drawing/2014/main" id="{B03FF071-4EA8-459F-A0E2-9B7642DDCD17}"/>
              </a:ext>
            </a:extLst>
          </p:cNvPr>
          <p:cNvSpPr/>
          <p:nvPr/>
        </p:nvSpPr>
        <p:spPr>
          <a:xfrm>
            <a:off x="137332" y="4502041"/>
            <a:ext cx="685411" cy="685411"/>
          </a:xfrm>
          <a:prstGeom prst="ellipse">
            <a:avLst/>
          </a:prstGeom>
          <a:solidFill>
            <a:srgbClr val="863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ln w="0"/>
                <a:solidFill>
                  <a:schemeClr val="bg1"/>
                </a:solidFill>
                <a:latin typeface="Century Gothic" panose="020B0502020202020204" pitchFamily="34" charset="0"/>
              </a:rPr>
              <a:t>5</a:t>
            </a:r>
          </a:p>
        </p:txBody>
      </p:sp>
      <p:sp>
        <p:nvSpPr>
          <p:cNvPr id="237" name="Oval 236">
            <a:extLst>
              <a:ext uri="{FF2B5EF4-FFF2-40B4-BE49-F238E27FC236}">
                <a16:creationId xmlns:a16="http://schemas.microsoft.com/office/drawing/2014/main" id="{A466247F-440C-4AAE-B88B-D25DC15784BD}"/>
              </a:ext>
            </a:extLst>
          </p:cNvPr>
          <p:cNvSpPr/>
          <p:nvPr/>
        </p:nvSpPr>
        <p:spPr>
          <a:xfrm>
            <a:off x="135751" y="5275455"/>
            <a:ext cx="685411" cy="685411"/>
          </a:xfrm>
          <a:prstGeom prst="ellipse">
            <a:avLst/>
          </a:prstGeom>
          <a:solidFill>
            <a:srgbClr val="5FA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1"/>
                </a:solidFill>
                <a:latin typeface="Century Gothic" panose="020B0502020202020204" pitchFamily="34" charset="0"/>
              </a:rPr>
              <a:t>2</a:t>
            </a:r>
          </a:p>
        </p:txBody>
      </p:sp>
      <p:sp>
        <p:nvSpPr>
          <p:cNvPr id="239" name="Title 1">
            <a:extLst>
              <a:ext uri="{FF2B5EF4-FFF2-40B4-BE49-F238E27FC236}">
                <a16:creationId xmlns:a16="http://schemas.microsoft.com/office/drawing/2014/main" id="{12F5BBF6-1BA4-4D0B-BBB4-2A197418AA4B}"/>
              </a:ext>
            </a:extLst>
          </p:cNvPr>
          <p:cNvSpPr txBox="1">
            <a:spLocks/>
          </p:cNvSpPr>
          <p:nvPr/>
        </p:nvSpPr>
        <p:spPr>
          <a:xfrm>
            <a:off x="902437" y="4663435"/>
            <a:ext cx="1257938" cy="362621"/>
          </a:xfrm>
          <a:prstGeom prst="rect">
            <a:avLst/>
          </a:prstGeom>
        </p:spPr>
        <p:txBody>
          <a:bodyPr wrap="non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pPr algn="l"/>
            <a:r>
              <a:rPr lang="en-US" sz="1600" b="1" i="1" spc="-151" dirty="0">
                <a:solidFill>
                  <a:schemeClr val="tx1">
                    <a:lumMod val="75000"/>
                    <a:lumOff val="25000"/>
                  </a:schemeClr>
                </a:solidFill>
                <a:latin typeface="Century Gothic" panose="020B0502020202020204" pitchFamily="34" charset="0"/>
                <a:ea typeface="Open Sans" panose="020B0606030504020204" pitchFamily="34" charset="0"/>
                <a:cs typeface="Open Sans" panose="020B0606030504020204" pitchFamily="34" charset="0"/>
              </a:rPr>
              <a:t>Microbrewers</a:t>
            </a:r>
          </a:p>
        </p:txBody>
      </p:sp>
      <p:sp>
        <p:nvSpPr>
          <p:cNvPr id="240" name="Title 1">
            <a:extLst>
              <a:ext uri="{FF2B5EF4-FFF2-40B4-BE49-F238E27FC236}">
                <a16:creationId xmlns:a16="http://schemas.microsoft.com/office/drawing/2014/main" id="{4BEF485E-22A3-42FE-AD39-568C8771EEC9}"/>
              </a:ext>
            </a:extLst>
          </p:cNvPr>
          <p:cNvSpPr txBox="1">
            <a:spLocks/>
          </p:cNvSpPr>
          <p:nvPr/>
        </p:nvSpPr>
        <p:spPr>
          <a:xfrm>
            <a:off x="911830" y="5445012"/>
            <a:ext cx="1104739" cy="362621"/>
          </a:xfrm>
          <a:prstGeom prst="rect">
            <a:avLst/>
          </a:prstGeom>
        </p:spPr>
        <p:txBody>
          <a:bodyPr wrap="non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pPr algn="l"/>
            <a:r>
              <a:rPr lang="en-US" sz="1600" b="1" i="1" spc="-151" dirty="0">
                <a:solidFill>
                  <a:schemeClr val="tx1">
                    <a:lumMod val="75000"/>
                    <a:lumOff val="25000"/>
                  </a:schemeClr>
                </a:solidFill>
                <a:latin typeface="Century Gothic" panose="020B0502020202020204" pitchFamily="34" charset="0"/>
                <a:ea typeface="Open Sans" panose="020B0606030504020204" pitchFamily="34" charset="0"/>
                <a:cs typeface="Open Sans" panose="020B0606030504020204" pitchFamily="34" charset="0"/>
              </a:rPr>
              <a:t>Countries</a:t>
            </a:r>
          </a:p>
        </p:txBody>
      </p:sp>
      <p:sp>
        <p:nvSpPr>
          <p:cNvPr id="242" name="Oval 241">
            <a:extLst>
              <a:ext uri="{FF2B5EF4-FFF2-40B4-BE49-F238E27FC236}">
                <a16:creationId xmlns:a16="http://schemas.microsoft.com/office/drawing/2014/main" id="{1BF90B16-269E-49A1-9BCD-9174EE48FC3F}"/>
              </a:ext>
            </a:extLst>
          </p:cNvPr>
          <p:cNvSpPr/>
          <p:nvPr/>
        </p:nvSpPr>
        <p:spPr>
          <a:xfrm>
            <a:off x="113268" y="6035039"/>
            <a:ext cx="707894" cy="707894"/>
          </a:xfrm>
          <a:prstGeom prst="ellipse">
            <a:avLst/>
          </a:prstGeom>
          <a:solidFill>
            <a:srgbClr val="6D7F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ln w="0"/>
                <a:solidFill>
                  <a:schemeClr val="bg1"/>
                </a:solidFill>
                <a:latin typeface="Century Gothic" panose="020B0502020202020204" pitchFamily="34" charset="0"/>
              </a:rPr>
              <a:t>1-3</a:t>
            </a:r>
            <a:endParaRPr lang="en-US" sz="1600" b="1" i="1" dirty="0">
              <a:solidFill>
                <a:schemeClr val="tx1">
                  <a:lumMod val="75000"/>
                  <a:lumOff val="25000"/>
                </a:schemeClr>
              </a:solidFill>
              <a:latin typeface="Century Gothic" panose="020B0502020202020204" pitchFamily="34" charset="0"/>
              <a:ea typeface="Open Sans" panose="020B0606030504020204" pitchFamily="34" charset="0"/>
              <a:cs typeface="Open Sans" panose="020B0606030504020204" pitchFamily="34" charset="0"/>
            </a:endParaRPr>
          </a:p>
        </p:txBody>
      </p:sp>
      <p:sp>
        <p:nvSpPr>
          <p:cNvPr id="244" name="Title 1">
            <a:extLst>
              <a:ext uri="{FF2B5EF4-FFF2-40B4-BE49-F238E27FC236}">
                <a16:creationId xmlns:a16="http://schemas.microsoft.com/office/drawing/2014/main" id="{87FAE81B-4EEB-4C46-844D-46482AB59C70}"/>
              </a:ext>
            </a:extLst>
          </p:cNvPr>
          <p:cNvSpPr txBox="1">
            <a:spLocks/>
          </p:cNvSpPr>
          <p:nvPr/>
        </p:nvSpPr>
        <p:spPr>
          <a:xfrm>
            <a:off x="906343" y="6224883"/>
            <a:ext cx="1104739" cy="362621"/>
          </a:xfrm>
          <a:prstGeom prst="rect">
            <a:avLst/>
          </a:prstGeom>
        </p:spPr>
        <p:txBody>
          <a:bodyPr wrap="non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pPr algn="l"/>
            <a:r>
              <a:rPr lang="en-US" sz="1600" b="1" i="1" spc="-151" dirty="0">
                <a:solidFill>
                  <a:schemeClr val="tx1">
                    <a:lumMod val="75000"/>
                    <a:lumOff val="25000"/>
                  </a:schemeClr>
                </a:solidFill>
                <a:latin typeface="Century Gothic" panose="020B0502020202020204" pitchFamily="34" charset="0"/>
                <a:ea typeface="Open Sans" panose="020B0606030504020204" pitchFamily="34" charset="0"/>
                <a:cs typeface="Open Sans" panose="020B0606030504020204" pitchFamily="34" charset="0"/>
              </a:rPr>
              <a:t>Beers</a:t>
            </a:r>
          </a:p>
        </p:txBody>
      </p:sp>
    </p:spTree>
    <p:extLst>
      <p:ext uri="{BB962C8B-B14F-4D97-AF65-F5344CB8AC3E}">
        <p14:creationId xmlns:p14="http://schemas.microsoft.com/office/powerpoint/2010/main" val="40391410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9"/>
                                        </p:tgtEl>
                                        <p:attrNameLst>
                                          <p:attrName>style.visibility</p:attrName>
                                        </p:attrNameLst>
                                      </p:cBhvr>
                                      <p:to>
                                        <p:strVal val="visible"/>
                                      </p:to>
                                    </p:set>
                                    <p:anim calcmode="lin" valueType="num">
                                      <p:cBhvr>
                                        <p:cTn id="12" dur="750" fill="hold"/>
                                        <p:tgtEl>
                                          <p:spTgt spid="239"/>
                                        </p:tgtEl>
                                        <p:attrNameLst>
                                          <p:attrName>ppt_w</p:attrName>
                                        </p:attrNameLst>
                                      </p:cBhvr>
                                      <p:tavLst>
                                        <p:tav tm="0">
                                          <p:val>
                                            <p:fltVal val="0"/>
                                          </p:val>
                                        </p:tav>
                                        <p:tav tm="100000">
                                          <p:val>
                                            <p:strVal val="#ppt_w"/>
                                          </p:val>
                                        </p:tav>
                                      </p:tavLst>
                                    </p:anim>
                                    <p:anim calcmode="lin" valueType="num">
                                      <p:cBhvr>
                                        <p:cTn id="13" dur="750" fill="hold"/>
                                        <p:tgtEl>
                                          <p:spTgt spid="239"/>
                                        </p:tgtEl>
                                        <p:attrNameLst>
                                          <p:attrName>ppt_h</p:attrName>
                                        </p:attrNameLst>
                                      </p:cBhvr>
                                      <p:tavLst>
                                        <p:tav tm="0">
                                          <p:val>
                                            <p:fltVal val="0"/>
                                          </p:val>
                                        </p:tav>
                                        <p:tav tm="100000">
                                          <p:val>
                                            <p:strVal val="#ppt_h"/>
                                          </p:val>
                                        </p:tav>
                                      </p:tavLst>
                                    </p:anim>
                                    <p:animEffect transition="in" filter="fade">
                                      <p:cBhvr>
                                        <p:cTn id="14" dur="750"/>
                                        <p:tgtEl>
                                          <p:spTgt spid="23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0"/>
                                        </p:tgtEl>
                                        <p:attrNameLst>
                                          <p:attrName>style.visibility</p:attrName>
                                        </p:attrNameLst>
                                      </p:cBhvr>
                                      <p:to>
                                        <p:strVal val="visible"/>
                                      </p:to>
                                    </p:set>
                                    <p:anim calcmode="lin" valueType="num">
                                      <p:cBhvr>
                                        <p:cTn id="17" dur="750" fill="hold"/>
                                        <p:tgtEl>
                                          <p:spTgt spid="240"/>
                                        </p:tgtEl>
                                        <p:attrNameLst>
                                          <p:attrName>ppt_w</p:attrName>
                                        </p:attrNameLst>
                                      </p:cBhvr>
                                      <p:tavLst>
                                        <p:tav tm="0">
                                          <p:val>
                                            <p:fltVal val="0"/>
                                          </p:val>
                                        </p:tav>
                                        <p:tav tm="100000">
                                          <p:val>
                                            <p:strVal val="#ppt_w"/>
                                          </p:val>
                                        </p:tav>
                                      </p:tavLst>
                                    </p:anim>
                                    <p:anim calcmode="lin" valueType="num">
                                      <p:cBhvr>
                                        <p:cTn id="18" dur="750" fill="hold"/>
                                        <p:tgtEl>
                                          <p:spTgt spid="240"/>
                                        </p:tgtEl>
                                        <p:attrNameLst>
                                          <p:attrName>ppt_h</p:attrName>
                                        </p:attrNameLst>
                                      </p:cBhvr>
                                      <p:tavLst>
                                        <p:tav tm="0">
                                          <p:val>
                                            <p:fltVal val="0"/>
                                          </p:val>
                                        </p:tav>
                                        <p:tav tm="100000">
                                          <p:val>
                                            <p:strVal val="#ppt_h"/>
                                          </p:val>
                                        </p:tav>
                                      </p:tavLst>
                                    </p:anim>
                                    <p:animEffect transition="in" filter="fade">
                                      <p:cBhvr>
                                        <p:cTn id="19" dur="750"/>
                                        <p:tgtEl>
                                          <p:spTgt spid="24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44"/>
                                        </p:tgtEl>
                                        <p:attrNameLst>
                                          <p:attrName>style.visibility</p:attrName>
                                        </p:attrNameLst>
                                      </p:cBhvr>
                                      <p:to>
                                        <p:strVal val="visible"/>
                                      </p:to>
                                    </p:set>
                                    <p:anim calcmode="lin" valueType="num">
                                      <p:cBhvr>
                                        <p:cTn id="22" dur="750" fill="hold"/>
                                        <p:tgtEl>
                                          <p:spTgt spid="244"/>
                                        </p:tgtEl>
                                        <p:attrNameLst>
                                          <p:attrName>ppt_w</p:attrName>
                                        </p:attrNameLst>
                                      </p:cBhvr>
                                      <p:tavLst>
                                        <p:tav tm="0">
                                          <p:val>
                                            <p:fltVal val="0"/>
                                          </p:val>
                                        </p:tav>
                                        <p:tav tm="100000">
                                          <p:val>
                                            <p:strVal val="#ppt_w"/>
                                          </p:val>
                                        </p:tav>
                                      </p:tavLst>
                                    </p:anim>
                                    <p:anim calcmode="lin" valueType="num">
                                      <p:cBhvr>
                                        <p:cTn id="23" dur="750" fill="hold"/>
                                        <p:tgtEl>
                                          <p:spTgt spid="244"/>
                                        </p:tgtEl>
                                        <p:attrNameLst>
                                          <p:attrName>ppt_h</p:attrName>
                                        </p:attrNameLst>
                                      </p:cBhvr>
                                      <p:tavLst>
                                        <p:tav tm="0">
                                          <p:val>
                                            <p:fltVal val="0"/>
                                          </p:val>
                                        </p:tav>
                                        <p:tav tm="100000">
                                          <p:val>
                                            <p:strVal val="#ppt_h"/>
                                          </p:val>
                                        </p:tav>
                                      </p:tavLst>
                                    </p:anim>
                                    <p:animEffect transition="in" filter="fade">
                                      <p:cBhvr>
                                        <p:cTn id="24" dur="750"/>
                                        <p:tgtEl>
                                          <p:spTgt spid="244"/>
                                        </p:tgtEl>
                                      </p:cBhvr>
                                    </p:animEffect>
                                  </p:childTnLst>
                                </p:cTn>
                              </p:par>
                            </p:childTnLst>
                          </p:cTn>
                        </p:par>
                        <p:par>
                          <p:cTn id="25" fill="hold">
                            <p:stCondLst>
                              <p:cond delay="750"/>
                            </p:stCondLst>
                            <p:childTnLst>
                              <p:par>
                                <p:cTn id="26" presetID="0" presetClass="path" presetSubtype="0" accel="50000" decel="50000" fill="hold" nodeType="afterEffect">
                                  <p:stCondLst>
                                    <p:cond delay="0"/>
                                  </p:stCondLst>
                                  <p:childTnLst>
                                    <p:animMotion origin="layout" path="M 0 -3.33333E-6 L -0.2763 0.08264 " pathEditMode="relative" rAng="0" ptsTypes="AA">
                                      <p:cBhvr>
                                        <p:cTn id="27" dur="3000" fill="hold"/>
                                        <p:tgtEl>
                                          <p:spTgt spid="4"/>
                                        </p:tgtEl>
                                        <p:attrNameLst>
                                          <p:attrName>ppt_x</p:attrName>
                                          <p:attrName>ppt_y</p:attrName>
                                        </p:attrNameLst>
                                      </p:cBhvr>
                                      <p:rCtr x="-13815" y="41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p:bldP spid="240" grpId="0"/>
      <p:bldP spid="2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iPhone 3 Body"/>
          <p:cNvGrpSpPr/>
          <p:nvPr/>
        </p:nvGrpSpPr>
        <p:grpSpPr>
          <a:xfrm>
            <a:off x="8818322" y="-111151"/>
            <a:ext cx="2631071" cy="5361120"/>
            <a:chOff x="5582770" y="-265069"/>
            <a:chExt cx="7326407" cy="14928434"/>
          </a:xfrm>
          <a:effectLst/>
          <a:scene3d>
            <a:camera prst="orthographicFront"/>
            <a:lightRig rig="threePt" dir="t"/>
          </a:scene3d>
        </p:grpSpPr>
        <p:grpSp>
          <p:nvGrpSpPr>
            <p:cNvPr id="35" name="Side Btn"/>
            <p:cNvGrpSpPr/>
            <p:nvPr/>
          </p:nvGrpSpPr>
          <p:grpSpPr>
            <a:xfrm>
              <a:off x="5582770" y="1633219"/>
              <a:ext cx="7326407" cy="3734331"/>
              <a:chOff x="7734217" y="1673226"/>
              <a:chExt cx="2616284" cy="1333497"/>
            </a:xfrm>
            <a:solidFill>
              <a:schemeClr val="tx2">
                <a:lumMod val="75000"/>
              </a:schemeClr>
            </a:solidFill>
          </p:grpSpPr>
          <p:sp>
            <p:nvSpPr>
              <p:cNvPr id="60" name="Side Btn4"/>
              <p:cNvSpPr>
                <a:spLocks noChangeArrowheads="1"/>
              </p:cNvSpPr>
              <p:nvPr/>
            </p:nvSpPr>
            <p:spPr bwMode="auto">
              <a:xfrm>
                <a:off x="7734217" y="1673226"/>
                <a:ext cx="17463" cy="207963"/>
              </a:xfrm>
              <a:prstGeom prst="rect">
                <a:avLst/>
              </a:prstGeom>
              <a:solidFill>
                <a:schemeClr val="bg1">
                  <a:lumMod val="65000"/>
                </a:schemeClr>
              </a:solidFill>
              <a:ln>
                <a:noFill/>
              </a:ln>
              <a:sp3d>
                <a:bevelT w="165100" prst="coolSlant"/>
                <a:bevelB w="165100" prst="coolSlant"/>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61" name="Side Btn3"/>
              <p:cNvSpPr>
                <a:spLocks noChangeArrowheads="1"/>
              </p:cNvSpPr>
              <p:nvPr/>
            </p:nvSpPr>
            <p:spPr bwMode="auto">
              <a:xfrm>
                <a:off x="7734217" y="2127249"/>
                <a:ext cx="17463" cy="390525"/>
              </a:xfrm>
              <a:prstGeom prst="rect">
                <a:avLst/>
              </a:prstGeom>
              <a:solidFill>
                <a:schemeClr val="bg1">
                  <a:lumMod val="65000"/>
                </a:schemeClr>
              </a:solidFill>
              <a:ln>
                <a:noFill/>
              </a:ln>
              <a:sp3d>
                <a:bevelT w="165100" prst="coolSlant"/>
                <a:bevelB w="165100" prst="coolSlant"/>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62" name="Side Btn2"/>
              <p:cNvSpPr>
                <a:spLocks noChangeArrowheads="1"/>
              </p:cNvSpPr>
              <p:nvPr/>
            </p:nvSpPr>
            <p:spPr bwMode="auto">
              <a:xfrm>
                <a:off x="7734217" y="2616198"/>
                <a:ext cx="17463" cy="390525"/>
              </a:xfrm>
              <a:prstGeom prst="rect">
                <a:avLst/>
              </a:prstGeom>
              <a:solidFill>
                <a:schemeClr val="bg1">
                  <a:lumMod val="65000"/>
                </a:schemeClr>
              </a:solidFill>
              <a:ln>
                <a:noFill/>
              </a:ln>
              <a:sp3d>
                <a:bevelT w="165100" prst="coolSlant"/>
                <a:bevelB w="165100" prst="coolSlant"/>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63" name="Side Btn1"/>
              <p:cNvSpPr>
                <a:spLocks noChangeArrowheads="1"/>
              </p:cNvSpPr>
              <p:nvPr/>
            </p:nvSpPr>
            <p:spPr bwMode="auto">
              <a:xfrm>
                <a:off x="10333038" y="2128838"/>
                <a:ext cx="17463" cy="390525"/>
              </a:xfrm>
              <a:prstGeom prst="rect">
                <a:avLst/>
              </a:prstGeom>
              <a:solidFill>
                <a:schemeClr val="bg1">
                  <a:lumMod val="65000"/>
                </a:schemeClr>
              </a:solidFill>
              <a:ln>
                <a:noFill/>
              </a:ln>
              <a:sp3d>
                <a:bevelT w="165100" prst="coolSlant"/>
                <a:bevelB w="165100" prst="coolSlant"/>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grpSp>
        <p:sp>
          <p:nvSpPr>
            <p:cNvPr id="36" name="Body"/>
            <p:cNvSpPr>
              <a:spLocks/>
            </p:cNvSpPr>
            <p:nvPr/>
          </p:nvSpPr>
          <p:spPr bwMode="auto">
            <a:xfrm>
              <a:off x="5618336" y="-265069"/>
              <a:ext cx="7237491" cy="14928434"/>
            </a:xfrm>
            <a:custGeom>
              <a:avLst/>
              <a:gdLst>
                <a:gd name="T0" fmla="*/ 3128 w 3704"/>
                <a:gd name="T1" fmla="*/ 0 h 7644"/>
                <a:gd name="T2" fmla="*/ 576 w 3704"/>
                <a:gd name="T3" fmla="*/ 0 h 7644"/>
                <a:gd name="T4" fmla="*/ 0 w 3704"/>
                <a:gd name="T5" fmla="*/ 584 h 7644"/>
                <a:gd name="T6" fmla="*/ 0 w 3704"/>
                <a:gd name="T7" fmla="*/ 7060 h 7644"/>
                <a:gd name="T8" fmla="*/ 576 w 3704"/>
                <a:gd name="T9" fmla="*/ 7644 h 7644"/>
                <a:gd name="T10" fmla="*/ 3128 w 3704"/>
                <a:gd name="T11" fmla="*/ 7644 h 7644"/>
                <a:gd name="T12" fmla="*/ 3704 w 3704"/>
                <a:gd name="T13" fmla="*/ 7060 h 7644"/>
                <a:gd name="T14" fmla="*/ 3704 w 3704"/>
                <a:gd name="T15" fmla="*/ 584 h 7644"/>
                <a:gd name="T16" fmla="*/ 3128 w 3704"/>
                <a:gd name="T17" fmla="*/ 0 h 7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4" h="7644">
                  <a:moveTo>
                    <a:pt x="3128" y="0"/>
                  </a:moveTo>
                  <a:cubicBezTo>
                    <a:pt x="576" y="0"/>
                    <a:pt x="576" y="0"/>
                    <a:pt x="576" y="0"/>
                  </a:cubicBezTo>
                  <a:cubicBezTo>
                    <a:pt x="257" y="0"/>
                    <a:pt x="0" y="213"/>
                    <a:pt x="0" y="584"/>
                  </a:cubicBezTo>
                  <a:cubicBezTo>
                    <a:pt x="0" y="7060"/>
                    <a:pt x="0" y="7060"/>
                    <a:pt x="0" y="7060"/>
                  </a:cubicBezTo>
                  <a:cubicBezTo>
                    <a:pt x="0" y="7431"/>
                    <a:pt x="257" y="7644"/>
                    <a:pt x="576" y="7644"/>
                  </a:cubicBezTo>
                  <a:cubicBezTo>
                    <a:pt x="3128" y="7644"/>
                    <a:pt x="3128" y="7644"/>
                    <a:pt x="3128" y="7644"/>
                  </a:cubicBezTo>
                  <a:cubicBezTo>
                    <a:pt x="3448" y="7644"/>
                    <a:pt x="3704" y="7431"/>
                    <a:pt x="3704" y="7060"/>
                  </a:cubicBezTo>
                  <a:cubicBezTo>
                    <a:pt x="3704" y="584"/>
                    <a:pt x="3704" y="584"/>
                    <a:pt x="3704" y="584"/>
                  </a:cubicBezTo>
                  <a:cubicBezTo>
                    <a:pt x="3704" y="213"/>
                    <a:pt x="3448" y="0"/>
                    <a:pt x="3128" y="0"/>
                  </a:cubicBezTo>
                  <a:close/>
                </a:path>
              </a:pathLst>
            </a:custGeom>
            <a:solidFill>
              <a:schemeClr val="bg1">
                <a:lumMod val="75000"/>
              </a:schemeClr>
            </a:solidFill>
            <a:ln>
              <a:noFill/>
            </a:ln>
            <a:effectLst>
              <a:innerShdw blurRad="241300">
                <a:schemeClr val="tx1"/>
              </a:innerShdw>
            </a:effectLst>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37" name="Rings"/>
            <p:cNvSpPr>
              <a:spLocks noEditPoints="1"/>
            </p:cNvSpPr>
            <p:nvPr/>
          </p:nvSpPr>
          <p:spPr bwMode="auto">
            <a:xfrm>
              <a:off x="5618336" y="864121"/>
              <a:ext cx="7237491" cy="12674498"/>
            </a:xfrm>
            <a:custGeom>
              <a:avLst/>
              <a:gdLst>
                <a:gd name="T0" fmla="*/ 3704 w 3704"/>
                <a:gd name="T1" fmla="*/ 6369 h 6489"/>
                <a:gd name="T2" fmla="*/ 3704 w 3704"/>
                <a:gd name="T3" fmla="*/ 6481 h 6489"/>
                <a:gd name="T4" fmla="*/ 3704 w 3704"/>
                <a:gd name="T5" fmla="*/ 6489 h 6489"/>
                <a:gd name="T6" fmla="*/ 3650 w 3704"/>
                <a:gd name="T7" fmla="*/ 6489 h 6489"/>
                <a:gd name="T8" fmla="*/ 3651 w 3704"/>
                <a:gd name="T9" fmla="*/ 6481 h 6489"/>
                <a:gd name="T10" fmla="*/ 3651 w 3704"/>
                <a:gd name="T11" fmla="*/ 6369 h 6489"/>
                <a:gd name="T12" fmla="*/ 3704 w 3704"/>
                <a:gd name="T13" fmla="*/ 6369 h 6489"/>
                <a:gd name="T14" fmla="*/ 3651 w 3704"/>
                <a:gd name="T15" fmla="*/ 5 h 6489"/>
                <a:gd name="T16" fmla="*/ 3651 w 3704"/>
                <a:gd name="T17" fmla="*/ 119 h 6489"/>
                <a:gd name="T18" fmla="*/ 3704 w 3704"/>
                <a:gd name="T19" fmla="*/ 119 h 6489"/>
                <a:gd name="T20" fmla="*/ 3704 w 3704"/>
                <a:gd name="T21" fmla="*/ 5 h 6489"/>
                <a:gd name="T22" fmla="*/ 3704 w 3704"/>
                <a:gd name="T23" fmla="*/ 0 h 6489"/>
                <a:gd name="T24" fmla="*/ 3651 w 3704"/>
                <a:gd name="T25" fmla="*/ 0 h 6489"/>
                <a:gd name="T26" fmla="*/ 3651 w 3704"/>
                <a:gd name="T27" fmla="*/ 5 h 6489"/>
                <a:gd name="T28" fmla="*/ 54 w 3704"/>
                <a:gd name="T29" fmla="*/ 6481 h 6489"/>
                <a:gd name="T30" fmla="*/ 54 w 3704"/>
                <a:gd name="T31" fmla="*/ 6369 h 6489"/>
                <a:gd name="T32" fmla="*/ 0 w 3704"/>
                <a:gd name="T33" fmla="*/ 6369 h 6489"/>
                <a:gd name="T34" fmla="*/ 0 w 3704"/>
                <a:gd name="T35" fmla="*/ 6481 h 6489"/>
                <a:gd name="T36" fmla="*/ 0 w 3704"/>
                <a:gd name="T37" fmla="*/ 6489 h 6489"/>
                <a:gd name="T38" fmla="*/ 54 w 3704"/>
                <a:gd name="T39" fmla="*/ 6489 h 6489"/>
                <a:gd name="T40" fmla="*/ 54 w 3704"/>
                <a:gd name="T41" fmla="*/ 6481 h 6489"/>
                <a:gd name="T42" fmla="*/ 54 w 3704"/>
                <a:gd name="T43" fmla="*/ 119 h 6489"/>
                <a:gd name="T44" fmla="*/ 54 w 3704"/>
                <a:gd name="T45" fmla="*/ 5 h 6489"/>
                <a:gd name="T46" fmla="*/ 54 w 3704"/>
                <a:gd name="T47" fmla="*/ 0 h 6489"/>
                <a:gd name="T48" fmla="*/ 0 w 3704"/>
                <a:gd name="T49" fmla="*/ 0 h 6489"/>
                <a:gd name="T50" fmla="*/ 0 w 3704"/>
                <a:gd name="T51" fmla="*/ 5 h 6489"/>
                <a:gd name="T52" fmla="*/ 0 w 3704"/>
                <a:gd name="T53" fmla="*/ 119 h 6489"/>
                <a:gd name="T54" fmla="*/ 54 w 3704"/>
                <a:gd name="T55" fmla="*/ 119 h 6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04" h="6489">
                  <a:moveTo>
                    <a:pt x="3704" y="6369"/>
                  </a:moveTo>
                  <a:cubicBezTo>
                    <a:pt x="3704" y="6481"/>
                    <a:pt x="3704" y="6481"/>
                    <a:pt x="3704" y="6481"/>
                  </a:cubicBezTo>
                  <a:cubicBezTo>
                    <a:pt x="3704" y="6483"/>
                    <a:pt x="3704" y="6486"/>
                    <a:pt x="3704" y="6489"/>
                  </a:cubicBezTo>
                  <a:cubicBezTo>
                    <a:pt x="3650" y="6489"/>
                    <a:pt x="3650" y="6489"/>
                    <a:pt x="3650" y="6489"/>
                  </a:cubicBezTo>
                  <a:cubicBezTo>
                    <a:pt x="3651" y="6486"/>
                    <a:pt x="3651" y="6483"/>
                    <a:pt x="3651" y="6481"/>
                  </a:cubicBezTo>
                  <a:cubicBezTo>
                    <a:pt x="3651" y="6369"/>
                    <a:pt x="3651" y="6369"/>
                    <a:pt x="3651" y="6369"/>
                  </a:cubicBezTo>
                  <a:lnTo>
                    <a:pt x="3704" y="6369"/>
                  </a:lnTo>
                  <a:close/>
                  <a:moveTo>
                    <a:pt x="3651" y="5"/>
                  </a:moveTo>
                  <a:cubicBezTo>
                    <a:pt x="3651" y="119"/>
                    <a:pt x="3651" y="119"/>
                    <a:pt x="3651" y="119"/>
                  </a:cubicBezTo>
                  <a:cubicBezTo>
                    <a:pt x="3704" y="119"/>
                    <a:pt x="3704" y="119"/>
                    <a:pt x="3704" y="119"/>
                  </a:cubicBezTo>
                  <a:cubicBezTo>
                    <a:pt x="3704" y="5"/>
                    <a:pt x="3704" y="5"/>
                    <a:pt x="3704" y="5"/>
                  </a:cubicBezTo>
                  <a:cubicBezTo>
                    <a:pt x="3704" y="3"/>
                    <a:pt x="3704" y="1"/>
                    <a:pt x="3704" y="0"/>
                  </a:cubicBezTo>
                  <a:cubicBezTo>
                    <a:pt x="3651" y="0"/>
                    <a:pt x="3651" y="0"/>
                    <a:pt x="3651" y="0"/>
                  </a:cubicBezTo>
                  <a:cubicBezTo>
                    <a:pt x="3651" y="1"/>
                    <a:pt x="3651" y="3"/>
                    <a:pt x="3651" y="5"/>
                  </a:cubicBezTo>
                  <a:close/>
                  <a:moveTo>
                    <a:pt x="54" y="6481"/>
                  </a:moveTo>
                  <a:cubicBezTo>
                    <a:pt x="54" y="6369"/>
                    <a:pt x="54" y="6369"/>
                    <a:pt x="54" y="6369"/>
                  </a:cubicBezTo>
                  <a:cubicBezTo>
                    <a:pt x="0" y="6369"/>
                    <a:pt x="0" y="6369"/>
                    <a:pt x="0" y="6369"/>
                  </a:cubicBezTo>
                  <a:cubicBezTo>
                    <a:pt x="0" y="6481"/>
                    <a:pt x="0" y="6481"/>
                    <a:pt x="0" y="6481"/>
                  </a:cubicBezTo>
                  <a:cubicBezTo>
                    <a:pt x="0" y="6483"/>
                    <a:pt x="0" y="6486"/>
                    <a:pt x="0" y="6489"/>
                  </a:cubicBezTo>
                  <a:cubicBezTo>
                    <a:pt x="54" y="6489"/>
                    <a:pt x="54" y="6489"/>
                    <a:pt x="54" y="6489"/>
                  </a:cubicBezTo>
                  <a:cubicBezTo>
                    <a:pt x="54" y="6486"/>
                    <a:pt x="54" y="6483"/>
                    <a:pt x="54" y="6481"/>
                  </a:cubicBezTo>
                  <a:close/>
                  <a:moveTo>
                    <a:pt x="54" y="119"/>
                  </a:moveTo>
                  <a:cubicBezTo>
                    <a:pt x="54" y="5"/>
                    <a:pt x="54" y="5"/>
                    <a:pt x="54" y="5"/>
                  </a:cubicBezTo>
                  <a:cubicBezTo>
                    <a:pt x="54" y="3"/>
                    <a:pt x="54" y="1"/>
                    <a:pt x="54" y="0"/>
                  </a:cubicBezTo>
                  <a:cubicBezTo>
                    <a:pt x="0" y="0"/>
                    <a:pt x="0" y="0"/>
                    <a:pt x="0" y="0"/>
                  </a:cubicBezTo>
                  <a:cubicBezTo>
                    <a:pt x="0" y="1"/>
                    <a:pt x="0" y="3"/>
                    <a:pt x="0" y="5"/>
                  </a:cubicBezTo>
                  <a:cubicBezTo>
                    <a:pt x="0" y="119"/>
                    <a:pt x="0" y="119"/>
                    <a:pt x="0" y="119"/>
                  </a:cubicBezTo>
                  <a:lnTo>
                    <a:pt x="54" y="119"/>
                  </a:lnTo>
                  <a:close/>
                </a:path>
              </a:pathLst>
            </a:custGeom>
            <a:solidFill>
              <a:schemeClr val="bg1">
                <a:lumMod val="95000"/>
              </a:schemeClr>
            </a:solidFill>
            <a:ln>
              <a:noFill/>
            </a:ln>
            <a:effectLst>
              <a:innerShdw blurRad="63500">
                <a:schemeClr val="tx1">
                  <a:alpha val="40000"/>
                </a:schemeClr>
              </a:innerShdw>
            </a:effectLst>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grpSp>
          <p:nvGrpSpPr>
            <p:cNvPr id="38" name="Inner Body"/>
            <p:cNvGrpSpPr/>
            <p:nvPr/>
          </p:nvGrpSpPr>
          <p:grpSpPr>
            <a:xfrm>
              <a:off x="5725030" y="-162818"/>
              <a:ext cx="7024100" cy="14723935"/>
              <a:chOff x="7785102" y="1031876"/>
              <a:chExt cx="2508252" cy="5257799"/>
            </a:xfrm>
          </p:grpSpPr>
          <p:sp>
            <p:nvSpPr>
              <p:cNvPr id="56" name="Inner Edge 1"/>
              <p:cNvSpPr>
                <a:spLocks noEditPoints="1"/>
              </p:cNvSpPr>
              <p:nvPr/>
            </p:nvSpPr>
            <p:spPr bwMode="auto">
              <a:xfrm>
                <a:off x="7785103" y="1031876"/>
                <a:ext cx="2508251" cy="5257799"/>
              </a:xfrm>
              <a:custGeom>
                <a:avLst/>
                <a:gdLst>
                  <a:gd name="T0" fmla="*/ 3074 w 3597"/>
                  <a:gd name="T1" fmla="*/ 39 h 7538"/>
                  <a:gd name="T2" fmla="*/ 3267 w 3597"/>
                  <a:gd name="T3" fmla="*/ 72 h 7538"/>
                  <a:gd name="T4" fmla="*/ 3418 w 3597"/>
                  <a:gd name="T5" fmla="*/ 166 h 7538"/>
                  <a:gd name="T6" fmla="*/ 3558 w 3597"/>
                  <a:gd name="T7" fmla="*/ 531 h 7538"/>
                  <a:gd name="T8" fmla="*/ 3558 w 3597"/>
                  <a:gd name="T9" fmla="*/ 7007 h 7538"/>
                  <a:gd name="T10" fmla="*/ 3418 w 3597"/>
                  <a:gd name="T11" fmla="*/ 7372 h 7538"/>
                  <a:gd name="T12" fmla="*/ 3267 w 3597"/>
                  <a:gd name="T13" fmla="*/ 7466 h 7538"/>
                  <a:gd name="T14" fmla="*/ 3074 w 3597"/>
                  <a:gd name="T15" fmla="*/ 7499 h 7538"/>
                  <a:gd name="T16" fmla="*/ 522 w 3597"/>
                  <a:gd name="T17" fmla="*/ 7499 h 7538"/>
                  <a:gd name="T18" fmla="*/ 329 w 3597"/>
                  <a:gd name="T19" fmla="*/ 7466 h 7538"/>
                  <a:gd name="T20" fmla="*/ 178 w 3597"/>
                  <a:gd name="T21" fmla="*/ 7372 h 7538"/>
                  <a:gd name="T22" fmla="*/ 38 w 3597"/>
                  <a:gd name="T23" fmla="*/ 7007 h 7538"/>
                  <a:gd name="T24" fmla="*/ 38 w 3597"/>
                  <a:gd name="T25" fmla="*/ 531 h 7538"/>
                  <a:gd name="T26" fmla="*/ 178 w 3597"/>
                  <a:gd name="T27" fmla="*/ 166 h 7538"/>
                  <a:gd name="T28" fmla="*/ 329 w 3597"/>
                  <a:gd name="T29" fmla="*/ 72 h 7538"/>
                  <a:gd name="T30" fmla="*/ 522 w 3597"/>
                  <a:gd name="T31" fmla="*/ 39 h 7538"/>
                  <a:gd name="T32" fmla="*/ 3074 w 3597"/>
                  <a:gd name="T33" fmla="*/ 39 h 7538"/>
                  <a:gd name="T34" fmla="*/ 3074 w 3597"/>
                  <a:gd name="T35" fmla="*/ 0 h 7538"/>
                  <a:gd name="T36" fmla="*/ 522 w 3597"/>
                  <a:gd name="T37" fmla="*/ 0 h 7538"/>
                  <a:gd name="T38" fmla="*/ 316 w 3597"/>
                  <a:gd name="T39" fmla="*/ 36 h 7538"/>
                  <a:gd name="T40" fmla="*/ 151 w 3597"/>
                  <a:gd name="T41" fmla="*/ 139 h 7538"/>
                  <a:gd name="T42" fmla="*/ 0 w 3597"/>
                  <a:gd name="T43" fmla="*/ 531 h 7538"/>
                  <a:gd name="T44" fmla="*/ 0 w 3597"/>
                  <a:gd name="T45" fmla="*/ 7007 h 7538"/>
                  <a:gd name="T46" fmla="*/ 151 w 3597"/>
                  <a:gd name="T47" fmla="*/ 7399 h 7538"/>
                  <a:gd name="T48" fmla="*/ 316 w 3597"/>
                  <a:gd name="T49" fmla="*/ 7502 h 7538"/>
                  <a:gd name="T50" fmla="*/ 522 w 3597"/>
                  <a:gd name="T51" fmla="*/ 7538 h 7538"/>
                  <a:gd name="T52" fmla="*/ 3074 w 3597"/>
                  <a:gd name="T53" fmla="*/ 7538 h 7538"/>
                  <a:gd name="T54" fmla="*/ 3280 w 3597"/>
                  <a:gd name="T55" fmla="*/ 7502 h 7538"/>
                  <a:gd name="T56" fmla="*/ 3445 w 3597"/>
                  <a:gd name="T57" fmla="*/ 7399 h 7538"/>
                  <a:gd name="T58" fmla="*/ 3597 w 3597"/>
                  <a:gd name="T59" fmla="*/ 7007 h 7538"/>
                  <a:gd name="T60" fmla="*/ 3597 w 3597"/>
                  <a:gd name="T61" fmla="*/ 531 h 7538"/>
                  <a:gd name="T62" fmla="*/ 3445 w 3597"/>
                  <a:gd name="T63" fmla="*/ 139 h 7538"/>
                  <a:gd name="T64" fmla="*/ 3280 w 3597"/>
                  <a:gd name="T65" fmla="*/ 36 h 7538"/>
                  <a:gd name="T66" fmla="*/ 3074 w 3597"/>
                  <a:gd name="T67" fmla="*/ 0 h 7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97" h="7538">
                    <a:moveTo>
                      <a:pt x="3074" y="39"/>
                    </a:moveTo>
                    <a:cubicBezTo>
                      <a:pt x="3143" y="39"/>
                      <a:pt x="3208" y="50"/>
                      <a:pt x="3267" y="72"/>
                    </a:cubicBezTo>
                    <a:cubicBezTo>
                      <a:pt x="3325" y="94"/>
                      <a:pt x="3376" y="125"/>
                      <a:pt x="3418" y="166"/>
                    </a:cubicBezTo>
                    <a:cubicBezTo>
                      <a:pt x="3510" y="254"/>
                      <a:pt x="3558" y="380"/>
                      <a:pt x="3558" y="531"/>
                    </a:cubicBezTo>
                    <a:cubicBezTo>
                      <a:pt x="3558" y="7007"/>
                      <a:pt x="3558" y="7007"/>
                      <a:pt x="3558" y="7007"/>
                    </a:cubicBezTo>
                    <a:cubicBezTo>
                      <a:pt x="3558" y="7158"/>
                      <a:pt x="3510" y="7284"/>
                      <a:pt x="3418" y="7372"/>
                    </a:cubicBezTo>
                    <a:cubicBezTo>
                      <a:pt x="3376" y="7413"/>
                      <a:pt x="3325" y="7444"/>
                      <a:pt x="3267" y="7466"/>
                    </a:cubicBezTo>
                    <a:cubicBezTo>
                      <a:pt x="3208" y="7488"/>
                      <a:pt x="3143" y="7499"/>
                      <a:pt x="3074" y="7499"/>
                    </a:cubicBezTo>
                    <a:cubicBezTo>
                      <a:pt x="522" y="7499"/>
                      <a:pt x="522" y="7499"/>
                      <a:pt x="522" y="7499"/>
                    </a:cubicBezTo>
                    <a:cubicBezTo>
                      <a:pt x="453" y="7499"/>
                      <a:pt x="389" y="7488"/>
                      <a:pt x="329" y="7466"/>
                    </a:cubicBezTo>
                    <a:cubicBezTo>
                      <a:pt x="271" y="7444"/>
                      <a:pt x="220" y="7413"/>
                      <a:pt x="178" y="7372"/>
                    </a:cubicBezTo>
                    <a:cubicBezTo>
                      <a:pt x="86" y="7284"/>
                      <a:pt x="38" y="7158"/>
                      <a:pt x="38" y="7007"/>
                    </a:cubicBezTo>
                    <a:cubicBezTo>
                      <a:pt x="38" y="531"/>
                      <a:pt x="38" y="531"/>
                      <a:pt x="38" y="531"/>
                    </a:cubicBezTo>
                    <a:cubicBezTo>
                      <a:pt x="38" y="380"/>
                      <a:pt x="86" y="254"/>
                      <a:pt x="178" y="166"/>
                    </a:cubicBezTo>
                    <a:cubicBezTo>
                      <a:pt x="220" y="125"/>
                      <a:pt x="271" y="94"/>
                      <a:pt x="329" y="72"/>
                    </a:cubicBezTo>
                    <a:cubicBezTo>
                      <a:pt x="389" y="50"/>
                      <a:pt x="453" y="39"/>
                      <a:pt x="522" y="39"/>
                    </a:cubicBezTo>
                    <a:cubicBezTo>
                      <a:pt x="3074" y="39"/>
                      <a:pt x="3074" y="39"/>
                      <a:pt x="3074" y="39"/>
                    </a:cubicBezTo>
                    <a:moveTo>
                      <a:pt x="3074" y="0"/>
                    </a:moveTo>
                    <a:cubicBezTo>
                      <a:pt x="522" y="0"/>
                      <a:pt x="522" y="0"/>
                      <a:pt x="522" y="0"/>
                    </a:cubicBezTo>
                    <a:cubicBezTo>
                      <a:pt x="449" y="0"/>
                      <a:pt x="379" y="12"/>
                      <a:pt x="316" y="36"/>
                    </a:cubicBezTo>
                    <a:cubicBezTo>
                      <a:pt x="253" y="60"/>
                      <a:pt x="198" y="94"/>
                      <a:pt x="151" y="139"/>
                    </a:cubicBezTo>
                    <a:cubicBezTo>
                      <a:pt x="52" y="234"/>
                      <a:pt x="0" y="369"/>
                      <a:pt x="0" y="531"/>
                    </a:cubicBezTo>
                    <a:cubicBezTo>
                      <a:pt x="0" y="7007"/>
                      <a:pt x="0" y="7007"/>
                      <a:pt x="0" y="7007"/>
                    </a:cubicBezTo>
                    <a:cubicBezTo>
                      <a:pt x="0" y="7169"/>
                      <a:pt x="52" y="7304"/>
                      <a:pt x="151" y="7399"/>
                    </a:cubicBezTo>
                    <a:cubicBezTo>
                      <a:pt x="198" y="7444"/>
                      <a:pt x="253" y="7478"/>
                      <a:pt x="316" y="7502"/>
                    </a:cubicBezTo>
                    <a:cubicBezTo>
                      <a:pt x="379" y="7526"/>
                      <a:pt x="449" y="7538"/>
                      <a:pt x="522" y="7538"/>
                    </a:cubicBezTo>
                    <a:cubicBezTo>
                      <a:pt x="3074" y="7538"/>
                      <a:pt x="3074" y="7538"/>
                      <a:pt x="3074" y="7538"/>
                    </a:cubicBezTo>
                    <a:cubicBezTo>
                      <a:pt x="3148" y="7538"/>
                      <a:pt x="3217" y="7526"/>
                      <a:pt x="3280" y="7502"/>
                    </a:cubicBezTo>
                    <a:cubicBezTo>
                      <a:pt x="3343" y="7478"/>
                      <a:pt x="3399" y="7444"/>
                      <a:pt x="3445" y="7399"/>
                    </a:cubicBezTo>
                    <a:cubicBezTo>
                      <a:pt x="3544" y="7304"/>
                      <a:pt x="3597" y="7169"/>
                      <a:pt x="3597" y="7007"/>
                    </a:cubicBezTo>
                    <a:cubicBezTo>
                      <a:pt x="3597" y="531"/>
                      <a:pt x="3597" y="531"/>
                      <a:pt x="3597" y="531"/>
                    </a:cubicBezTo>
                    <a:cubicBezTo>
                      <a:pt x="3597" y="369"/>
                      <a:pt x="3544" y="234"/>
                      <a:pt x="3445" y="139"/>
                    </a:cubicBezTo>
                    <a:cubicBezTo>
                      <a:pt x="3399" y="94"/>
                      <a:pt x="3343" y="60"/>
                      <a:pt x="3280" y="36"/>
                    </a:cubicBezTo>
                    <a:cubicBezTo>
                      <a:pt x="3217" y="12"/>
                      <a:pt x="3148" y="0"/>
                      <a:pt x="3074" y="0"/>
                    </a:cubicBezTo>
                    <a:close/>
                  </a:path>
                </a:pathLst>
              </a:custGeom>
              <a:solidFill>
                <a:schemeClr val="bg1">
                  <a:lumMod val="85000"/>
                </a:schemeClr>
              </a:solidFill>
              <a:ln>
                <a:noFill/>
              </a:ln>
              <a:effectLst>
                <a:innerShdw blurRad="25400">
                  <a:prstClr val="black">
                    <a:alpha val="30000"/>
                  </a:prstClr>
                </a:innerShdw>
              </a:effectLst>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57" name="Inner Edge 2"/>
              <p:cNvSpPr>
                <a:spLocks noEditPoints="1"/>
              </p:cNvSpPr>
              <p:nvPr/>
            </p:nvSpPr>
            <p:spPr bwMode="auto">
              <a:xfrm>
                <a:off x="7785102" y="1031876"/>
                <a:ext cx="2508251" cy="5257799"/>
              </a:xfrm>
              <a:custGeom>
                <a:avLst/>
                <a:gdLst>
                  <a:gd name="T0" fmla="*/ 3279 w 3597"/>
                  <a:gd name="T1" fmla="*/ 40 h 7538"/>
                  <a:gd name="T2" fmla="*/ 3593 w 3597"/>
                  <a:gd name="T3" fmla="*/ 531 h 7538"/>
                  <a:gd name="T4" fmla="*/ 3442 w 3597"/>
                  <a:gd name="T5" fmla="*/ 7397 h 7538"/>
                  <a:gd name="T6" fmla="*/ 3074 w 3597"/>
                  <a:gd name="T7" fmla="*/ 7534 h 7538"/>
                  <a:gd name="T8" fmla="*/ 317 w 3597"/>
                  <a:gd name="T9" fmla="*/ 7498 h 7538"/>
                  <a:gd name="T10" fmla="*/ 4 w 3597"/>
                  <a:gd name="T11" fmla="*/ 7007 h 7538"/>
                  <a:gd name="T12" fmla="*/ 154 w 3597"/>
                  <a:gd name="T13" fmla="*/ 141 h 7538"/>
                  <a:gd name="T14" fmla="*/ 522 w 3597"/>
                  <a:gd name="T15" fmla="*/ 4 h 7538"/>
                  <a:gd name="T16" fmla="*/ 522 w 3597"/>
                  <a:gd name="T17" fmla="*/ 7503 h 7538"/>
                  <a:gd name="T18" fmla="*/ 3268 w 3597"/>
                  <a:gd name="T19" fmla="*/ 7470 h 7538"/>
                  <a:gd name="T20" fmla="*/ 3562 w 3597"/>
                  <a:gd name="T21" fmla="*/ 7007 h 7538"/>
                  <a:gd name="T22" fmla="*/ 3421 w 3597"/>
                  <a:gd name="T23" fmla="*/ 163 h 7538"/>
                  <a:gd name="T24" fmla="*/ 3074 w 3597"/>
                  <a:gd name="T25" fmla="*/ 35 h 7538"/>
                  <a:gd name="T26" fmla="*/ 328 w 3597"/>
                  <a:gd name="T27" fmla="*/ 68 h 7538"/>
                  <a:gd name="T28" fmla="*/ 34 w 3597"/>
                  <a:gd name="T29" fmla="*/ 531 h 7538"/>
                  <a:gd name="T30" fmla="*/ 175 w 3597"/>
                  <a:gd name="T31" fmla="*/ 7375 h 7538"/>
                  <a:gd name="T32" fmla="*/ 522 w 3597"/>
                  <a:gd name="T33" fmla="*/ 7503 h 7538"/>
                  <a:gd name="T34" fmla="*/ 522 w 3597"/>
                  <a:gd name="T35" fmla="*/ 0 h 7538"/>
                  <a:gd name="T36" fmla="*/ 151 w 3597"/>
                  <a:gd name="T37" fmla="*/ 139 h 7538"/>
                  <a:gd name="T38" fmla="*/ 0 w 3597"/>
                  <a:gd name="T39" fmla="*/ 7007 h 7538"/>
                  <a:gd name="T40" fmla="*/ 316 w 3597"/>
                  <a:gd name="T41" fmla="*/ 7502 h 7538"/>
                  <a:gd name="T42" fmla="*/ 3074 w 3597"/>
                  <a:gd name="T43" fmla="*/ 7538 h 7538"/>
                  <a:gd name="T44" fmla="*/ 3445 w 3597"/>
                  <a:gd name="T45" fmla="*/ 7399 h 7538"/>
                  <a:gd name="T46" fmla="*/ 3597 w 3597"/>
                  <a:gd name="T47" fmla="*/ 531 h 7538"/>
                  <a:gd name="T48" fmla="*/ 3280 w 3597"/>
                  <a:gd name="T49" fmla="*/ 36 h 7538"/>
                  <a:gd name="T50" fmla="*/ 522 w 3597"/>
                  <a:gd name="T51" fmla="*/ 7499 h 7538"/>
                  <a:gd name="T52" fmla="*/ 178 w 3597"/>
                  <a:gd name="T53" fmla="*/ 7372 h 7538"/>
                  <a:gd name="T54" fmla="*/ 38 w 3597"/>
                  <a:gd name="T55" fmla="*/ 531 h 7538"/>
                  <a:gd name="T56" fmla="*/ 329 w 3597"/>
                  <a:gd name="T57" fmla="*/ 72 h 7538"/>
                  <a:gd name="T58" fmla="*/ 3074 w 3597"/>
                  <a:gd name="T59" fmla="*/ 39 h 7538"/>
                  <a:gd name="T60" fmla="*/ 3418 w 3597"/>
                  <a:gd name="T61" fmla="*/ 166 h 7538"/>
                  <a:gd name="T62" fmla="*/ 3558 w 3597"/>
                  <a:gd name="T63" fmla="*/ 7007 h 7538"/>
                  <a:gd name="T64" fmla="*/ 3267 w 3597"/>
                  <a:gd name="T65" fmla="*/ 7466 h 7538"/>
                  <a:gd name="T66" fmla="*/ 522 w 3597"/>
                  <a:gd name="T67" fmla="*/ 7499 h 7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97" h="7538">
                    <a:moveTo>
                      <a:pt x="3074" y="4"/>
                    </a:moveTo>
                    <a:cubicBezTo>
                      <a:pt x="3147" y="4"/>
                      <a:pt x="3216" y="16"/>
                      <a:pt x="3279" y="40"/>
                    </a:cubicBezTo>
                    <a:cubicBezTo>
                      <a:pt x="3341" y="63"/>
                      <a:pt x="3396" y="97"/>
                      <a:pt x="3442" y="141"/>
                    </a:cubicBezTo>
                    <a:cubicBezTo>
                      <a:pt x="3541" y="236"/>
                      <a:pt x="3593" y="370"/>
                      <a:pt x="3593" y="531"/>
                    </a:cubicBezTo>
                    <a:cubicBezTo>
                      <a:pt x="3593" y="7007"/>
                      <a:pt x="3593" y="7007"/>
                      <a:pt x="3593" y="7007"/>
                    </a:cubicBezTo>
                    <a:cubicBezTo>
                      <a:pt x="3593" y="7167"/>
                      <a:pt x="3541" y="7302"/>
                      <a:pt x="3442" y="7397"/>
                    </a:cubicBezTo>
                    <a:cubicBezTo>
                      <a:pt x="3396" y="7441"/>
                      <a:pt x="3341" y="7475"/>
                      <a:pt x="3279" y="7498"/>
                    </a:cubicBezTo>
                    <a:cubicBezTo>
                      <a:pt x="3216" y="7522"/>
                      <a:pt x="3147" y="7534"/>
                      <a:pt x="3074" y="7534"/>
                    </a:cubicBezTo>
                    <a:cubicBezTo>
                      <a:pt x="522" y="7534"/>
                      <a:pt x="522" y="7534"/>
                      <a:pt x="522" y="7534"/>
                    </a:cubicBezTo>
                    <a:cubicBezTo>
                      <a:pt x="449" y="7534"/>
                      <a:pt x="380" y="7522"/>
                      <a:pt x="317" y="7498"/>
                    </a:cubicBezTo>
                    <a:cubicBezTo>
                      <a:pt x="255" y="7475"/>
                      <a:pt x="200" y="7441"/>
                      <a:pt x="154" y="7397"/>
                    </a:cubicBezTo>
                    <a:cubicBezTo>
                      <a:pt x="56" y="7302"/>
                      <a:pt x="4" y="7167"/>
                      <a:pt x="4" y="7007"/>
                    </a:cubicBezTo>
                    <a:cubicBezTo>
                      <a:pt x="4" y="531"/>
                      <a:pt x="4" y="531"/>
                      <a:pt x="4" y="531"/>
                    </a:cubicBezTo>
                    <a:cubicBezTo>
                      <a:pt x="4" y="370"/>
                      <a:pt x="56" y="236"/>
                      <a:pt x="154" y="141"/>
                    </a:cubicBezTo>
                    <a:cubicBezTo>
                      <a:pt x="200" y="97"/>
                      <a:pt x="255" y="63"/>
                      <a:pt x="317" y="40"/>
                    </a:cubicBezTo>
                    <a:cubicBezTo>
                      <a:pt x="380" y="16"/>
                      <a:pt x="449" y="4"/>
                      <a:pt x="522" y="4"/>
                    </a:cubicBezTo>
                    <a:cubicBezTo>
                      <a:pt x="3074" y="4"/>
                      <a:pt x="3074" y="4"/>
                      <a:pt x="3074" y="4"/>
                    </a:cubicBezTo>
                    <a:moveTo>
                      <a:pt x="522" y="7503"/>
                    </a:moveTo>
                    <a:cubicBezTo>
                      <a:pt x="3074" y="7503"/>
                      <a:pt x="3074" y="7503"/>
                      <a:pt x="3074" y="7503"/>
                    </a:cubicBezTo>
                    <a:cubicBezTo>
                      <a:pt x="3143" y="7503"/>
                      <a:pt x="3209" y="7492"/>
                      <a:pt x="3268" y="7470"/>
                    </a:cubicBezTo>
                    <a:cubicBezTo>
                      <a:pt x="3327" y="7448"/>
                      <a:pt x="3378" y="7416"/>
                      <a:pt x="3421" y="7375"/>
                    </a:cubicBezTo>
                    <a:cubicBezTo>
                      <a:pt x="3513" y="7286"/>
                      <a:pt x="3562" y="7159"/>
                      <a:pt x="3562" y="7007"/>
                    </a:cubicBezTo>
                    <a:cubicBezTo>
                      <a:pt x="3562" y="531"/>
                      <a:pt x="3562" y="531"/>
                      <a:pt x="3562" y="531"/>
                    </a:cubicBezTo>
                    <a:cubicBezTo>
                      <a:pt x="3562" y="379"/>
                      <a:pt x="3513" y="252"/>
                      <a:pt x="3421" y="163"/>
                    </a:cubicBezTo>
                    <a:cubicBezTo>
                      <a:pt x="3378" y="122"/>
                      <a:pt x="3327" y="90"/>
                      <a:pt x="3268" y="68"/>
                    </a:cubicBezTo>
                    <a:cubicBezTo>
                      <a:pt x="3209" y="46"/>
                      <a:pt x="3143" y="35"/>
                      <a:pt x="3074" y="35"/>
                    </a:cubicBezTo>
                    <a:cubicBezTo>
                      <a:pt x="522" y="35"/>
                      <a:pt x="522" y="35"/>
                      <a:pt x="522" y="35"/>
                    </a:cubicBezTo>
                    <a:cubicBezTo>
                      <a:pt x="453" y="35"/>
                      <a:pt x="388" y="46"/>
                      <a:pt x="328" y="68"/>
                    </a:cubicBezTo>
                    <a:cubicBezTo>
                      <a:pt x="270" y="90"/>
                      <a:pt x="218" y="122"/>
                      <a:pt x="175" y="163"/>
                    </a:cubicBezTo>
                    <a:cubicBezTo>
                      <a:pt x="83" y="252"/>
                      <a:pt x="34" y="379"/>
                      <a:pt x="34" y="531"/>
                    </a:cubicBezTo>
                    <a:cubicBezTo>
                      <a:pt x="34" y="7007"/>
                      <a:pt x="34" y="7007"/>
                      <a:pt x="34" y="7007"/>
                    </a:cubicBezTo>
                    <a:cubicBezTo>
                      <a:pt x="34" y="7159"/>
                      <a:pt x="83" y="7286"/>
                      <a:pt x="175" y="7375"/>
                    </a:cubicBezTo>
                    <a:cubicBezTo>
                      <a:pt x="218" y="7416"/>
                      <a:pt x="270" y="7448"/>
                      <a:pt x="328" y="7470"/>
                    </a:cubicBezTo>
                    <a:cubicBezTo>
                      <a:pt x="388" y="7492"/>
                      <a:pt x="453" y="7503"/>
                      <a:pt x="522" y="7503"/>
                    </a:cubicBezTo>
                    <a:moveTo>
                      <a:pt x="3074" y="0"/>
                    </a:moveTo>
                    <a:cubicBezTo>
                      <a:pt x="522" y="0"/>
                      <a:pt x="522" y="0"/>
                      <a:pt x="522" y="0"/>
                    </a:cubicBezTo>
                    <a:cubicBezTo>
                      <a:pt x="449" y="0"/>
                      <a:pt x="379" y="12"/>
                      <a:pt x="316" y="36"/>
                    </a:cubicBezTo>
                    <a:cubicBezTo>
                      <a:pt x="253" y="60"/>
                      <a:pt x="198" y="94"/>
                      <a:pt x="151" y="139"/>
                    </a:cubicBezTo>
                    <a:cubicBezTo>
                      <a:pt x="52" y="234"/>
                      <a:pt x="0" y="369"/>
                      <a:pt x="0" y="531"/>
                    </a:cubicBezTo>
                    <a:cubicBezTo>
                      <a:pt x="0" y="7007"/>
                      <a:pt x="0" y="7007"/>
                      <a:pt x="0" y="7007"/>
                    </a:cubicBezTo>
                    <a:cubicBezTo>
                      <a:pt x="0" y="7169"/>
                      <a:pt x="52" y="7304"/>
                      <a:pt x="151" y="7399"/>
                    </a:cubicBezTo>
                    <a:cubicBezTo>
                      <a:pt x="198" y="7444"/>
                      <a:pt x="253" y="7478"/>
                      <a:pt x="316" y="7502"/>
                    </a:cubicBezTo>
                    <a:cubicBezTo>
                      <a:pt x="379" y="7526"/>
                      <a:pt x="449" y="7538"/>
                      <a:pt x="522" y="7538"/>
                    </a:cubicBezTo>
                    <a:cubicBezTo>
                      <a:pt x="3074" y="7538"/>
                      <a:pt x="3074" y="7538"/>
                      <a:pt x="3074" y="7538"/>
                    </a:cubicBezTo>
                    <a:cubicBezTo>
                      <a:pt x="3148" y="7538"/>
                      <a:pt x="3217" y="7526"/>
                      <a:pt x="3280" y="7502"/>
                    </a:cubicBezTo>
                    <a:cubicBezTo>
                      <a:pt x="3343" y="7478"/>
                      <a:pt x="3399" y="7444"/>
                      <a:pt x="3445" y="7399"/>
                    </a:cubicBezTo>
                    <a:cubicBezTo>
                      <a:pt x="3544" y="7304"/>
                      <a:pt x="3597" y="7169"/>
                      <a:pt x="3597" y="7007"/>
                    </a:cubicBezTo>
                    <a:cubicBezTo>
                      <a:pt x="3597" y="531"/>
                      <a:pt x="3597" y="531"/>
                      <a:pt x="3597" y="531"/>
                    </a:cubicBezTo>
                    <a:cubicBezTo>
                      <a:pt x="3597" y="369"/>
                      <a:pt x="3544" y="234"/>
                      <a:pt x="3445" y="139"/>
                    </a:cubicBezTo>
                    <a:cubicBezTo>
                      <a:pt x="3399" y="94"/>
                      <a:pt x="3343" y="60"/>
                      <a:pt x="3280" y="36"/>
                    </a:cubicBezTo>
                    <a:cubicBezTo>
                      <a:pt x="3217" y="12"/>
                      <a:pt x="3148" y="0"/>
                      <a:pt x="3074" y="0"/>
                    </a:cubicBezTo>
                    <a:close/>
                    <a:moveTo>
                      <a:pt x="522" y="7499"/>
                    </a:moveTo>
                    <a:cubicBezTo>
                      <a:pt x="453" y="7499"/>
                      <a:pt x="389" y="7488"/>
                      <a:pt x="329" y="7466"/>
                    </a:cubicBezTo>
                    <a:cubicBezTo>
                      <a:pt x="271" y="7444"/>
                      <a:pt x="220" y="7413"/>
                      <a:pt x="178" y="7372"/>
                    </a:cubicBezTo>
                    <a:cubicBezTo>
                      <a:pt x="86" y="7284"/>
                      <a:pt x="38" y="7158"/>
                      <a:pt x="38" y="7007"/>
                    </a:cubicBezTo>
                    <a:cubicBezTo>
                      <a:pt x="38" y="531"/>
                      <a:pt x="38" y="531"/>
                      <a:pt x="38" y="531"/>
                    </a:cubicBezTo>
                    <a:cubicBezTo>
                      <a:pt x="38" y="380"/>
                      <a:pt x="86" y="254"/>
                      <a:pt x="178" y="166"/>
                    </a:cubicBezTo>
                    <a:cubicBezTo>
                      <a:pt x="220" y="125"/>
                      <a:pt x="271" y="94"/>
                      <a:pt x="329" y="72"/>
                    </a:cubicBezTo>
                    <a:cubicBezTo>
                      <a:pt x="389" y="50"/>
                      <a:pt x="453" y="39"/>
                      <a:pt x="522" y="39"/>
                    </a:cubicBezTo>
                    <a:cubicBezTo>
                      <a:pt x="3074" y="39"/>
                      <a:pt x="3074" y="39"/>
                      <a:pt x="3074" y="39"/>
                    </a:cubicBezTo>
                    <a:cubicBezTo>
                      <a:pt x="3143" y="39"/>
                      <a:pt x="3208" y="50"/>
                      <a:pt x="3267" y="72"/>
                    </a:cubicBezTo>
                    <a:cubicBezTo>
                      <a:pt x="3325" y="94"/>
                      <a:pt x="3376" y="125"/>
                      <a:pt x="3418" y="166"/>
                    </a:cubicBezTo>
                    <a:cubicBezTo>
                      <a:pt x="3510" y="254"/>
                      <a:pt x="3558" y="380"/>
                      <a:pt x="3558" y="531"/>
                    </a:cubicBezTo>
                    <a:cubicBezTo>
                      <a:pt x="3558" y="7007"/>
                      <a:pt x="3558" y="7007"/>
                      <a:pt x="3558" y="7007"/>
                    </a:cubicBezTo>
                    <a:cubicBezTo>
                      <a:pt x="3558" y="7158"/>
                      <a:pt x="3510" y="7284"/>
                      <a:pt x="3418" y="7372"/>
                    </a:cubicBezTo>
                    <a:cubicBezTo>
                      <a:pt x="3376" y="7413"/>
                      <a:pt x="3325" y="7444"/>
                      <a:pt x="3267" y="7466"/>
                    </a:cubicBezTo>
                    <a:cubicBezTo>
                      <a:pt x="3208" y="7488"/>
                      <a:pt x="3143" y="7499"/>
                      <a:pt x="3074" y="7499"/>
                    </a:cubicBezTo>
                    <a:cubicBezTo>
                      <a:pt x="522" y="7499"/>
                      <a:pt x="522" y="7499"/>
                      <a:pt x="522" y="7499"/>
                    </a:cubicBezTo>
                    <a:close/>
                  </a:path>
                </a:pathLst>
              </a:custGeom>
              <a:solidFill>
                <a:schemeClr val="bg1">
                  <a:lumMod val="85000"/>
                </a:schemeClr>
              </a:solidFill>
              <a:ln>
                <a:noFill/>
              </a:ln>
              <a:effectLst>
                <a:innerShdw blurRad="25400">
                  <a:prstClr val="black">
                    <a:alpha val="30000"/>
                  </a:prstClr>
                </a:innerShdw>
              </a:effectLst>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58" name="Inner Edge 3"/>
              <p:cNvSpPr>
                <a:spLocks noEditPoints="1"/>
              </p:cNvSpPr>
              <p:nvPr/>
            </p:nvSpPr>
            <p:spPr bwMode="auto">
              <a:xfrm>
                <a:off x="7810501" y="1058863"/>
                <a:ext cx="2455864" cy="5203824"/>
              </a:xfrm>
              <a:custGeom>
                <a:avLst/>
                <a:gdLst>
                  <a:gd name="T0" fmla="*/ 3380 w 3520"/>
                  <a:gd name="T1" fmla="*/ 127 h 7460"/>
                  <a:gd name="T2" fmla="*/ 3229 w 3520"/>
                  <a:gd name="T3" fmla="*/ 33 h 7460"/>
                  <a:gd name="T4" fmla="*/ 3036 w 3520"/>
                  <a:gd name="T5" fmla="*/ 0 h 7460"/>
                  <a:gd name="T6" fmla="*/ 484 w 3520"/>
                  <a:gd name="T7" fmla="*/ 0 h 7460"/>
                  <a:gd name="T8" fmla="*/ 291 w 3520"/>
                  <a:gd name="T9" fmla="*/ 33 h 7460"/>
                  <a:gd name="T10" fmla="*/ 140 w 3520"/>
                  <a:gd name="T11" fmla="*/ 127 h 7460"/>
                  <a:gd name="T12" fmla="*/ 0 w 3520"/>
                  <a:gd name="T13" fmla="*/ 492 h 7460"/>
                  <a:gd name="T14" fmla="*/ 0 w 3520"/>
                  <a:gd name="T15" fmla="*/ 6968 h 7460"/>
                  <a:gd name="T16" fmla="*/ 140 w 3520"/>
                  <a:gd name="T17" fmla="*/ 7333 h 7460"/>
                  <a:gd name="T18" fmla="*/ 291 w 3520"/>
                  <a:gd name="T19" fmla="*/ 7427 h 7460"/>
                  <a:gd name="T20" fmla="*/ 484 w 3520"/>
                  <a:gd name="T21" fmla="*/ 7460 h 7460"/>
                  <a:gd name="T22" fmla="*/ 3036 w 3520"/>
                  <a:gd name="T23" fmla="*/ 7460 h 7460"/>
                  <a:gd name="T24" fmla="*/ 3229 w 3520"/>
                  <a:gd name="T25" fmla="*/ 7427 h 7460"/>
                  <a:gd name="T26" fmla="*/ 3380 w 3520"/>
                  <a:gd name="T27" fmla="*/ 7333 h 7460"/>
                  <a:gd name="T28" fmla="*/ 3520 w 3520"/>
                  <a:gd name="T29" fmla="*/ 6968 h 7460"/>
                  <a:gd name="T30" fmla="*/ 3520 w 3520"/>
                  <a:gd name="T31" fmla="*/ 492 h 7460"/>
                  <a:gd name="T32" fmla="*/ 3380 w 3520"/>
                  <a:gd name="T33" fmla="*/ 127 h 7460"/>
                  <a:gd name="T34" fmla="*/ 3474 w 3520"/>
                  <a:gd name="T35" fmla="*/ 6948 h 7460"/>
                  <a:gd name="T36" fmla="*/ 3008 w 3520"/>
                  <a:gd name="T37" fmla="*/ 7414 h 7460"/>
                  <a:gd name="T38" fmla="*/ 513 w 3520"/>
                  <a:gd name="T39" fmla="*/ 7414 h 7460"/>
                  <a:gd name="T40" fmla="*/ 46 w 3520"/>
                  <a:gd name="T41" fmla="*/ 6948 h 7460"/>
                  <a:gd name="T42" fmla="*/ 46 w 3520"/>
                  <a:gd name="T43" fmla="*/ 512 h 7460"/>
                  <a:gd name="T44" fmla="*/ 513 w 3520"/>
                  <a:gd name="T45" fmla="*/ 46 h 7460"/>
                  <a:gd name="T46" fmla="*/ 3008 w 3520"/>
                  <a:gd name="T47" fmla="*/ 46 h 7460"/>
                  <a:gd name="T48" fmla="*/ 3474 w 3520"/>
                  <a:gd name="T49" fmla="*/ 512 h 7460"/>
                  <a:gd name="T50" fmla="*/ 3474 w 3520"/>
                  <a:gd name="T51" fmla="*/ 6948 h 7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20" h="7460">
                    <a:moveTo>
                      <a:pt x="3380" y="127"/>
                    </a:moveTo>
                    <a:cubicBezTo>
                      <a:pt x="3338" y="86"/>
                      <a:pt x="3287" y="55"/>
                      <a:pt x="3229" y="33"/>
                    </a:cubicBezTo>
                    <a:cubicBezTo>
                      <a:pt x="3170" y="11"/>
                      <a:pt x="3105" y="0"/>
                      <a:pt x="3036" y="0"/>
                    </a:cubicBezTo>
                    <a:cubicBezTo>
                      <a:pt x="484" y="0"/>
                      <a:pt x="484" y="0"/>
                      <a:pt x="484" y="0"/>
                    </a:cubicBezTo>
                    <a:cubicBezTo>
                      <a:pt x="415" y="0"/>
                      <a:pt x="351" y="11"/>
                      <a:pt x="291" y="33"/>
                    </a:cubicBezTo>
                    <a:cubicBezTo>
                      <a:pt x="233" y="55"/>
                      <a:pt x="182" y="86"/>
                      <a:pt x="140" y="127"/>
                    </a:cubicBezTo>
                    <a:cubicBezTo>
                      <a:pt x="48" y="215"/>
                      <a:pt x="0" y="341"/>
                      <a:pt x="0" y="492"/>
                    </a:cubicBezTo>
                    <a:cubicBezTo>
                      <a:pt x="0" y="6968"/>
                      <a:pt x="0" y="6968"/>
                      <a:pt x="0" y="6968"/>
                    </a:cubicBezTo>
                    <a:cubicBezTo>
                      <a:pt x="0" y="7119"/>
                      <a:pt x="48" y="7245"/>
                      <a:pt x="140" y="7333"/>
                    </a:cubicBezTo>
                    <a:cubicBezTo>
                      <a:pt x="182" y="7374"/>
                      <a:pt x="233" y="7405"/>
                      <a:pt x="291" y="7427"/>
                    </a:cubicBezTo>
                    <a:cubicBezTo>
                      <a:pt x="351" y="7449"/>
                      <a:pt x="415" y="7460"/>
                      <a:pt x="484" y="7460"/>
                    </a:cubicBezTo>
                    <a:cubicBezTo>
                      <a:pt x="3036" y="7460"/>
                      <a:pt x="3036" y="7460"/>
                      <a:pt x="3036" y="7460"/>
                    </a:cubicBezTo>
                    <a:cubicBezTo>
                      <a:pt x="3105" y="7460"/>
                      <a:pt x="3170" y="7449"/>
                      <a:pt x="3229" y="7427"/>
                    </a:cubicBezTo>
                    <a:cubicBezTo>
                      <a:pt x="3287" y="7405"/>
                      <a:pt x="3338" y="7374"/>
                      <a:pt x="3380" y="7333"/>
                    </a:cubicBezTo>
                    <a:cubicBezTo>
                      <a:pt x="3472" y="7245"/>
                      <a:pt x="3520" y="7119"/>
                      <a:pt x="3520" y="6968"/>
                    </a:cubicBezTo>
                    <a:cubicBezTo>
                      <a:pt x="3520" y="492"/>
                      <a:pt x="3520" y="492"/>
                      <a:pt x="3520" y="492"/>
                    </a:cubicBezTo>
                    <a:cubicBezTo>
                      <a:pt x="3520" y="341"/>
                      <a:pt x="3472" y="215"/>
                      <a:pt x="3380" y="127"/>
                    </a:cubicBezTo>
                    <a:close/>
                    <a:moveTo>
                      <a:pt x="3474" y="6948"/>
                    </a:moveTo>
                    <a:cubicBezTo>
                      <a:pt x="3474" y="7204"/>
                      <a:pt x="3264" y="7414"/>
                      <a:pt x="3008" y="7414"/>
                    </a:cubicBezTo>
                    <a:cubicBezTo>
                      <a:pt x="513" y="7414"/>
                      <a:pt x="513" y="7414"/>
                      <a:pt x="513" y="7414"/>
                    </a:cubicBezTo>
                    <a:cubicBezTo>
                      <a:pt x="256" y="7414"/>
                      <a:pt x="46" y="7204"/>
                      <a:pt x="46" y="6948"/>
                    </a:cubicBezTo>
                    <a:cubicBezTo>
                      <a:pt x="46" y="512"/>
                      <a:pt x="46" y="512"/>
                      <a:pt x="46" y="512"/>
                    </a:cubicBezTo>
                    <a:cubicBezTo>
                      <a:pt x="46" y="256"/>
                      <a:pt x="256" y="46"/>
                      <a:pt x="513" y="46"/>
                    </a:cubicBezTo>
                    <a:cubicBezTo>
                      <a:pt x="3008" y="46"/>
                      <a:pt x="3008" y="46"/>
                      <a:pt x="3008" y="46"/>
                    </a:cubicBezTo>
                    <a:cubicBezTo>
                      <a:pt x="3264" y="46"/>
                      <a:pt x="3474" y="256"/>
                      <a:pt x="3474" y="512"/>
                    </a:cubicBezTo>
                    <a:lnTo>
                      <a:pt x="3474" y="6948"/>
                    </a:lnTo>
                    <a:close/>
                  </a:path>
                </a:pathLst>
              </a:custGeom>
              <a:solidFill>
                <a:schemeClr val="bg1">
                  <a:lumMod val="85000"/>
                </a:schemeClr>
              </a:solidFill>
              <a:ln>
                <a:noFill/>
              </a:ln>
              <a:effectLst>
                <a:innerShdw blurRad="25400">
                  <a:prstClr val="black">
                    <a:alpha val="30000"/>
                  </a:prstClr>
                </a:innerShdw>
              </a:effectLst>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59" name="Bady Front"/>
              <p:cNvSpPr>
                <a:spLocks/>
              </p:cNvSpPr>
              <p:nvPr/>
            </p:nvSpPr>
            <p:spPr bwMode="auto">
              <a:xfrm>
                <a:off x="7843838" y="1092201"/>
                <a:ext cx="2390775" cy="5137150"/>
              </a:xfrm>
              <a:custGeom>
                <a:avLst/>
                <a:gdLst>
                  <a:gd name="T0" fmla="*/ 3428 w 3428"/>
                  <a:gd name="T1" fmla="*/ 6902 h 7368"/>
                  <a:gd name="T2" fmla="*/ 2962 w 3428"/>
                  <a:gd name="T3" fmla="*/ 7368 h 7368"/>
                  <a:gd name="T4" fmla="*/ 467 w 3428"/>
                  <a:gd name="T5" fmla="*/ 7368 h 7368"/>
                  <a:gd name="T6" fmla="*/ 0 w 3428"/>
                  <a:gd name="T7" fmla="*/ 6902 h 7368"/>
                  <a:gd name="T8" fmla="*/ 0 w 3428"/>
                  <a:gd name="T9" fmla="*/ 466 h 7368"/>
                  <a:gd name="T10" fmla="*/ 467 w 3428"/>
                  <a:gd name="T11" fmla="*/ 0 h 7368"/>
                  <a:gd name="T12" fmla="*/ 2962 w 3428"/>
                  <a:gd name="T13" fmla="*/ 0 h 7368"/>
                  <a:gd name="T14" fmla="*/ 3428 w 3428"/>
                  <a:gd name="T15" fmla="*/ 466 h 7368"/>
                  <a:gd name="T16" fmla="*/ 3428 w 3428"/>
                  <a:gd name="T17" fmla="*/ 6902 h 7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8" h="7368">
                    <a:moveTo>
                      <a:pt x="3428" y="6902"/>
                    </a:moveTo>
                    <a:cubicBezTo>
                      <a:pt x="3428" y="7158"/>
                      <a:pt x="3218" y="7368"/>
                      <a:pt x="2962" y="7368"/>
                    </a:cubicBezTo>
                    <a:cubicBezTo>
                      <a:pt x="467" y="7368"/>
                      <a:pt x="467" y="7368"/>
                      <a:pt x="467" y="7368"/>
                    </a:cubicBezTo>
                    <a:cubicBezTo>
                      <a:pt x="210" y="7368"/>
                      <a:pt x="0" y="7158"/>
                      <a:pt x="0" y="6902"/>
                    </a:cubicBezTo>
                    <a:cubicBezTo>
                      <a:pt x="0" y="466"/>
                      <a:pt x="0" y="466"/>
                      <a:pt x="0" y="466"/>
                    </a:cubicBezTo>
                    <a:cubicBezTo>
                      <a:pt x="0" y="210"/>
                      <a:pt x="210" y="0"/>
                      <a:pt x="467" y="0"/>
                    </a:cubicBezTo>
                    <a:cubicBezTo>
                      <a:pt x="2962" y="0"/>
                      <a:pt x="2962" y="0"/>
                      <a:pt x="2962" y="0"/>
                    </a:cubicBezTo>
                    <a:cubicBezTo>
                      <a:pt x="3218" y="0"/>
                      <a:pt x="3428" y="210"/>
                      <a:pt x="3428" y="466"/>
                    </a:cubicBezTo>
                    <a:lnTo>
                      <a:pt x="3428" y="6902"/>
                    </a:lnTo>
                    <a:close/>
                  </a:path>
                </a:pathLst>
              </a:custGeom>
              <a:gradFill>
                <a:gsLst>
                  <a:gs pos="0">
                    <a:schemeClr val="bg1">
                      <a:lumMod val="85000"/>
                    </a:schemeClr>
                  </a:gs>
                  <a:gs pos="76000">
                    <a:schemeClr val="bg1"/>
                  </a:gs>
                </a:gsLst>
                <a:lin ang="2400000" scaled="0"/>
              </a:gradFill>
              <a:ln>
                <a:noFill/>
              </a:ln>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grpSp>
        <p:grpSp>
          <p:nvGrpSpPr>
            <p:cNvPr id="39" name="Home Btn"/>
            <p:cNvGrpSpPr/>
            <p:nvPr/>
          </p:nvGrpSpPr>
          <p:grpSpPr>
            <a:xfrm>
              <a:off x="8668038" y="13045157"/>
              <a:ext cx="1160312" cy="1160312"/>
              <a:chOff x="8836025" y="5748338"/>
              <a:chExt cx="414338" cy="414338"/>
            </a:xfrm>
          </p:grpSpPr>
          <p:sp>
            <p:nvSpPr>
              <p:cNvPr id="54" name="Btn"/>
              <p:cNvSpPr>
                <a:spLocks noEditPoints="1"/>
              </p:cNvSpPr>
              <p:nvPr/>
            </p:nvSpPr>
            <p:spPr bwMode="auto">
              <a:xfrm>
                <a:off x="8836025" y="5748338"/>
                <a:ext cx="414338" cy="414338"/>
              </a:xfrm>
              <a:custGeom>
                <a:avLst/>
                <a:gdLst>
                  <a:gd name="T0" fmla="*/ 297 w 594"/>
                  <a:gd name="T1" fmla="*/ 34 h 594"/>
                  <a:gd name="T2" fmla="*/ 560 w 594"/>
                  <a:gd name="T3" fmla="*/ 297 h 594"/>
                  <a:gd name="T4" fmla="*/ 297 w 594"/>
                  <a:gd name="T5" fmla="*/ 560 h 594"/>
                  <a:gd name="T6" fmla="*/ 34 w 594"/>
                  <a:gd name="T7" fmla="*/ 297 h 594"/>
                  <a:gd name="T8" fmla="*/ 297 w 594"/>
                  <a:gd name="T9" fmla="*/ 34 h 594"/>
                  <a:gd name="T10" fmla="*/ 297 w 594"/>
                  <a:gd name="T11" fmla="*/ 0 h 594"/>
                  <a:gd name="T12" fmla="*/ 0 w 594"/>
                  <a:gd name="T13" fmla="*/ 297 h 594"/>
                  <a:gd name="T14" fmla="*/ 297 w 594"/>
                  <a:gd name="T15" fmla="*/ 594 h 594"/>
                  <a:gd name="T16" fmla="*/ 594 w 594"/>
                  <a:gd name="T17" fmla="*/ 297 h 594"/>
                  <a:gd name="T18" fmla="*/ 297 w 594"/>
                  <a:gd name="T19"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594">
                    <a:moveTo>
                      <a:pt x="297" y="34"/>
                    </a:moveTo>
                    <a:cubicBezTo>
                      <a:pt x="442" y="34"/>
                      <a:pt x="560" y="152"/>
                      <a:pt x="560" y="297"/>
                    </a:cubicBezTo>
                    <a:cubicBezTo>
                      <a:pt x="560" y="442"/>
                      <a:pt x="442" y="560"/>
                      <a:pt x="297" y="560"/>
                    </a:cubicBezTo>
                    <a:cubicBezTo>
                      <a:pt x="152" y="560"/>
                      <a:pt x="34" y="442"/>
                      <a:pt x="34" y="297"/>
                    </a:cubicBezTo>
                    <a:cubicBezTo>
                      <a:pt x="34" y="152"/>
                      <a:pt x="152" y="34"/>
                      <a:pt x="297" y="34"/>
                    </a:cubicBezTo>
                    <a:moveTo>
                      <a:pt x="297" y="0"/>
                    </a:moveTo>
                    <a:cubicBezTo>
                      <a:pt x="133" y="0"/>
                      <a:pt x="0" y="133"/>
                      <a:pt x="0" y="297"/>
                    </a:cubicBezTo>
                    <a:cubicBezTo>
                      <a:pt x="0" y="461"/>
                      <a:pt x="133" y="594"/>
                      <a:pt x="297" y="594"/>
                    </a:cubicBezTo>
                    <a:cubicBezTo>
                      <a:pt x="461" y="594"/>
                      <a:pt x="594" y="461"/>
                      <a:pt x="594" y="297"/>
                    </a:cubicBezTo>
                    <a:cubicBezTo>
                      <a:pt x="594" y="133"/>
                      <a:pt x="461" y="0"/>
                      <a:pt x="297" y="0"/>
                    </a:cubicBezTo>
                    <a:close/>
                  </a:path>
                </a:pathLst>
              </a:custGeom>
              <a:solidFill>
                <a:schemeClr val="bg1">
                  <a:lumMod val="75000"/>
                </a:schemeClr>
              </a:solidFill>
              <a:ln>
                <a:noFill/>
              </a:ln>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55" name="Ring Btn"/>
              <p:cNvSpPr>
                <a:spLocks noEditPoints="1"/>
              </p:cNvSpPr>
              <p:nvPr/>
            </p:nvSpPr>
            <p:spPr bwMode="auto">
              <a:xfrm>
                <a:off x="8836025" y="5748338"/>
                <a:ext cx="414338" cy="414338"/>
              </a:xfrm>
              <a:custGeom>
                <a:avLst/>
                <a:gdLst>
                  <a:gd name="T0" fmla="*/ 297 w 594"/>
                  <a:gd name="T1" fmla="*/ 34 h 594"/>
                  <a:gd name="T2" fmla="*/ 560 w 594"/>
                  <a:gd name="T3" fmla="*/ 297 h 594"/>
                  <a:gd name="T4" fmla="*/ 297 w 594"/>
                  <a:gd name="T5" fmla="*/ 560 h 594"/>
                  <a:gd name="T6" fmla="*/ 34 w 594"/>
                  <a:gd name="T7" fmla="*/ 297 h 594"/>
                  <a:gd name="T8" fmla="*/ 297 w 594"/>
                  <a:gd name="T9" fmla="*/ 34 h 594"/>
                  <a:gd name="T10" fmla="*/ 297 w 594"/>
                  <a:gd name="T11" fmla="*/ 0 h 594"/>
                  <a:gd name="T12" fmla="*/ 0 w 594"/>
                  <a:gd name="T13" fmla="*/ 297 h 594"/>
                  <a:gd name="T14" fmla="*/ 297 w 594"/>
                  <a:gd name="T15" fmla="*/ 594 h 594"/>
                  <a:gd name="T16" fmla="*/ 594 w 594"/>
                  <a:gd name="T17" fmla="*/ 297 h 594"/>
                  <a:gd name="T18" fmla="*/ 297 w 594"/>
                  <a:gd name="T19"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594">
                    <a:moveTo>
                      <a:pt x="297" y="34"/>
                    </a:moveTo>
                    <a:cubicBezTo>
                      <a:pt x="442" y="34"/>
                      <a:pt x="560" y="152"/>
                      <a:pt x="560" y="297"/>
                    </a:cubicBezTo>
                    <a:cubicBezTo>
                      <a:pt x="560" y="442"/>
                      <a:pt x="442" y="560"/>
                      <a:pt x="297" y="560"/>
                    </a:cubicBezTo>
                    <a:cubicBezTo>
                      <a:pt x="152" y="560"/>
                      <a:pt x="34" y="442"/>
                      <a:pt x="34" y="297"/>
                    </a:cubicBezTo>
                    <a:cubicBezTo>
                      <a:pt x="34" y="152"/>
                      <a:pt x="152" y="34"/>
                      <a:pt x="297" y="34"/>
                    </a:cubicBezTo>
                    <a:moveTo>
                      <a:pt x="297" y="0"/>
                    </a:moveTo>
                    <a:cubicBezTo>
                      <a:pt x="133" y="0"/>
                      <a:pt x="0" y="133"/>
                      <a:pt x="0" y="297"/>
                    </a:cubicBezTo>
                    <a:cubicBezTo>
                      <a:pt x="0" y="461"/>
                      <a:pt x="133" y="594"/>
                      <a:pt x="297" y="594"/>
                    </a:cubicBezTo>
                    <a:cubicBezTo>
                      <a:pt x="461" y="594"/>
                      <a:pt x="594" y="461"/>
                      <a:pt x="594" y="297"/>
                    </a:cubicBezTo>
                    <a:cubicBezTo>
                      <a:pt x="594" y="133"/>
                      <a:pt x="461" y="0"/>
                      <a:pt x="297" y="0"/>
                    </a:cubicBezTo>
                    <a:close/>
                  </a:path>
                </a:pathLst>
              </a:custGeom>
              <a:gradFill>
                <a:gsLst>
                  <a:gs pos="100000">
                    <a:schemeClr val="bg1">
                      <a:lumMod val="50000"/>
                    </a:schemeClr>
                  </a:gs>
                  <a:gs pos="0">
                    <a:schemeClr val="bg1"/>
                  </a:gs>
                  <a:gs pos="46000">
                    <a:schemeClr val="tx1"/>
                  </a:gs>
                </a:gsLst>
                <a:lin ang="2400000" scaled="0"/>
              </a:gradFill>
              <a:ln>
                <a:noFill/>
              </a:ln>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grpSp>
        <p:grpSp>
          <p:nvGrpSpPr>
            <p:cNvPr id="40" name="Speaker"/>
            <p:cNvGrpSpPr/>
            <p:nvPr/>
          </p:nvGrpSpPr>
          <p:grpSpPr>
            <a:xfrm>
              <a:off x="8650257" y="672960"/>
              <a:ext cx="1191429" cy="142260"/>
              <a:chOff x="8829675" y="1330326"/>
              <a:chExt cx="425450" cy="50800"/>
            </a:xfrm>
          </p:grpSpPr>
          <p:sp>
            <p:nvSpPr>
              <p:cNvPr id="50" name="Freeform 22"/>
              <p:cNvSpPr>
                <a:spLocks/>
              </p:cNvSpPr>
              <p:nvPr/>
            </p:nvSpPr>
            <p:spPr bwMode="auto">
              <a:xfrm>
                <a:off x="8836025" y="1339851"/>
                <a:ext cx="412750" cy="34925"/>
              </a:xfrm>
              <a:custGeom>
                <a:avLst/>
                <a:gdLst>
                  <a:gd name="T0" fmla="*/ 562 w 590"/>
                  <a:gd name="T1" fmla="*/ 49 h 49"/>
                  <a:gd name="T2" fmla="*/ 28 w 590"/>
                  <a:gd name="T3" fmla="*/ 49 h 49"/>
                  <a:gd name="T4" fmla="*/ 0 w 590"/>
                  <a:gd name="T5" fmla="*/ 24 h 49"/>
                  <a:gd name="T6" fmla="*/ 28 w 590"/>
                  <a:gd name="T7" fmla="*/ 0 h 49"/>
                  <a:gd name="T8" fmla="*/ 562 w 590"/>
                  <a:gd name="T9" fmla="*/ 0 h 49"/>
                  <a:gd name="T10" fmla="*/ 590 w 590"/>
                  <a:gd name="T11" fmla="*/ 24 h 49"/>
                  <a:gd name="T12" fmla="*/ 562 w 5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590" h="49">
                    <a:moveTo>
                      <a:pt x="562" y="49"/>
                    </a:moveTo>
                    <a:cubicBezTo>
                      <a:pt x="28" y="49"/>
                      <a:pt x="28" y="49"/>
                      <a:pt x="28" y="49"/>
                    </a:cubicBezTo>
                    <a:cubicBezTo>
                      <a:pt x="11" y="49"/>
                      <a:pt x="0" y="39"/>
                      <a:pt x="0" y="24"/>
                    </a:cubicBezTo>
                    <a:cubicBezTo>
                      <a:pt x="0" y="10"/>
                      <a:pt x="11" y="0"/>
                      <a:pt x="28" y="0"/>
                    </a:cubicBezTo>
                    <a:cubicBezTo>
                      <a:pt x="562" y="0"/>
                      <a:pt x="562" y="0"/>
                      <a:pt x="562" y="0"/>
                    </a:cubicBezTo>
                    <a:cubicBezTo>
                      <a:pt x="579" y="0"/>
                      <a:pt x="590" y="10"/>
                      <a:pt x="590" y="24"/>
                    </a:cubicBezTo>
                    <a:cubicBezTo>
                      <a:pt x="590" y="39"/>
                      <a:pt x="578" y="49"/>
                      <a:pt x="562" y="49"/>
                    </a:cubicBezTo>
                    <a:close/>
                  </a:path>
                </a:pathLst>
              </a:custGeom>
              <a:solidFill>
                <a:schemeClr val="tx1">
                  <a:lumMod val="75000"/>
                  <a:lumOff val="25000"/>
                </a:schemeClr>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51" name="Freeform 23"/>
              <p:cNvSpPr>
                <a:spLocks noEditPoints="1"/>
              </p:cNvSpPr>
              <p:nvPr/>
            </p:nvSpPr>
            <p:spPr bwMode="auto">
              <a:xfrm>
                <a:off x="8836025" y="1339851"/>
                <a:ext cx="412750" cy="34925"/>
              </a:xfrm>
              <a:custGeom>
                <a:avLst/>
                <a:gdLst>
                  <a:gd name="T0" fmla="*/ 562 w 590"/>
                  <a:gd name="T1" fmla="*/ 49 h 49"/>
                  <a:gd name="T2" fmla="*/ 28 w 590"/>
                  <a:gd name="T3" fmla="*/ 49 h 49"/>
                  <a:gd name="T4" fmla="*/ 0 w 590"/>
                  <a:gd name="T5" fmla="*/ 24 h 49"/>
                  <a:gd name="T6" fmla="*/ 28 w 590"/>
                  <a:gd name="T7" fmla="*/ 0 h 49"/>
                  <a:gd name="T8" fmla="*/ 562 w 590"/>
                  <a:gd name="T9" fmla="*/ 0 h 49"/>
                  <a:gd name="T10" fmla="*/ 590 w 590"/>
                  <a:gd name="T11" fmla="*/ 24 h 49"/>
                  <a:gd name="T12" fmla="*/ 562 w 590"/>
                  <a:gd name="T13" fmla="*/ 49 h 49"/>
                  <a:gd name="T14" fmla="*/ 28 w 590"/>
                  <a:gd name="T15" fmla="*/ 2 h 49"/>
                  <a:gd name="T16" fmla="*/ 2 w 590"/>
                  <a:gd name="T17" fmla="*/ 24 h 49"/>
                  <a:gd name="T18" fmla="*/ 28 w 590"/>
                  <a:gd name="T19" fmla="*/ 47 h 49"/>
                  <a:gd name="T20" fmla="*/ 562 w 590"/>
                  <a:gd name="T21" fmla="*/ 47 h 49"/>
                  <a:gd name="T22" fmla="*/ 588 w 590"/>
                  <a:gd name="T23" fmla="*/ 24 h 49"/>
                  <a:gd name="T24" fmla="*/ 562 w 590"/>
                  <a:gd name="T25" fmla="*/ 2 h 49"/>
                  <a:gd name="T26" fmla="*/ 28 w 590"/>
                  <a:gd name="T2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0" h="49">
                    <a:moveTo>
                      <a:pt x="562" y="49"/>
                    </a:moveTo>
                    <a:cubicBezTo>
                      <a:pt x="28" y="49"/>
                      <a:pt x="28" y="49"/>
                      <a:pt x="28" y="49"/>
                    </a:cubicBezTo>
                    <a:cubicBezTo>
                      <a:pt x="11" y="49"/>
                      <a:pt x="0" y="39"/>
                      <a:pt x="0" y="24"/>
                    </a:cubicBezTo>
                    <a:cubicBezTo>
                      <a:pt x="0" y="10"/>
                      <a:pt x="11" y="0"/>
                      <a:pt x="28" y="0"/>
                    </a:cubicBezTo>
                    <a:cubicBezTo>
                      <a:pt x="562" y="0"/>
                      <a:pt x="562" y="0"/>
                      <a:pt x="562" y="0"/>
                    </a:cubicBezTo>
                    <a:cubicBezTo>
                      <a:pt x="579" y="0"/>
                      <a:pt x="590" y="10"/>
                      <a:pt x="590" y="24"/>
                    </a:cubicBezTo>
                    <a:cubicBezTo>
                      <a:pt x="590" y="39"/>
                      <a:pt x="578" y="49"/>
                      <a:pt x="562" y="49"/>
                    </a:cubicBezTo>
                    <a:close/>
                    <a:moveTo>
                      <a:pt x="28" y="2"/>
                    </a:moveTo>
                    <a:cubicBezTo>
                      <a:pt x="12" y="2"/>
                      <a:pt x="2" y="11"/>
                      <a:pt x="2" y="24"/>
                    </a:cubicBezTo>
                    <a:cubicBezTo>
                      <a:pt x="2" y="38"/>
                      <a:pt x="12" y="47"/>
                      <a:pt x="28" y="47"/>
                    </a:cubicBezTo>
                    <a:cubicBezTo>
                      <a:pt x="562" y="47"/>
                      <a:pt x="562" y="47"/>
                      <a:pt x="562" y="47"/>
                    </a:cubicBezTo>
                    <a:cubicBezTo>
                      <a:pt x="577" y="47"/>
                      <a:pt x="588" y="38"/>
                      <a:pt x="588" y="24"/>
                    </a:cubicBezTo>
                    <a:cubicBezTo>
                      <a:pt x="588" y="11"/>
                      <a:pt x="577" y="2"/>
                      <a:pt x="562" y="2"/>
                    </a:cubicBezTo>
                    <a:lnTo>
                      <a:pt x="28" y="2"/>
                    </a:lnTo>
                    <a:close/>
                  </a:path>
                </a:pathLst>
              </a:custGeom>
              <a:solidFill>
                <a:schemeClr val="tx1">
                  <a:lumMod val="65000"/>
                  <a:lumOff val="35000"/>
                </a:schemeClr>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52" name="Freeform 24"/>
              <p:cNvSpPr>
                <a:spLocks noEditPoints="1"/>
              </p:cNvSpPr>
              <p:nvPr/>
            </p:nvSpPr>
            <p:spPr bwMode="auto">
              <a:xfrm>
                <a:off x="8839200" y="1339851"/>
                <a:ext cx="412750" cy="33338"/>
              </a:xfrm>
              <a:custGeom>
                <a:avLst/>
                <a:gdLst>
                  <a:gd name="T0" fmla="*/ 208 w 592"/>
                  <a:gd name="T1" fmla="*/ 33 h 47"/>
                  <a:gd name="T2" fmla="*/ 89 w 592"/>
                  <a:gd name="T3" fmla="*/ 22 h 47"/>
                  <a:gd name="T4" fmla="*/ 36 w 592"/>
                  <a:gd name="T5" fmla="*/ 8 h 47"/>
                  <a:gd name="T6" fmla="*/ 154 w 592"/>
                  <a:gd name="T7" fmla="*/ 8 h 47"/>
                  <a:gd name="T8" fmla="*/ 115 w 592"/>
                  <a:gd name="T9" fmla="*/ 2 h 47"/>
                  <a:gd name="T10" fmla="*/ 213 w 592"/>
                  <a:gd name="T11" fmla="*/ 5 h 47"/>
                  <a:gd name="T12" fmla="*/ 275 w 592"/>
                  <a:gd name="T13" fmla="*/ 33 h 47"/>
                  <a:gd name="T14" fmla="*/ 233 w 592"/>
                  <a:gd name="T15" fmla="*/ 8 h 47"/>
                  <a:gd name="T16" fmla="*/ 50 w 592"/>
                  <a:gd name="T17" fmla="*/ 16 h 47"/>
                  <a:gd name="T18" fmla="*/ 64 w 592"/>
                  <a:gd name="T19" fmla="*/ 19 h 47"/>
                  <a:gd name="T20" fmla="*/ 86 w 592"/>
                  <a:gd name="T21" fmla="*/ 19 h 47"/>
                  <a:gd name="T22" fmla="*/ 253 w 592"/>
                  <a:gd name="T23" fmla="*/ 27 h 47"/>
                  <a:gd name="T24" fmla="*/ 134 w 592"/>
                  <a:gd name="T25" fmla="*/ 27 h 47"/>
                  <a:gd name="T26" fmla="*/ 202 w 592"/>
                  <a:gd name="T27" fmla="*/ 27 h 47"/>
                  <a:gd name="T28" fmla="*/ 168 w 592"/>
                  <a:gd name="T29" fmla="*/ 16 h 47"/>
                  <a:gd name="T30" fmla="*/ 174 w 592"/>
                  <a:gd name="T31" fmla="*/ 10 h 47"/>
                  <a:gd name="T32" fmla="*/ 244 w 592"/>
                  <a:gd name="T33" fmla="*/ 13 h 47"/>
                  <a:gd name="T34" fmla="*/ 267 w 592"/>
                  <a:gd name="T35" fmla="*/ 19 h 47"/>
                  <a:gd name="T36" fmla="*/ 225 w 592"/>
                  <a:gd name="T37" fmla="*/ 38 h 47"/>
                  <a:gd name="T38" fmla="*/ 253 w 592"/>
                  <a:gd name="T39" fmla="*/ 38 h 47"/>
                  <a:gd name="T40" fmla="*/ 157 w 592"/>
                  <a:gd name="T41" fmla="*/ 38 h 47"/>
                  <a:gd name="T42" fmla="*/ 174 w 592"/>
                  <a:gd name="T43" fmla="*/ 38 h 47"/>
                  <a:gd name="T44" fmla="*/ 312 w 592"/>
                  <a:gd name="T45" fmla="*/ 13 h 47"/>
                  <a:gd name="T46" fmla="*/ 303 w 592"/>
                  <a:gd name="T47" fmla="*/ 22 h 47"/>
                  <a:gd name="T48" fmla="*/ 289 w 592"/>
                  <a:gd name="T49" fmla="*/ 24 h 47"/>
                  <a:gd name="T50" fmla="*/ 301 w 592"/>
                  <a:gd name="T51" fmla="*/ 36 h 47"/>
                  <a:gd name="T52" fmla="*/ 10 w 592"/>
                  <a:gd name="T53" fmla="*/ 16 h 47"/>
                  <a:gd name="T54" fmla="*/ 64 w 592"/>
                  <a:gd name="T55" fmla="*/ 2 h 47"/>
                  <a:gd name="T56" fmla="*/ 27 w 592"/>
                  <a:gd name="T57" fmla="*/ 0 h 47"/>
                  <a:gd name="T58" fmla="*/ 92 w 592"/>
                  <a:gd name="T59" fmla="*/ 41 h 47"/>
                  <a:gd name="T60" fmla="*/ 100 w 592"/>
                  <a:gd name="T61" fmla="*/ 38 h 47"/>
                  <a:gd name="T62" fmla="*/ 21 w 592"/>
                  <a:gd name="T63" fmla="*/ 38 h 47"/>
                  <a:gd name="T64" fmla="*/ 41 w 592"/>
                  <a:gd name="T65" fmla="*/ 36 h 47"/>
                  <a:gd name="T66" fmla="*/ 453 w 592"/>
                  <a:gd name="T67" fmla="*/ 24 h 47"/>
                  <a:gd name="T68" fmla="*/ 399 w 592"/>
                  <a:gd name="T69" fmla="*/ 22 h 47"/>
                  <a:gd name="T70" fmla="*/ 357 w 592"/>
                  <a:gd name="T71" fmla="*/ 30 h 47"/>
                  <a:gd name="T72" fmla="*/ 337 w 592"/>
                  <a:gd name="T73" fmla="*/ 16 h 47"/>
                  <a:gd name="T74" fmla="*/ 447 w 592"/>
                  <a:gd name="T75" fmla="*/ 13 h 47"/>
                  <a:gd name="T76" fmla="*/ 402 w 592"/>
                  <a:gd name="T77" fmla="*/ 19 h 47"/>
                  <a:gd name="T78" fmla="*/ 554 w 592"/>
                  <a:gd name="T79" fmla="*/ 24 h 47"/>
                  <a:gd name="T80" fmla="*/ 501 w 592"/>
                  <a:gd name="T81" fmla="*/ 27 h 47"/>
                  <a:gd name="T82" fmla="*/ 538 w 592"/>
                  <a:gd name="T83" fmla="*/ 30 h 47"/>
                  <a:gd name="T84" fmla="*/ 588 w 592"/>
                  <a:gd name="T85" fmla="*/ 24 h 47"/>
                  <a:gd name="T86" fmla="*/ 504 w 592"/>
                  <a:gd name="T87" fmla="*/ 8 h 47"/>
                  <a:gd name="T88" fmla="*/ 456 w 592"/>
                  <a:gd name="T89" fmla="*/ 27 h 47"/>
                  <a:gd name="T90" fmla="*/ 518 w 592"/>
                  <a:gd name="T91" fmla="*/ 22 h 47"/>
                  <a:gd name="T92" fmla="*/ 546 w 592"/>
                  <a:gd name="T93" fmla="*/ 22 h 47"/>
                  <a:gd name="T94" fmla="*/ 425 w 592"/>
                  <a:gd name="T95" fmla="*/ 41 h 47"/>
                  <a:gd name="T96" fmla="*/ 467 w 592"/>
                  <a:gd name="T97" fmla="*/ 38 h 47"/>
                  <a:gd name="T98" fmla="*/ 349 w 592"/>
                  <a:gd name="T99" fmla="*/ 38 h 47"/>
                  <a:gd name="T100" fmla="*/ 360 w 592"/>
                  <a:gd name="T101" fmla="*/ 38 h 47"/>
                  <a:gd name="T102" fmla="*/ 394 w 592"/>
                  <a:gd name="T103" fmla="*/ 38 h 47"/>
                  <a:gd name="T104" fmla="*/ 552 w 592"/>
                  <a:gd name="T105" fmla="*/ 16 h 47"/>
                  <a:gd name="T106" fmla="*/ 588 w 592"/>
                  <a:gd name="T107" fmla="*/ 30 h 47"/>
                  <a:gd name="T108" fmla="*/ 515 w 592"/>
                  <a:gd name="T109" fmla="*/ 41 h 47"/>
                  <a:gd name="T110" fmla="*/ 523 w 592"/>
                  <a:gd name="T111" fmla="*/ 38 h 47"/>
                  <a:gd name="T112" fmla="*/ 462 w 592"/>
                  <a:gd name="T113" fmla="*/ 0 h 47"/>
                  <a:gd name="T114" fmla="*/ 318 w 592"/>
                  <a:gd name="T115" fmla="*/ 24 h 47"/>
                  <a:gd name="T116" fmla="*/ 366 w 592"/>
                  <a:gd name="T117" fmla="*/ 33 h 47"/>
                  <a:gd name="T118" fmla="*/ 329 w 592"/>
                  <a:gd name="T119" fmla="*/ 41 h 47"/>
                  <a:gd name="T120" fmla="*/ 320 w 592"/>
                  <a:gd name="T121" fmla="*/ 0 h 47"/>
                  <a:gd name="T122" fmla="*/ 436 w 592"/>
                  <a:gd name="T123"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2" h="47">
                    <a:moveTo>
                      <a:pt x="89" y="33"/>
                    </a:moveTo>
                    <a:cubicBezTo>
                      <a:pt x="89" y="31"/>
                      <a:pt x="90" y="30"/>
                      <a:pt x="92" y="30"/>
                    </a:cubicBezTo>
                    <a:cubicBezTo>
                      <a:pt x="94" y="30"/>
                      <a:pt x="95" y="31"/>
                      <a:pt x="95" y="33"/>
                    </a:cubicBezTo>
                    <a:cubicBezTo>
                      <a:pt x="95" y="34"/>
                      <a:pt x="94" y="36"/>
                      <a:pt x="92" y="36"/>
                    </a:cubicBezTo>
                    <a:cubicBezTo>
                      <a:pt x="90" y="36"/>
                      <a:pt x="89" y="34"/>
                      <a:pt x="89" y="33"/>
                    </a:cubicBezTo>
                    <a:close/>
                    <a:moveTo>
                      <a:pt x="47" y="36"/>
                    </a:moveTo>
                    <a:cubicBezTo>
                      <a:pt x="48" y="36"/>
                      <a:pt x="50" y="34"/>
                      <a:pt x="50" y="33"/>
                    </a:cubicBezTo>
                    <a:cubicBezTo>
                      <a:pt x="50" y="31"/>
                      <a:pt x="48" y="30"/>
                      <a:pt x="47" y="30"/>
                    </a:cubicBezTo>
                    <a:cubicBezTo>
                      <a:pt x="45" y="30"/>
                      <a:pt x="44" y="31"/>
                      <a:pt x="44" y="33"/>
                    </a:cubicBezTo>
                    <a:cubicBezTo>
                      <a:pt x="44" y="34"/>
                      <a:pt x="45" y="36"/>
                      <a:pt x="47" y="36"/>
                    </a:cubicBezTo>
                    <a:close/>
                    <a:moveTo>
                      <a:pt x="126" y="8"/>
                    </a:moveTo>
                    <a:cubicBezTo>
                      <a:pt x="124" y="8"/>
                      <a:pt x="123" y="9"/>
                      <a:pt x="123" y="10"/>
                    </a:cubicBezTo>
                    <a:cubicBezTo>
                      <a:pt x="123" y="12"/>
                      <a:pt x="124" y="13"/>
                      <a:pt x="126" y="13"/>
                    </a:cubicBezTo>
                    <a:cubicBezTo>
                      <a:pt x="127" y="13"/>
                      <a:pt x="129" y="12"/>
                      <a:pt x="129" y="10"/>
                    </a:cubicBezTo>
                    <a:cubicBezTo>
                      <a:pt x="129" y="9"/>
                      <a:pt x="127" y="8"/>
                      <a:pt x="126" y="8"/>
                    </a:cubicBezTo>
                    <a:close/>
                    <a:moveTo>
                      <a:pt x="115" y="36"/>
                    </a:moveTo>
                    <a:cubicBezTo>
                      <a:pt x="116" y="36"/>
                      <a:pt x="117" y="34"/>
                      <a:pt x="117" y="33"/>
                    </a:cubicBezTo>
                    <a:cubicBezTo>
                      <a:pt x="117" y="31"/>
                      <a:pt x="116" y="30"/>
                      <a:pt x="115" y="30"/>
                    </a:cubicBezTo>
                    <a:cubicBezTo>
                      <a:pt x="113" y="30"/>
                      <a:pt x="112" y="31"/>
                      <a:pt x="112" y="33"/>
                    </a:cubicBezTo>
                    <a:cubicBezTo>
                      <a:pt x="112" y="34"/>
                      <a:pt x="113" y="36"/>
                      <a:pt x="115" y="36"/>
                    </a:cubicBezTo>
                    <a:close/>
                    <a:moveTo>
                      <a:pt x="81" y="36"/>
                    </a:moveTo>
                    <a:cubicBezTo>
                      <a:pt x="82" y="36"/>
                      <a:pt x="84" y="34"/>
                      <a:pt x="84" y="33"/>
                    </a:cubicBezTo>
                    <a:cubicBezTo>
                      <a:pt x="84" y="31"/>
                      <a:pt x="82" y="30"/>
                      <a:pt x="81" y="30"/>
                    </a:cubicBezTo>
                    <a:cubicBezTo>
                      <a:pt x="79" y="30"/>
                      <a:pt x="78" y="31"/>
                      <a:pt x="78" y="33"/>
                    </a:cubicBezTo>
                    <a:cubicBezTo>
                      <a:pt x="78" y="34"/>
                      <a:pt x="79" y="36"/>
                      <a:pt x="81" y="36"/>
                    </a:cubicBezTo>
                    <a:close/>
                    <a:moveTo>
                      <a:pt x="58" y="36"/>
                    </a:moveTo>
                    <a:cubicBezTo>
                      <a:pt x="60" y="36"/>
                      <a:pt x="61" y="34"/>
                      <a:pt x="61" y="33"/>
                    </a:cubicBezTo>
                    <a:cubicBezTo>
                      <a:pt x="61" y="31"/>
                      <a:pt x="60" y="30"/>
                      <a:pt x="58" y="30"/>
                    </a:cubicBezTo>
                    <a:cubicBezTo>
                      <a:pt x="57" y="30"/>
                      <a:pt x="55" y="31"/>
                      <a:pt x="55" y="33"/>
                    </a:cubicBezTo>
                    <a:cubicBezTo>
                      <a:pt x="55" y="34"/>
                      <a:pt x="57" y="36"/>
                      <a:pt x="58" y="36"/>
                    </a:cubicBezTo>
                    <a:close/>
                    <a:moveTo>
                      <a:pt x="250" y="36"/>
                    </a:moveTo>
                    <a:cubicBezTo>
                      <a:pt x="251" y="36"/>
                      <a:pt x="253" y="34"/>
                      <a:pt x="253" y="33"/>
                    </a:cubicBezTo>
                    <a:cubicBezTo>
                      <a:pt x="253" y="31"/>
                      <a:pt x="251" y="30"/>
                      <a:pt x="250" y="30"/>
                    </a:cubicBezTo>
                    <a:cubicBezTo>
                      <a:pt x="248" y="30"/>
                      <a:pt x="247" y="31"/>
                      <a:pt x="247" y="33"/>
                    </a:cubicBezTo>
                    <a:cubicBezTo>
                      <a:pt x="247" y="34"/>
                      <a:pt x="248" y="36"/>
                      <a:pt x="250" y="36"/>
                    </a:cubicBezTo>
                    <a:close/>
                    <a:moveTo>
                      <a:pt x="69" y="36"/>
                    </a:moveTo>
                    <a:cubicBezTo>
                      <a:pt x="71" y="36"/>
                      <a:pt x="72" y="34"/>
                      <a:pt x="72" y="33"/>
                    </a:cubicBezTo>
                    <a:cubicBezTo>
                      <a:pt x="72" y="31"/>
                      <a:pt x="71" y="30"/>
                      <a:pt x="69" y="30"/>
                    </a:cubicBezTo>
                    <a:cubicBezTo>
                      <a:pt x="68" y="30"/>
                      <a:pt x="67" y="31"/>
                      <a:pt x="67" y="33"/>
                    </a:cubicBezTo>
                    <a:cubicBezTo>
                      <a:pt x="67" y="34"/>
                      <a:pt x="68" y="36"/>
                      <a:pt x="69" y="36"/>
                    </a:cubicBezTo>
                    <a:close/>
                    <a:moveTo>
                      <a:pt x="103" y="36"/>
                    </a:moveTo>
                    <a:cubicBezTo>
                      <a:pt x="105" y="36"/>
                      <a:pt x="106" y="34"/>
                      <a:pt x="106" y="33"/>
                    </a:cubicBezTo>
                    <a:cubicBezTo>
                      <a:pt x="106" y="31"/>
                      <a:pt x="105" y="30"/>
                      <a:pt x="103" y="30"/>
                    </a:cubicBezTo>
                    <a:cubicBezTo>
                      <a:pt x="102" y="30"/>
                      <a:pt x="100" y="31"/>
                      <a:pt x="100" y="33"/>
                    </a:cubicBezTo>
                    <a:cubicBezTo>
                      <a:pt x="100" y="34"/>
                      <a:pt x="102" y="36"/>
                      <a:pt x="103" y="36"/>
                    </a:cubicBezTo>
                    <a:close/>
                    <a:moveTo>
                      <a:pt x="227" y="36"/>
                    </a:moveTo>
                    <a:cubicBezTo>
                      <a:pt x="229" y="36"/>
                      <a:pt x="230" y="34"/>
                      <a:pt x="230" y="33"/>
                    </a:cubicBezTo>
                    <a:cubicBezTo>
                      <a:pt x="230" y="31"/>
                      <a:pt x="229" y="30"/>
                      <a:pt x="227" y="30"/>
                    </a:cubicBezTo>
                    <a:cubicBezTo>
                      <a:pt x="226" y="30"/>
                      <a:pt x="225" y="31"/>
                      <a:pt x="225" y="33"/>
                    </a:cubicBezTo>
                    <a:cubicBezTo>
                      <a:pt x="225" y="34"/>
                      <a:pt x="226" y="36"/>
                      <a:pt x="227" y="36"/>
                    </a:cubicBezTo>
                    <a:close/>
                    <a:moveTo>
                      <a:pt x="205" y="36"/>
                    </a:moveTo>
                    <a:cubicBezTo>
                      <a:pt x="206" y="36"/>
                      <a:pt x="208" y="34"/>
                      <a:pt x="208" y="33"/>
                    </a:cubicBezTo>
                    <a:cubicBezTo>
                      <a:pt x="208" y="31"/>
                      <a:pt x="206" y="30"/>
                      <a:pt x="205" y="30"/>
                    </a:cubicBezTo>
                    <a:cubicBezTo>
                      <a:pt x="203" y="30"/>
                      <a:pt x="202" y="31"/>
                      <a:pt x="202" y="33"/>
                    </a:cubicBezTo>
                    <a:cubicBezTo>
                      <a:pt x="202" y="34"/>
                      <a:pt x="203" y="36"/>
                      <a:pt x="205" y="36"/>
                    </a:cubicBezTo>
                    <a:close/>
                    <a:moveTo>
                      <a:pt x="148" y="36"/>
                    </a:moveTo>
                    <a:cubicBezTo>
                      <a:pt x="150" y="36"/>
                      <a:pt x="151" y="34"/>
                      <a:pt x="151" y="33"/>
                    </a:cubicBezTo>
                    <a:cubicBezTo>
                      <a:pt x="151" y="31"/>
                      <a:pt x="150" y="30"/>
                      <a:pt x="148" y="30"/>
                    </a:cubicBezTo>
                    <a:cubicBezTo>
                      <a:pt x="147" y="30"/>
                      <a:pt x="146" y="31"/>
                      <a:pt x="146" y="33"/>
                    </a:cubicBezTo>
                    <a:cubicBezTo>
                      <a:pt x="146" y="34"/>
                      <a:pt x="147" y="36"/>
                      <a:pt x="148" y="36"/>
                    </a:cubicBezTo>
                    <a:close/>
                    <a:moveTo>
                      <a:pt x="239" y="36"/>
                    </a:moveTo>
                    <a:cubicBezTo>
                      <a:pt x="240" y="36"/>
                      <a:pt x="241" y="34"/>
                      <a:pt x="241" y="33"/>
                    </a:cubicBezTo>
                    <a:cubicBezTo>
                      <a:pt x="241" y="31"/>
                      <a:pt x="240" y="30"/>
                      <a:pt x="239" y="30"/>
                    </a:cubicBezTo>
                    <a:cubicBezTo>
                      <a:pt x="237" y="30"/>
                      <a:pt x="236" y="31"/>
                      <a:pt x="236" y="33"/>
                    </a:cubicBezTo>
                    <a:cubicBezTo>
                      <a:pt x="236" y="34"/>
                      <a:pt x="237" y="36"/>
                      <a:pt x="239" y="36"/>
                    </a:cubicBezTo>
                    <a:close/>
                    <a:moveTo>
                      <a:pt x="216" y="36"/>
                    </a:moveTo>
                    <a:cubicBezTo>
                      <a:pt x="218" y="36"/>
                      <a:pt x="219" y="34"/>
                      <a:pt x="219" y="33"/>
                    </a:cubicBezTo>
                    <a:cubicBezTo>
                      <a:pt x="219" y="31"/>
                      <a:pt x="218" y="30"/>
                      <a:pt x="216" y="30"/>
                    </a:cubicBezTo>
                    <a:cubicBezTo>
                      <a:pt x="214" y="30"/>
                      <a:pt x="213" y="31"/>
                      <a:pt x="213" y="33"/>
                    </a:cubicBezTo>
                    <a:cubicBezTo>
                      <a:pt x="213" y="34"/>
                      <a:pt x="214" y="36"/>
                      <a:pt x="216" y="36"/>
                    </a:cubicBezTo>
                    <a:close/>
                    <a:moveTo>
                      <a:pt x="160" y="36"/>
                    </a:moveTo>
                    <a:cubicBezTo>
                      <a:pt x="161" y="36"/>
                      <a:pt x="162" y="34"/>
                      <a:pt x="162" y="33"/>
                    </a:cubicBezTo>
                    <a:cubicBezTo>
                      <a:pt x="162" y="31"/>
                      <a:pt x="161" y="30"/>
                      <a:pt x="160" y="30"/>
                    </a:cubicBezTo>
                    <a:cubicBezTo>
                      <a:pt x="158" y="30"/>
                      <a:pt x="157" y="31"/>
                      <a:pt x="157" y="33"/>
                    </a:cubicBezTo>
                    <a:cubicBezTo>
                      <a:pt x="157" y="34"/>
                      <a:pt x="158" y="36"/>
                      <a:pt x="160" y="36"/>
                    </a:cubicBezTo>
                    <a:close/>
                    <a:moveTo>
                      <a:pt x="171" y="36"/>
                    </a:moveTo>
                    <a:cubicBezTo>
                      <a:pt x="173" y="36"/>
                      <a:pt x="174" y="34"/>
                      <a:pt x="174" y="33"/>
                    </a:cubicBezTo>
                    <a:cubicBezTo>
                      <a:pt x="174" y="31"/>
                      <a:pt x="173" y="30"/>
                      <a:pt x="171" y="30"/>
                    </a:cubicBezTo>
                    <a:cubicBezTo>
                      <a:pt x="169" y="30"/>
                      <a:pt x="168" y="31"/>
                      <a:pt x="168" y="33"/>
                    </a:cubicBezTo>
                    <a:cubicBezTo>
                      <a:pt x="168" y="34"/>
                      <a:pt x="169" y="36"/>
                      <a:pt x="171" y="36"/>
                    </a:cubicBezTo>
                    <a:close/>
                    <a:moveTo>
                      <a:pt x="182" y="36"/>
                    </a:moveTo>
                    <a:cubicBezTo>
                      <a:pt x="184" y="36"/>
                      <a:pt x="185" y="34"/>
                      <a:pt x="185" y="33"/>
                    </a:cubicBezTo>
                    <a:cubicBezTo>
                      <a:pt x="185" y="31"/>
                      <a:pt x="184" y="30"/>
                      <a:pt x="182" y="30"/>
                    </a:cubicBezTo>
                    <a:cubicBezTo>
                      <a:pt x="181" y="30"/>
                      <a:pt x="179" y="31"/>
                      <a:pt x="179" y="33"/>
                    </a:cubicBezTo>
                    <a:cubicBezTo>
                      <a:pt x="179" y="34"/>
                      <a:pt x="181" y="36"/>
                      <a:pt x="182" y="36"/>
                    </a:cubicBezTo>
                    <a:close/>
                    <a:moveTo>
                      <a:pt x="193" y="36"/>
                    </a:moveTo>
                    <a:cubicBezTo>
                      <a:pt x="195" y="36"/>
                      <a:pt x="196" y="34"/>
                      <a:pt x="196" y="33"/>
                    </a:cubicBezTo>
                    <a:cubicBezTo>
                      <a:pt x="196" y="31"/>
                      <a:pt x="195" y="30"/>
                      <a:pt x="193" y="30"/>
                    </a:cubicBezTo>
                    <a:cubicBezTo>
                      <a:pt x="192" y="30"/>
                      <a:pt x="191" y="31"/>
                      <a:pt x="191" y="33"/>
                    </a:cubicBezTo>
                    <a:cubicBezTo>
                      <a:pt x="191" y="34"/>
                      <a:pt x="192" y="36"/>
                      <a:pt x="193" y="36"/>
                    </a:cubicBezTo>
                    <a:close/>
                    <a:moveTo>
                      <a:pt x="137" y="36"/>
                    </a:moveTo>
                    <a:cubicBezTo>
                      <a:pt x="139" y="36"/>
                      <a:pt x="140" y="34"/>
                      <a:pt x="140" y="33"/>
                    </a:cubicBezTo>
                    <a:cubicBezTo>
                      <a:pt x="140" y="31"/>
                      <a:pt x="139" y="30"/>
                      <a:pt x="137" y="30"/>
                    </a:cubicBezTo>
                    <a:cubicBezTo>
                      <a:pt x="136" y="30"/>
                      <a:pt x="134" y="31"/>
                      <a:pt x="134" y="33"/>
                    </a:cubicBezTo>
                    <a:cubicBezTo>
                      <a:pt x="134" y="34"/>
                      <a:pt x="136" y="36"/>
                      <a:pt x="137" y="36"/>
                    </a:cubicBezTo>
                    <a:close/>
                    <a:moveTo>
                      <a:pt x="92" y="8"/>
                    </a:moveTo>
                    <a:cubicBezTo>
                      <a:pt x="90" y="8"/>
                      <a:pt x="89" y="9"/>
                      <a:pt x="89" y="10"/>
                    </a:cubicBezTo>
                    <a:cubicBezTo>
                      <a:pt x="89" y="12"/>
                      <a:pt x="90" y="13"/>
                      <a:pt x="92" y="13"/>
                    </a:cubicBezTo>
                    <a:cubicBezTo>
                      <a:pt x="94" y="13"/>
                      <a:pt x="95" y="12"/>
                      <a:pt x="95" y="10"/>
                    </a:cubicBezTo>
                    <a:cubicBezTo>
                      <a:pt x="95" y="9"/>
                      <a:pt x="94" y="8"/>
                      <a:pt x="92" y="8"/>
                    </a:cubicBezTo>
                    <a:close/>
                    <a:moveTo>
                      <a:pt x="92" y="24"/>
                    </a:moveTo>
                    <a:cubicBezTo>
                      <a:pt x="94" y="24"/>
                      <a:pt x="95" y="23"/>
                      <a:pt x="95" y="22"/>
                    </a:cubicBezTo>
                    <a:cubicBezTo>
                      <a:pt x="95" y="20"/>
                      <a:pt x="94" y="19"/>
                      <a:pt x="92" y="19"/>
                    </a:cubicBezTo>
                    <a:cubicBezTo>
                      <a:pt x="90" y="19"/>
                      <a:pt x="89" y="20"/>
                      <a:pt x="89" y="22"/>
                    </a:cubicBezTo>
                    <a:cubicBezTo>
                      <a:pt x="89" y="23"/>
                      <a:pt x="90" y="24"/>
                      <a:pt x="92" y="24"/>
                    </a:cubicBezTo>
                    <a:close/>
                    <a:moveTo>
                      <a:pt x="103" y="24"/>
                    </a:moveTo>
                    <a:cubicBezTo>
                      <a:pt x="105" y="24"/>
                      <a:pt x="106" y="23"/>
                      <a:pt x="106" y="22"/>
                    </a:cubicBezTo>
                    <a:cubicBezTo>
                      <a:pt x="106" y="20"/>
                      <a:pt x="105" y="19"/>
                      <a:pt x="103" y="19"/>
                    </a:cubicBezTo>
                    <a:cubicBezTo>
                      <a:pt x="102" y="19"/>
                      <a:pt x="100" y="20"/>
                      <a:pt x="100" y="22"/>
                    </a:cubicBezTo>
                    <a:cubicBezTo>
                      <a:pt x="100" y="23"/>
                      <a:pt x="102" y="24"/>
                      <a:pt x="103" y="24"/>
                    </a:cubicBezTo>
                    <a:close/>
                    <a:moveTo>
                      <a:pt x="81" y="24"/>
                    </a:moveTo>
                    <a:cubicBezTo>
                      <a:pt x="82" y="24"/>
                      <a:pt x="84" y="23"/>
                      <a:pt x="84" y="22"/>
                    </a:cubicBezTo>
                    <a:cubicBezTo>
                      <a:pt x="84" y="20"/>
                      <a:pt x="82" y="19"/>
                      <a:pt x="81" y="19"/>
                    </a:cubicBezTo>
                    <a:cubicBezTo>
                      <a:pt x="79" y="19"/>
                      <a:pt x="78" y="20"/>
                      <a:pt x="78" y="22"/>
                    </a:cubicBezTo>
                    <a:cubicBezTo>
                      <a:pt x="78" y="23"/>
                      <a:pt x="79" y="24"/>
                      <a:pt x="81" y="24"/>
                    </a:cubicBezTo>
                    <a:close/>
                    <a:moveTo>
                      <a:pt x="81" y="8"/>
                    </a:moveTo>
                    <a:cubicBezTo>
                      <a:pt x="79" y="8"/>
                      <a:pt x="78" y="9"/>
                      <a:pt x="78" y="10"/>
                    </a:cubicBezTo>
                    <a:cubicBezTo>
                      <a:pt x="78" y="12"/>
                      <a:pt x="79" y="13"/>
                      <a:pt x="81" y="13"/>
                    </a:cubicBezTo>
                    <a:cubicBezTo>
                      <a:pt x="82" y="13"/>
                      <a:pt x="84" y="12"/>
                      <a:pt x="84" y="10"/>
                    </a:cubicBezTo>
                    <a:cubicBezTo>
                      <a:pt x="84" y="9"/>
                      <a:pt x="82" y="8"/>
                      <a:pt x="81" y="8"/>
                    </a:cubicBezTo>
                    <a:close/>
                    <a:moveTo>
                      <a:pt x="126" y="24"/>
                    </a:moveTo>
                    <a:cubicBezTo>
                      <a:pt x="127" y="24"/>
                      <a:pt x="129" y="23"/>
                      <a:pt x="129" y="22"/>
                    </a:cubicBezTo>
                    <a:cubicBezTo>
                      <a:pt x="129" y="20"/>
                      <a:pt x="127" y="19"/>
                      <a:pt x="126" y="19"/>
                    </a:cubicBezTo>
                    <a:cubicBezTo>
                      <a:pt x="124" y="19"/>
                      <a:pt x="123" y="20"/>
                      <a:pt x="123" y="22"/>
                    </a:cubicBezTo>
                    <a:cubicBezTo>
                      <a:pt x="123" y="23"/>
                      <a:pt x="124" y="24"/>
                      <a:pt x="126" y="24"/>
                    </a:cubicBezTo>
                    <a:close/>
                    <a:moveTo>
                      <a:pt x="103" y="8"/>
                    </a:moveTo>
                    <a:cubicBezTo>
                      <a:pt x="102" y="8"/>
                      <a:pt x="100" y="9"/>
                      <a:pt x="100" y="10"/>
                    </a:cubicBezTo>
                    <a:cubicBezTo>
                      <a:pt x="100" y="12"/>
                      <a:pt x="102" y="13"/>
                      <a:pt x="103" y="13"/>
                    </a:cubicBezTo>
                    <a:cubicBezTo>
                      <a:pt x="105" y="13"/>
                      <a:pt x="106" y="12"/>
                      <a:pt x="106" y="10"/>
                    </a:cubicBezTo>
                    <a:cubicBezTo>
                      <a:pt x="106" y="9"/>
                      <a:pt x="105" y="8"/>
                      <a:pt x="103" y="8"/>
                    </a:cubicBezTo>
                    <a:close/>
                    <a:moveTo>
                      <a:pt x="115" y="8"/>
                    </a:moveTo>
                    <a:cubicBezTo>
                      <a:pt x="113" y="8"/>
                      <a:pt x="112" y="9"/>
                      <a:pt x="112" y="10"/>
                    </a:cubicBezTo>
                    <a:cubicBezTo>
                      <a:pt x="112" y="12"/>
                      <a:pt x="113" y="13"/>
                      <a:pt x="115" y="13"/>
                    </a:cubicBezTo>
                    <a:cubicBezTo>
                      <a:pt x="116" y="13"/>
                      <a:pt x="117" y="12"/>
                      <a:pt x="117" y="10"/>
                    </a:cubicBezTo>
                    <a:cubicBezTo>
                      <a:pt x="117" y="9"/>
                      <a:pt x="116" y="8"/>
                      <a:pt x="115" y="8"/>
                    </a:cubicBezTo>
                    <a:close/>
                    <a:moveTo>
                      <a:pt x="115" y="24"/>
                    </a:moveTo>
                    <a:cubicBezTo>
                      <a:pt x="116" y="24"/>
                      <a:pt x="117" y="23"/>
                      <a:pt x="117" y="22"/>
                    </a:cubicBezTo>
                    <a:cubicBezTo>
                      <a:pt x="117" y="20"/>
                      <a:pt x="116" y="19"/>
                      <a:pt x="115" y="19"/>
                    </a:cubicBezTo>
                    <a:cubicBezTo>
                      <a:pt x="113" y="19"/>
                      <a:pt x="112" y="20"/>
                      <a:pt x="112" y="22"/>
                    </a:cubicBezTo>
                    <a:cubicBezTo>
                      <a:pt x="112" y="23"/>
                      <a:pt x="113" y="24"/>
                      <a:pt x="115" y="24"/>
                    </a:cubicBezTo>
                    <a:close/>
                    <a:moveTo>
                      <a:pt x="36" y="36"/>
                    </a:moveTo>
                    <a:cubicBezTo>
                      <a:pt x="37" y="36"/>
                      <a:pt x="38" y="34"/>
                      <a:pt x="38" y="33"/>
                    </a:cubicBezTo>
                    <a:cubicBezTo>
                      <a:pt x="38" y="31"/>
                      <a:pt x="37" y="30"/>
                      <a:pt x="36" y="30"/>
                    </a:cubicBezTo>
                    <a:cubicBezTo>
                      <a:pt x="34" y="30"/>
                      <a:pt x="33" y="31"/>
                      <a:pt x="33" y="33"/>
                    </a:cubicBezTo>
                    <a:cubicBezTo>
                      <a:pt x="33" y="34"/>
                      <a:pt x="34" y="36"/>
                      <a:pt x="36" y="36"/>
                    </a:cubicBezTo>
                    <a:close/>
                    <a:moveTo>
                      <a:pt x="69" y="8"/>
                    </a:moveTo>
                    <a:cubicBezTo>
                      <a:pt x="68" y="8"/>
                      <a:pt x="67" y="9"/>
                      <a:pt x="67" y="10"/>
                    </a:cubicBezTo>
                    <a:cubicBezTo>
                      <a:pt x="67" y="12"/>
                      <a:pt x="68" y="13"/>
                      <a:pt x="69" y="13"/>
                    </a:cubicBezTo>
                    <a:cubicBezTo>
                      <a:pt x="71" y="13"/>
                      <a:pt x="72" y="12"/>
                      <a:pt x="72" y="10"/>
                    </a:cubicBezTo>
                    <a:cubicBezTo>
                      <a:pt x="72" y="9"/>
                      <a:pt x="71" y="8"/>
                      <a:pt x="69" y="8"/>
                    </a:cubicBezTo>
                    <a:close/>
                    <a:moveTo>
                      <a:pt x="47" y="24"/>
                    </a:moveTo>
                    <a:cubicBezTo>
                      <a:pt x="48" y="24"/>
                      <a:pt x="50" y="23"/>
                      <a:pt x="50" y="22"/>
                    </a:cubicBezTo>
                    <a:cubicBezTo>
                      <a:pt x="50" y="20"/>
                      <a:pt x="48" y="19"/>
                      <a:pt x="47" y="19"/>
                    </a:cubicBezTo>
                    <a:cubicBezTo>
                      <a:pt x="45" y="19"/>
                      <a:pt x="44" y="20"/>
                      <a:pt x="44" y="22"/>
                    </a:cubicBezTo>
                    <a:cubicBezTo>
                      <a:pt x="44" y="23"/>
                      <a:pt x="45" y="24"/>
                      <a:pt x="47" y="24"/>
                    </a:cubicBezTo>
                    <a:close/>
                    <a:moveTo>
                      <a:pt x="36" y="8"/>
                    </a:moveTo>
                    <a:cubicBezTo>
                      <a:pt x="34" y="8"/>
                      <a:pt x="33" y="9"/>
                      <a:pt x="33" y="10"/>
                    </a:cubicBezTo>
                    <a:cubicBezTo>
                      <a:pt x="33" y="12"/>
                      <a:pt x="34" y="13"/>
                      <a:pt x="36" y="13"/>
                    </a:cubicBezTo>
                    <a:cubicBezTo>
                      <a:pt x="37" y="13"/>
                      <a:pt x="38" y="12"/>
                      <a:pt x="38" y="10"/>
                    </a:cubicBezTo>
                    <a:cubicBezTo>
                      <a:pt x="38" y="9"/>
                      <a:pt x="37" y="8"/>
                      <a:pt x="36" y="8"/>
                    </a:cubicBezTo>
                    <a:close/>
                    <a:moveTo>
                      <a:pt x="36" y="24"/>
                    </a:moveTo>
                    <a:cubicBezTo>
                      <a:pt x="37" y="24"/>
                      <a:pt x="38" y="23"/>
                      <a:pt x="38" y="22"/>
                    </a:cubicBezTo>
                    <a:cubicBezTo>
                      <a:pt x="38" y="20"/>
                      <a:pt x="37" y="19"/>
                      <a:pt x="36" y="19"/>
                    </a:cubicBezTo>
                    <a:cubicBezTo>
                      <a:pt x="34" y="19"/>
                      <a:pt x="33" y="20"/>
                      <a:pt x="33" y="22"/>
                    </a:cubicBezTo>
                    <a:cubicBezTo>
                      <a:pt x="33" y="23"/>
                      <a:pt x="34" y="24"/>
                      <a:pt x="36" y="24"/>
                    </a:cubicBezTo>
                    <a:close/>
                    <a:moveTo>
                      <a:pt x="47" y="8"/>
                    </a:moveTo>
                    <a:cubicBezTo>
                      <a:pt x="45" y="8"/>
                      <a:pt x="44" y="9"/>
                      <a:pt x="44" y="10"/>
                    </a:cubicBezTo>
                    <a:cubicBezTo>
                      <a:pt x="44" y="12"/>
                      <a:pt x="45" y="13"/>
                      <a:pt x="47" y="13"/>
                    </a:cubicBezTo>
                    <a:cubicBezTo>
                      <a:pt x="48" y="13"/>
                      <a:pt x="50" y="12"/>
                      <a:pt x="50" y="10"/>
                    </a:cubicBezTo>
                    <a:cubicBezTo>
                      <a:pt x="50" y="9"/>
                      <a:pt x="48" y="8"/>
                      <a:pt x="47" y="8"/>
                    </a:cubicBezTo>
                    <a:close/>
                    <a:moveTo>
                      <a:pt x="69" y="24"/>
                    </a:moveTo>
                    <a:cubicBezTo>
                      <a:pt x="71" y="24"/>
                      <a:pt x="72" y="23"/>
                      <a:pt x="72" y="22"/>
                    </a:cubicBezTo>
                    <a:cubicBezTo>
                      <a:pt x="72" y="20"/>
                      <a:pt x="71" y="19"/>
                      <a:pt x="69" y="19"/>
                    </a:cubicBezTo>
                    <a:cubicBezTo>
                      <a:pt x="68" y="19"/>
                      <a:pt x="67" y="20"/>
                      <a:pt x="67" y="22"/>
                    </a:cubicBezTo>
                    <a:cubicBezTo>
                      <a:pt x="67" y="23"/>
                      <a:pt x="68" y="24"/>
                      <a:pt x="69" y="24"/>
                    </a:cubicBezTo>
                    <a:close/>
                    <a:moveTo>
                      <a:pt x="58" y="8"/>
                    </a:moveTo>
                    <a:cubicBezTo>
                      <a:pt x="57" y="8"/>
                      <a:pt x="55" y="9"/>
                      <a:pt x="55" y="10"/>
                    </a:cubicBezTo>
                    <a:cubicBezTo>
                      <a:pt x="55" y="12"/>
                      <a:pt x="57" y="13"/>
                      <a:pt x="58" y="13"/>
                    </a:cubicBezTo>
                    <a:cubicBezTo>
                      <a:pt x="60" y="13"/>
                      <a:pt x="61" y="12"/>
                      <a:pt x="61" y="10"/>
                    </a:cubicBezTo>
                    <a:cubicBezTo>
                      <a:pt x="61" y="9"/>
                      <a:pt x="60" y="8"/>
                      <a:pt x="58" y="8"/>
                    </a:cubicBezTo>
                    <a:close/>
                    <a:moveTo>
                      <a:pt x="58" y="24"/>
                    </a:moveTo>
                    <a:cubicBezTo>
                      <a:pt x="60" y="24"/>
                      <a:pt x="61" y="23"/>
                      <a:pt x="61" y="22"/>
                    </a:cubicBezTo>
                    <a:cubicBezTo>
                      <a:pt x="61" y="20"/>
                      <a:pt x="60" y="19"/>
                      <a:pt x="58" y="19"/>
                    </a:cubicBezTo>
                    <a:cubicBezTo>
                      <a:pt x="57" y="19"/>
                      <a:pt x="55" y="20"/>
                      <a:pt x="55" y="22"/>
                    </a:cubicBezTo>
                    <a:cubicBezTo>
                      <a:pt x="55" y="23"/>
                      <a:pt x="57" y="24"/>
                      <a:pt x="58" y="24"/>
                    </a:cubicBezTo>
                    <a:close/>
                    <a:moveTo>
                      <a:pt x="126" y="36"/>
                    </a:moveTo>
                    <a:cubicBezTo>
                      <a:pt x="127" y="36"/>
                      <a:pt x="129" y="34"/>
                      <a:pt x="129" y="33"/>
                    </a:cubicBezTo>
                    <a:cubicBezTo>
                      <a:pt x="129" y="31"/>
                      <a:pt x="127" y="30"/>
                      <a:pt x="126" y="30"/>
                    </a:cubicBezTo>
                    <a:cubicBezTo>
                      <a:pt x="124" y="30"/>
                      <a:pt x="123" y="31"/>
                      <a:pt x="123" y="33"/>
                    </a:cubicBezTo>
                    <a:cubicBezTo>
                      <a:pt x="123" y="34"/>
                      <a:pt x="124" y="36"/>
                      <a:pt x="126" y="36"/>
                    </a:cubicBezTo>
                    <a:close/>
                    <a:moveTo>
                      <a:pt x="199" y="8"/>
                    </a:moveTo>
                    <a:cubicBezTo>
                      <a:pt x="199" y="8"/>
                      <a:pt x="199" y="8"/>
                      <a:pt x="199" y="8"/>
                    </a:cubicBezTo>
                    <a:cubicBezTo>
                      <a:pt x="201" y="8"/>
                      <a:pt x="202" y="6"/>
                      <a:pt x="202" y="5"/>
                    </a:cubicBezTo>
                    <a:cubicBezTo>
                      <a:pt x="202" y="5"/>
                      <a:pt x="202" y="5"/>
                      <a:pt x="202" y="5"/>
                    </a:cubicBezTo>
                    <a:cubicBezTo>
                      <a:pt x="202" y="3"/>
                      <a:pt x="201" y="2"/>
                      <a:pt x="199" y="2"/>
                    </a:cubicBezTo>
                    <a:cubicBezTo>
                      <a:pt x="199" y="2"/>
                      <a:pt x="199" y="2"/>
                      <a:pt x="199" y="2"/>
                    </a:cubicBezTo>
                    <a:cubicBezTo>
                      <a:pt x="198" y="2"/>
                      <a:pt x="196" y="3"/>
                      <a:pt x="196" y="5"/>
                    </a:cubicBezTo>
                    <a:cubicBezTo>
                      <a:pt x="196" y="5"/>
                      <a:pt x="196" y="5"/>
                      <a:pt x="196" y="5"/>
                    </a:cubicBezTo>
                    <a:cubicBezTo>
                      <a:pt x="196" y="6"/>
                      <a:pt x="198" y="8"/>
                      <a:pt x="199" y="8"/>
                    </a:cubicBezTo>
                    <a:close/>
                    <a:moveTo>
                      <a:pt x="165" y="8"/>
                    </a:moveTo>
                    <a:cubicBezTo>
                      <a:pt x="165" y="8"/>
                      <a:pt x="165" y="8"/>
                      <a:pt x="165" y="8"/>
                    </a:cubicBezTo>
                    <a:cubicBezTo>
                      <a:pt x="167" y="8"/>
                      <a:pt x="168" y="6"/>
                      <a:pt x="168" y="5"/>
                    </a:cubicBezTo>
                    <a:cubicBezTo>
                      <a:pt x="168" y="3"/>
                      <a:pt x="167" y="2"/>
                      <a:pt x="165" y="2"/>
                    </a:cubicBezTo>
                    <a:cubicBezTo>
                      <a:pt x="165" y="2"/>
                      <a:pt x="165" y="2"/>
                      <a:pt x="165" y="2"/>
                    </a:cubicBezTo>
                    <a:cubicBezTo>
                      <a:pt x="164" y="2"/>
                      <a:pt x="162" y="3"/>
                      <a:pt x="162" y="5"/>
                    </a:cubicBezTo>
                    <a:cubicBezTo>
                      <a:pt x="162" y="5"/>
                      <a:pt x="162" y="5"/>
                      <a:pt x="162" y="5"/>
                    </a:cubicBezTo>
                    <a:cubicBezTo>
                      <a:pt x="162" y="6"/>
                      <a:pt x="164" y="8"/>
                      <a:pt x="165" y="8"/>
                    </a:cubicBezTo>
                    <a:close/>
                    <a:moveTo>
                      <a:pt x="154" y="8"/>
                    </a:moveTo>
                    <a:cubicBezTo>
                      <a:pt x="154" y="8"/>
                      <a:pt x="154" y="8"/>
                      <a:pt x="154" y="8"/>
                    </a:cubicBezTo>
                    <a:cubicBezTo>
                      <a:pt x="156" y="8"/>
                      <a:pt x="157" y="6"/>
                      <a:pt x="157" y="5"/>
                    </a:cubicBezTo>
                    <a:cubicBezTo>
                      <a:pt x="157" y="5"/>
                      <a:pt x="157" y="5"/>
                      <a:pt x="157" y="5"/>
                    </a:cubicBezTo>
                    <a:cubicBezTo>
                      <a:pt x="157" y="3"/>
                      <a:pt x="156" y="2"/>
                      <a:pt x="154" y="2"/>
                    </a:cubicBezTo>
                    <a:cubicBezTo>
                      <a:pt x="154" y="2"/>
                      <a:pt x="154" y="2"/>
                      <a:pt x="154" y="2"/>
                    </a:cubicBezTo>
                    <a:cubicBezTo>
                      <a:pt x="152" y="2"/>
                      <a:pt x="151" y="3"/>
                      <a:pt x="151" y="5"/>
                    </a:cubicBezTo>
                    <a:cubicBezTo>
                      <a:pt x="151" y="5"/>
                      <a:pt x="151" y="5"/>
                      <a:pt x="151" y="5"/>
                    </a:cubicBezTo>
                    <a:cubicBezTo>
                      <a:pt x="151" y="6"/>
                      <a:pt x="152" y="8"/>
                      <a:pt x="154" y="8"/>
                    </a:cubicBezTo>
                    <a:close/>
                    <a:moveTo>
                      <a:pt x="171" y="2"/>
                    </a:moveTo>
                    <a:cubicBezTo>
                      <a:pt x="172" y="2"/>
                      <a:pt x="173" y="1"/>
                      <a:pt x="174" y="0"/>
                    </a:cubicBezTo>
                    <a:cubicBezTo>
                      <a:pt x="168" y="0"/>
                      <a:pt x="168" y="0"/>
                      <a:pt x="168" y="0"/>
                    </a:cubicBezTo>
                    <a:cubicBezTo>
                      <a:pt x="169" y="1"/>
                      <a:pt x="170" y="2"/>
                      <a:pt x="171" y="2"/>
                    </a:cubicBezTo>
                    <a:close/>
                    <a:moveTo>
                      <a:pt x="193" y="2"/>
                    </a:moveTo>
                    <a:cubicBezTo>
                      <a:pt x="195" y="2"/>
                      <a:pt x="196" y="1"/>
                      <a:pt x="196" y="0"/>
                    </a:cubicBezTo>
                    <a:cubicBezTo>
                      <a:pt x="191" y="0"/>
                      <a:pt x="191" y="0"/>
                      <a:pt x="191" y="0"/>
                    </a:cubicBezTo>
                    <a:cubicBezTo>
                      <a:pt x="191" y="1"/>
                      <a:pt x="192" y="2"/>
                      <a:pt x="193" y="2"/>
                    </a:cubicBezTo>
                    <a:close/>
                    <a:moveTo>
                      <a:pt x="188" y="8"/>
                    </a:moveTo>
                    <a:cubicBezTo>
                      <a:pt x="188" y="8"/>
                      <a:pt x="188" y="8"/>
                      <a:pt x="188" y="8"/>
                    </a:cubicBezTo>
                    <a:cubicBezTo>
                      <a:pt x="188" y="8"/>
                      <a:pt x="188" y="8"/>
                      <a:pt x="188" y="8"/>
                    </a:cubicBezTo>
                    <a:cubicBezTo>
                      <a:pt x="189" y="8"/>
                      <a:pt x="191" y="6"/>
                      <a:pt x="191" y="5"/>
                    </a:cubicBezTo>
                    <a:cubicBezTo>
                      <a:pt x="191" y="5"/>
                      <a:pt x="191" y="5"/>
                      <a:pt x="191" y="5"/>
                    </a:cubicBezTo>
                    <a:cubicBezTo>
                      <a:pt x="191" y="3"/>
                      <a:pt x="189" y="2"/>
                      <a:pt x="188" y="2"/>
                    </a:cubicBezTo>
                    <a:cubicBezTo>
                      <a:pt x="188" y="2"/>
                      <a:pt x="188" y="2"/>
                      <a:pt x="188" y="2"/>
                    </a:cubicBezTo>
                    <a:cubicBezTo>
                      <a:pt x="188" y="2"/>
                      <a:pt x="188" y="2"/>
                      <a:pt x="188" y="2"/>
                    </a:cubicBezTo>
                    <a:cubicBezTo>
                      <a:pt x="186" y="2"/>
                      <a:pt x="185" y="3"/>
                      <a:pt x="185" y="5"/>
                    </a:cubicBezTo>
                    <a:cubicBezTo>
                      <a:pt x="185" y="5"/>
                      <a:pt x="185" y="5"/>
                      <a:pt x="185" y="5"/>
                    </a:cubicBezTo>
                    <a:cubicBezTo>
                      <a:pt x="185" y="6"/>
                      <a:pt x="186" y="8"/>
                      <a:pt x="188" y="8"/>
                    </a:cubicBezTo>
                    <a:close/>
                    <a:moveTo>
                      <a:pt x="148" y="2"/>
                    </a:moveTo>
                    <a:cubicBezTo>
                      <a:pt x="150" y="2"/>
                      <a:pt x="151" y="1"/>
                      <a:pt x="151" y="0"/>
                    </a:cubicBezTo>
                    <a:cubicBezTo>
                      <a:pt x="146" y="0"/>
                      <a:pt x="146" y="0"/>
                      <a:pt x="146" y="0"/>
                    </a:cubicBezTo>
                    <a:cubicBezTo>
                      <a:pt x="146" y="1"/>
                      <a:pt x="147" y="2"/>
                      <a:pt x="148" y="2"/>
                    </a:cubicBezTo>
                    <a:close/>
                    <a:moveTo>
                      <a:pt x="182" y="2"/>
                    </a:moveTo>
                    <a:cubicBezTo>
                      <a:pt x="184" y="2"/>
                      <a:pt x="185" y="1"/>
                      <a:pt x="185" y="0"/>
                    </a:cubicBezTo>
                    <a:cubicBezTo>
                      <a:pt x="180" y="0"/>
                      <a:pt x="180" y="0"/>
                      <a:pt x="180" y="0"/>
                    </a:cubicBezTo>
                    <a:cubicBezTo>
                      <a:pt x="180" y="1"/>
                      <a:pt x="181" y="2"/>
                      <a:pt x="182" y="2"/>
                    </a:cubicBezTo>
                    <a:close/>
                    <a:moveTo>
                      <a:pt x="177" y="8"/>
                    </a:moveTo>
                    <a:cubicBezTo>
                      <a:pt x="177" y="8"/>
                      <a:pt x="177" y="8"/>
                      <a:pt x="177" y="8"/>
                    </a:cubicBezTo>
                    <a:cubicBezTo>
                      <a:pt x="178" y="8"/>
                      <a:pt x="179" y="6"/>
                      <a:pt x="179" y="5"/>
                    </a:cubicBezTo>
                    <a:cubicBezTo>
                      <a:pt x="179" y="5"/>
                      <a:pt x="179" y="5"/>
                      <a:pt x="179" y="5"/>
                    </a:cubicBezTo>
                    <a:cubicBezTo>
                      <a:pt x="179" y="3"/>
                      <a:pt x="178" y="2"/>
                      <a:pt x="177" y="2"/>
                    </a:cubicBezTo>
                    <a:cubicBezTo>
                      <a:pt x="177" y="2"/>
                      <a:pt x="177" y="2"/>
                      <a:pt x="177" y="2"/>
                    </a:cubicBezTo>
                    <a:cubicBezTo>
                      <a:pt x="175" y="2"/>
                      <a:pt x="174" y="3"/>
                      <a:pt x="174" y="5"/>
                    </a:cubicBezTo>
                    <a:cubicBezTo>
                      <a:pt x="174" y="5"/>
                      <a:pt x="174" y="5"/>
                      <a:pt x="174" y="5"/>
                    </a:cubicBezTo>
                    <a:cubicBezTo>
                      <a:pt x="174" y="6"/>
                      <a:pt x="175" y="8"/>
                      <a:pt x="177" y="8"/>
                    </a:cubicBezTo>
                    <a:close/>
                    <a:moveTo>
                      <a:pt x="160" y="2"/>
                    </a:moveTo>
                    <a:cubicBezTo>
                      <a:pt x="161" y="2"/>
                      <a:pt x="162" y="1"/>
                      <a:pt x="162" y="0"/>
                    </a:cubicBezTo>
                    <a:cubicBezTo>
                      <a:pt x="157" y="0"/>
                      <a:pt x="157" y="0"/>
                      <a:pt x="157" y="0"/>
                    </a:cubicBezTo>
                    <a:cubicBezTo>
                      <a:pt x="157" y="1"/>
                      <a:pt x="158" y="2"/>
                      <a:pt x="160" y="2"/>
                    </a:cubicBezTo>
                    <a:close/>
                    <a:moveTo>
                      <a:pt x="115" y="2"/>
                    </a:moveTo>
                    <a:cubicBezTo>
                      <a:pt x="116" y="2"/>
                      <a:pt x="117" y="1"/>
                      <a:pt x="117" y="0"/>
                    </a:cubicBezTo>
                    <a:cubicBezTo>
                      <a:pt x="112" y="0"/>
                      <a:pt x="112" y="0"/>
                      <a:pt x="112" y="0"/>
                    </a:cubicBezTo>
                    <a:cubicBezTo>
                      <a:pt x="112" y="1"/>
                      <a:pt x="113" y="2"/>
                      <a:pt x="115" y="2"/>
                    </a:cubicBezTo>
                    <a:close/>
                    <a:moveTo>
                      <a:pt x="120" y="8"/>
                    </a:moveTo>
                    <a:cubicBezTo>
                      <a:pt x="120" y="8"/>
                      <a:pt x="120" y="8"/>
                      <a:pt x="120" y="8"/>
                    </a:cubicBezTo>
                    <a:cubicBezTo>
                      <a:pt x="120" y="8"/>
                      <a:pt x="120" y="8"/>
                      <a:pt x="120" y="8"/>
                    </a:cubicBezTo>
                    <a:cubicBezTo>
                      <a:pt x="122" y="8"/>
                      <a:pt x="123" y="6"/>
                      <a:pt x="123" y="5"/>
                    </a:cubicBezTo>
                    <a:cubicBezTo>
                      <a:pt x="123" y="5"/>
                      <a:pt x="123" y="5"/>
                      <a:pt x="123" y="5"/>
                    </a:cubicBezTo>
                    <a:cubicBezTo>
                      <a:pt x="123" y="3"/>
                      <a:pt x="122" y="2"/>
                      <a:pt x="120" y="2"/>
                    </a:cubicBezTo>
                    <a:cubicBezTo>
                      <a:pt x="120" y="2"/>
                      <a:pt x="120" y="2"/>
                      <a:pt x="120" y="2"/>
                    </a:cubicBezTo>
                    <a:cubicBezTo>
                      <a:pt x="119" y="2"/>
                      <a:pt x="117" y="3"/>
                      <a:pt x="117" y="5"/>
                    </a:cubicBezTo>
                    <a:cubicBezTo>
                      <a:pt x="117" y="5"/>
                      <a:pt x="117" y="5"/>
                      <a:pt x="117" y="5"/>
                    </a:cubicBezTo>
                    <a:cubicBezTo>
                      <a:pt x="117" y="6"/>
                      <a:pt x="119" y="8"/>
                      <a:pt x="120" y="8"/>
                    </a:cubicBezTo>
                    <a:close/>
                    <a:moveTo>
                      <a:pt x="109" y="8"/>
                    </a:moveTo>
                    <a:cubicBezTo>
                      <a:pt x="109" y="8"/>
                      <a:pt x="109" y="8"/>
                      <a:pt x="109" y="8"/>
                    </a:cubicBezTo>
                    <a:cubicBezTo>
                      <a:pt x="110" y="8"/>
                      <a:pt x="112" y="6"/>
                      <a:pt x="112" y="5"/>
                    </a:cubicBezTo>
                    <a:cubicBezTo>
                      <a:pt x="112" y="5"/>
                      <a:pt x="112" y="5"/>
                      <a:pt x="112" y="5"/>
                    </a:cubicBezTo>
                    <a:cubicBezTo>
                      <a:pt x="112" y="3"/>
                      <a:pt x="110" y="2"/>
                      <a:pt x="109" y="2"/>
                    </a:cubicBezTo>
                    <a:cubicBezTo>
                      <a:pt x="109" y="2"/>
                      <a:pt x="109" y="2"/>
                      <a:pt x="109" y="2"/>
                    </a:cubicBezTo>
                    <a:cubicBezTo>
                      <a:pt x="107" y="2"/>
                      <a:pt x="106" y="3"/>
                      <a:pt x="106" y="5"/>
                    </a:cubicBezTo>
                    <a:cubicBezTo>
                      <a:pt x="106" y="5"/>
                      <a:pt x="106" y="5"/>
                      <a:pt x="106" y="5"/>
                    </a:cubicBezTo>
                    <a:cubicBezTo>
                      <a:pt x="106" y="6"/>
                      <a:pt x="107" y="8"/>
                      <a:pt x="109" y="8"/>
                    </a:cubicBezTo>
                    <a:close/>
                    <a:moveTo>
                      <a:pt x="103" y="2"/>
                    </a:moveTo>
                    <a:cubicBezTo>
                      <a:pt x="105" y="2"/>
                      <a:pt x="106" y="1"/>
                      <a:pt x="106" y="0"/>
                    </a:cubicBezTo>
                    <a:cubicBezTo>
                      <a:pt x="101" y="0"/>
                      <a:pt x="101" y="0"/>
                      <a:pt x="101" y="0"/>
                    </a:cubicBezTo>
                    <a:cubicBezTo>
                      <a:pt x="101" y="1"/>
                      <a:pt x="102" y="2"/>
                      <a:pt x="103" y="2"/>
                    </a:cubicBezTo>
                    <a:close/>
                    <a:moveTo>
                      <a:pt x="143" y="8"/>
                    </a:moveTo>
                    <a:cubicBezTo>
                      <a:pt x="143" y="8"/>
                      <a:pt x="143" y="8"/>
                      <a:pt x="143" y="8"/>
                    </a:cubicBezTo>
                    <a:cubicBezTo>
                      <a:pt x="144" y="8"/>
                      <a:pt x="146" y="6"/>
                      <a:pt x="146" y="5"/>
                    </a:cubicBezTo>
                    <a:cubicBezTo>
                      <a:pt x="146" y="3"/>
                      <a:pt x="144" y="2"/>
                      <a:pt x="143" y="2"/>
                    </a:cubicBezTo>
                    <a:cubicBezTo>
                      <a:pt x="143" y="2"/>
                      <a:pt x="143" y="2"/>
                      <a:pt x="143" y="2"/>
                    </a:cubicBezTo>
                    <a:cubicBezTo>
                      <a:pt x="141" y="2"/>
                      <a:pt x="140" y="3"/>
                      <a:pt x="140" y="5"/>
                    </a:cubicBezTo>
                    <a:cubicBezTo>
                      <a:pt x="140" y="5"/>
                      <a:pt x="140" y="5"/>
                      <a:pt x="140" y="5"/>
                    </a:cubicBezTo>
                    <a:cubicBezTo>
                      <a:pt x="140" y="6"/>
                      <a:pt x="141" y="8"/>
                      <a:pt x="143" y="8"/>
                    </a:cubicBezTo>
                    <a:close/>
                    <a:moveTo>
                      <a:pt x="137" y="2"/>
                    </a:moveTo>
                    <a:cubicBezTo>
                      <a:pt x="138" y="2"/>
                      <a:pt x="139" y="1"/>
                      <a:pt x="140" y="0"/>
                    </a:cubicBezTo>
                    <a:cubicBezTo>
                      <a:pt x="134" y="0"/>
                      <a:pt x="134" y="0"/>
                      <a:pt x="134" y="0"/>
                    </a:cubicBezTo>
                    <a:cubicBezTo>
                      <a:pt x="135" y="1"/>
                      <a:pt x="136" y="2"/>
                      <a:pt x="137" y="2"/>
                    </a:cubicBezTo>
                    <a:close/>
                    <a:moveTo>
                      <a:pt x="126" y="2"/>
                    </a:moveTo>
                    <a:cubicBezTo>
                      <a:pt x="127" y="2"/>
                      <a:pt x="128" y="1"/>
                      <a:pt x="129" y="0"/>
                    </a:cubicBezTo>
                    <a:cubicBezTo>
                      <a:pt x="123" y="0"/>
                      <a:pt x="123" y="0"/>
                      <a:pt x="123" y="0"/>
                    </a:cubicBezTo>
                    <a:cubicBezTo>
                      <a:pt x="123" y="1"/>
                      <a:pt x="124" y="2"/>
                      <a:pt x="126" y="2"/>
                    </a:cubicBezTo>
                    <a:close/>
                    <a:moveTo>
                      <a:pt x="131" y="8"/>
                    </a:moveTo>
                    <a:cubicBezTo>
                      <a:pt x="131" y="8"/>
                      <a:pt x="131" y="8"/>
                      <a:pt x="131" y="8"/>
                    </a:cubicBezTo>
                    <a:cubicBezTo>
                      <a:pt x="133" y="8"/>
                      <a:pt x="134" y="6"/>
                      <a:pt x="134" y="5"/>
                    </a:cubicBezTo>
                    <a:cubicBezTo>
                      <a:pt x="134" y="5"/>
                      <a:pt x="134" y="5"/>
                      <a:pt x="134" y="5"/>
                    </a:cubicBezTo>
                    <a:cubicBezTo>
                      <a:pt x="134" y="3"/>
                      <a:pt x="133" y="2"/>
                      <a:pt x="131" y="2"/>
                    </a:cubicBezTo>
                    <a:cubicBezTo>
                      <a:pt x="131" y="2"/>
                      <a:pt x="131" y="2"/>
                      <a:pt x="131" y="2"/>
                    </a:cubicBezTo>
                    <a:cubicBezTo>
                      <a:pt x="130" y="2"/>
                      <a:pt x="129" y="3"/>
                      <a:pt x="129" y="5"/>
                    </a:cubicBezTo>
                    <a:cubicBezTo>
                      <a:pt x="129" y="5"/>
                      <a:pt x="129" y="5"/>
                      <a:pt x="129" y="5"/>
                    </a:cubicBezTo>
                    <a:cubicBezTo>
                      <a:pt x="129" y="6"/>
                      <a:pt x="130" y="8"/>
                      <a:pt x="131" y="8"/>
                    </a:cubicBezTo>
                    <a:close/>
                    <a:moveTo>
                      <a:pt x="210" y="8"/>
                    </a:moveTo>
                    <a:cubicBezTo>
                      <a:pt x="210" y="8"/>
                      <a:pt x="210" y="8"/>
                      <a:pt x="210" y="8"/>
                    </a:cubicBezTo>
                    <a:cubicBezTo>
                      <a:pt x="210" y="8"/>
                      <a:pt x="210" y="8"/>
                      <a:pt x="210" y="8"/>
                    </a:cubicBezTo>
                    <a:cubicBezTo>
                      <a:pt x="212" y="8"/>
                      <a:pt x="213" y="6"/>
                      <a:pt x="213" y="5"/>
                    </a:cubicBezTo>
                    <a:cubicBezTo>
                      <a:pt x="213" y="5"/>
                      <a:pt x="213" y="5"/>
                      <a:pt x="213" y="5"/>
                    </a:cubicBezTo>
                    <a:cubicBezTo>
                      <a:pt x="213" y="3"/>
                      <a:pt x="212" y="2"/>
                      <a:pt x="210" y="2"/>
                    </a:cubicBezTo>
                    <a:cubicBezTo>
                      <a:pt x="210" y="2"/>
                      <a:pt x="210" y="2"/>
                      <a:pt x="210" y="2"/>
                    </a:cubicBezTo>
                    <a:cubicBezTo>
                      <a:pt x="210" y="2"/>
                      <a:pt x="210" y="2"/>
                      <a:pt x="210" y="2"/>
                    </a:cubicBezTo>
                    <a:cubicBezTo>
                      <a:pt x="209" y="2"/>
                      <a:pt x="208" y="3"/>
                      <a:pt x="208" y="5"/>
                    </a:cubicBezTo>
                    <a:cubicBezTo>
                      <a:pt x="208" y="5"/>
                      <a:pt x="208" y="5"/>
                      <a:pt x="208" y="5"/>
                    </a:cubicBezTo>
                    <a:cubicBezTo>
                      <a:pt x="208" y="6"/>
                      <a:pt x="209" y="8"/>
                      <a:pt x="210" y="8"/>
                    </a:cubicBezTo>
                    <a:close/>
                    <a:moveTo>
                      <a:pt x="267" y="8"/>
                    </a:moveTo>
                    <a:cubicBezTo>
                      <a:pt x="267" y="8"/>
                      <a:pt x="267" y="8"/>
                      <a:pt x="267" y="8"/>
                    </a:cubicBezTo>
                    <a:cubicBezTo>
                      <a:pt x="268" y="8"/>
                      <a:pt x="270" y="6"/>
                      <a:pt x="270" y="5"/>
                    </a:cubicBezTo>
                    <a:cubicBezTo>
                      <a:pt x="270" y="3"/>
                      <a:pt x="268" y="2"/>
                      <a:pt x="267" y="2"/>
                    </a:cubicBezTo>
                    <a:cubicBezTo>
                      <a:pt x="267" y="2"/>
                      <a:pt x="267" y="2"/>
                      <a:pt x="267" y="2"/>
                    </a:cubicBezTo>
                    <a:cubicBezTo>
                      <a:pt x="265" y="2"/>
                      <a:pt x="264" y="3"/>
                      <a:pt x="264" y="5"/>
                    </a:cubicBezTo>
                    <a:cubicBezTo>
                      <a:pt x="264" y="5"/>
                      <a:pt x="264" y="5"/>
                      <a:pt x="264" y="5"/>
                    </a:cubicBezTo>
                    <a:cubicBezTo>
                      <a:pt x="264" y="6"/>
                      <a:pt x="265" y="8"/>
                      <a:pt x="267" y="8"/>
                    </a:cubicBezTo>
                    <a:close/>
                    <a:moveTo>
                      <a:pt x="256" y="8"/>
                    </a:moveTo>
                    <a:cubicBezTo>
                      <a:pt x="256" y="8"/>
                      <a:pt x="256" y="8"/>
                      <a:pt x="256" y="8"/>
                    </a:cubicBezTo>
                    <a:cubicBezTo>
                      <a:pt x="257" y="8"/>
                      <a:pt x="258" y="6"/>
                      <a:pt x="258" y="5"/>
                    </a:cubicBezTo>
                    <a:cubicBezTo>
                      <a:pt x="258" y="3"/>
                      <a:pt x="257" y="2"/>
                      <a:pt x="256" y="2"/>
                    </a:cubicBezTo>
                    <a:cubicBezTo>
                      <a:pt x="256" y="2"/>
                      <a:pt x="256" y="2"/>
                      <a:pt x="256" y="2"/>
                    </a:cubicBezTo>
                    <a:cubicBezTo>
                      <a:pt x="254" y="2"/>
                      <a:pt x="253" y="3"/>
                      <a:pt x="253" y="5"/>
                    </a:cubicBezTo>
                    <a:cubicBezTo>
                      <a:pt x="253" y="5"/>
                      <a:pt x="253" y="5"/>
                      <a:pt x="253" y="5"/>
                    </a:cubicBezTo>
                    <a:cubicBezTo>
                      <a:pt x="253" y="6"/>
                      <a:pt x="254" y="8"/>
                      <a:pt x="256" y="8"/>
                    </a:cubicBezTo>
                    <a:close/>
                    <a:moveTo>
                      <a:pt x="261" y="2"/>
                    </a:moveTo>
                    <a:cubicBezTo>
                      <a:pt x="263" y="2"/>
                      <a:pt x="264" y="1"/>
                      <a:pt x="264" y="0"/>
                    </a:cubicBezTo>
                    <a:cubicBezTo>
                      <a:pt x="258" y="0"/>
                      <a:pt x="258" y="0"/>
                      <a:pt x="258" y="0"/>
                    </a:cubicBezTo>
                    <a:cubicBezTo>
                      <a:pt x="259" y="1"/>
                      <a:pt x="260" y="2"/>
                      <a:pt x="261" y="2"/>
                    </a:cubicBezTo>
                    <a:close/>
                    <a:moveTo>
                      <a:pt x="278" y="8"/>
                    </a:moveTo>
                    <a:cubicBezTo>
                      <a:pt x="278" y="8"/>
                      <a:pt x="278" y="8"/>
                      <a:pt x="278" y="8"/>
                    </a:cubicBezTo>
                    <a:cubicBezTo>
                      <a:pt x="278" y="8"/>
                      <a:pt x="278" y="8"/>
                      <a:pt x="278" y="8"/>
                    </a:cubicBezTo>
                    <a:cubicBezTo>
                      <a:pt x="280" y="8"/>
                      <a:pt x="281" y="6"/>
                      <a:pt x="281" y="5"/>
                    </a:cubicBezTo>
                    <a:cubicBezTo>
                      <a:pt x="281" y="5"/>
                      <a:pt x="281" y="5"/>
                      <a:pt x="281" y="5"/>
                    </a:cubicBezTo>
                    <a:cubicBezTo>
                      <a:pt x="281" y="3"/>
                      <a:pt x="280" y="2"/>
                      <a:pt x="278" y="2"/>
                    </a:cubicBezTo>
                    <a:cubicBezTo>
                      <a:pt x="278" y="2"/>
                      <a:pt x="278" y="2"/>
                      <a:pt x="278" y="2"/>
                    </a:cubicBezTo>
                    <a:cubicBezTo>
                      <a:pt x="278" y="2"/>
                      <a:pt x="278" y="2"/>
                      <a:pt x="278" y="2"/>
                    </a:cubicBezTo>
                    <a:cubicBezTo>
                      <a:pt x="277" y="2"/>
                      <a:pt x="275" y="3"/>
                      <a:pt x="275" y="5"/>
                    </a:cubicBezTo>
                    <a:cubicBezTo>
                      <a:pt x="275" y="5"/>
                      <a:pt x="275" y="5"/>
                      <a:pt x="275" y="5"/>
                    </a:cubicBezTo>
                    <a:cubicBezTo>
                      <a:pt x="275" y="6"/>
                      <a:pt x="277" y="8"/>
                      <a:pt x="278" y="8"/>
                    </a:cubicBezTo>
                    <a:close/>
                    <a:moveTo>
                      <a:pt x="272" y="2"/>
                    </a:moveTo>
                    <a:cubicBezTo>
                      <a:pt x="274" y="2"/>
                      <a:pt x="275" y="1"/>
                      <a:pt x="275" y="0"/>
                    </a:cubicBezTo>
                    <a:cubicBezTo>
                      <a:pt x="270" y="0"/>
                      <a:pt x="270" y="0"/>
                      <a:pt x="270" y="0"/>
                    </a:cubicBezTo>
                    <a:cubicBezTo>
                      <a:pt x="270" y="1"/>
                      <a:pt x="271" y="2"/>
                      <a:pt x="272" y="2"/>
                    </a:cubicBezTo>
                    <a:close/>
                    <a:moveTo>
                      <a:pt x="98" y="8"/>
                    </a:moveTo>
                    <a:cubicBezTo>
                      <a:pt x="98" y="8"/>
                      <a:pt x="98" y="8"/>
                      <a:pt x="98" y="8"/>
                    </a:cubicBezTo>
                    <a:cubicBezTo>
                      <a:pt x="99" y="8"/>
                      <a:pt x="100" y="6"/>
                      <a:pt x="100" y="5"/>
                    </a:cubicBezTo>
                    <a:cubicBezTo>
                      <a:pt x="100" y="3"/>
                      <a:pt x="99" y="2"/>
                      <a:pt x="98" y="2"/>
                    </a:cubicBezTo>
                    <a:cubicBezTo>
                      <a:pt x="98" y="2"/>
                      <a:pt x="98" y="2"/>
                      <a:pt x="98" y="2"/>
                    </a:cubicBezTo>
                    <a:cubicBezTo>
                      <a:pt x="96" y="2"/>
                      <a:pt x="95" y="3"/>
                      <a:pt x="95" y="5"/>
                    </a:cubicBezTo>
                    <a:cubicBezTo>
                      <a:pt x="95" y="5"/>
                      <a:pt x="95" y="5"/>
                      <a:pt x="95" y="5"/>
                    </a:cubicBezTo>
                    <a:cubicBezTo>
                      <a:pt x="95" y="6"/>
                      <a:pt x="96" y="8"/>
                      <a:pt x="98" y="8"/>
                    </a:cubicBezTo>
                    <a:close/>
                    <a:moveTo>
                      <a:pt x="272" y="36"/>
                    </a:moveTo>
                    <a:cubicBezTo>
                      <a:pt x="274" y="36"/>
                      <a:pt x="275" y="34"/>
                      <a:pt x="275" y="33"/>
                    </a:cubicBezTo>
                    <a:cubicBezTo>
                      <a:pt x="275" y="31"/>
                      <a:pt x="274" y="30"/>
                      <a:pt x="272" y="30"/>
                    </a:cubicBezTo>
                    <a:cubicBezTo>
                      <a:pt x="271" y="30"/>
                      <a:pt x="270" y="31"/>
                      <a:pt x="270" y="33"/>
                    </a:cubicBezTo>
                    <a:cubicBezTo>
                      <a:pt x="270" y="34"/>
                      <a:pt x="271" y="36"/>
                      <a:pt x="272" y="36"/>
                    </a:cubicBezTo>
                    <a:close/>
                    <a:moveTo>
                      <a:pt x="284" y="19"/>
                    </a:moveTo>
                    <a:cubicBezTo>
                      <a:pt x="282" y="19"/>
                      <a:pt x="281" y="20"/>
                      <a:pt x="281" y="22"/>
                    </a:cubicBezTo>
                    <a:cubicBezTo>
                      <a:pt x="281" y="23"/>
                      <a:pt x="282" y="24"/>
                      <a:pt x="284" y="24"/>
                    </a:cubicBezTo>
                    <a:cubicBezTo>
                      <a:pt x="285" y="24"/>
                      <a:pt x="287" y="23"/>
                      <a:pt x="287" y="22"/>
                    </a:cubicBezTo>
                    <a:cubicBezTo>
                      <a:pt x="287" y="20"/>
                      <a:pt x="285" y="19"/>
                      <a:pt x="284" y="19"/>
                    </a:cubicBezTo>
                    <a:close/>
                    <a:moveTo>
                      <a:pt x="284" y="8"/>
                    </a:moveTo>
                    <a:cubicBezTo>
                      <a:pt x="282" y="8"/>
                      <a:pt x="281" y="9"/>
                      <a:pt x="281" y="10"/>
                    </a:cubicBezTo>
                    <a:cubicBezTo>
                      <a:pt x="281" y="12"/>
                      <a:pt x="282" y="13"/>
                      <a:pt x="284" y="13"/>
                    </a:cubicBezTo>
                    <a:cubicBezTo>
                      <a:pt x="285" y="13"/>
                      <a:pt x="287" y="12"/>
                      <a:pt x="287" y="10"/>
                    </a:cubicBezTo>
                    <a:cubicBezTo>
                      <a:pt x="287" y="9"/>
                      <a:pt x="285" y="8"/>
                      <a:pt x="284" y="8"/>
                    </a:cubicBezTo>
                    <a:close/>
                    <a:moveTo>
                      <a:pt x="239" y="2"/>
                    </a:moveTo>
                    <a:cubicBezTo>
                      <a:pt x="240" y="2"/>
                      <a:pt x="241" y="1"/>
                      <a:pt x="241" y="0"/>
                    </a:cubicBezTo>
                    <a:cubicBezTo>
                      <a:pt x="236" y="0"/>
                      <a:pt x="236" y="0"/>
                      <a:pt x="236" y="0"/>
                    </a:cubicBezTo>
                    <a:cubicBezTo>
                      <a:pt x="236" y="1"/>
                      <a:pt x="237" y="2"/>
                      <a:pt x="239" y="2"/>
                    </a:cubicBezTo>
                    <a:close/>
                    <a:moveTo>
                      <a:pt x="222" y="8"/>
                    </a:moveTo>
                    <a:cubicBezTo>
                      <a:pt x="222" y="8"/>
                      <a:pt x="222" y="8"/>
                      <a:pt x="222" y="8"/>
                    </a:cubicBezTo>
                    <a:cubicBezTo>
                      <a:pt x="223" y="8"/>
                      <a:pt x="225" y="6"/>
                      <a:pt x="225" y="5"/>
                    </a:cubicBezTo>
                    <a:cubicBezTo>
                      <a:pt x="225" y="5"/>
                      <a:pt x="225" y="5"/>
                      <a:pt x="225" y="5"/>
                    </a:cubicBezTo>
                    <a:cubicBezTo>
                      <a:pt x="225" y="3"/>
                      <a:pt x="223" y="2"/>
                      <a:pt x="222" y="2"/>
                    </a:cubicBezTo>
                    <a:cubicBezTo>
                      <a:pt x="222" y="2"/>
                      <a:pt x="222" y="2"/>
                      <a:pt x="222" y="2"/>
                    </a:cubicBezTo>
                    <a:cubicBezTo>
                      <a:pt x="220" y="2"/>
                      <a:pt x="219" y="3"/>
                      <a:pt x="219" y="5"/>
                    </a:cubicBezTo>
                    <a:cubicBezTo>
                      <a:pt x="219" y="5"/>
                      <a:pt x="219" y="5"/>
                      <a:pt x="219" y="5"/>
                    </a:cubicBezTo>
                    <a:cubicBezTo>
                      <a:pt x="219" y="6"/>
                      <a:pt x="220" y="8"/>
                      <a:pt x="222" y="8"/>
                    </a:cubicBezTo>
                    <a:close/>
                    <a:moveTo>
                      <a:pt x="216" y="2"/>
                    </a:moveTo>
                    <a:cubicBezTo>
                      <a:pt x="217" y="2"/>
                      <a:pt x="218" y="1"/>
                      <a:pt x="219" y="0"/>
                    </a:cubicBezTo>
                    <a:cubicBezTo>
                      <a:pt x="213" y="0"/>
                      <a:pt x="213" y="0"/>
                      <a:pt x="213" y="0"/>
                    </a:cubicBezTo>
                    <a:cubicBezTo>
                      <a:pt x="214" y="1"/>
                      <a:pt x="215" y="2"/>
                      <a:pt x="216" y="2"/>
                    </a:cubicBezTo>
                    <a:close/>
                    <a:moveTo>
                      <a:pt x="261" y="36"/>
                    </a:moveTo>
                    <a:cubicBezTo>
                      <a:pt x="263" y="36"/>
                      <a:pt x="264" y="34"/>
                      <a:pt x="264" y="33"/>
                    </a:cubicBezTo>
                    <a:cubicBezTo>
                      <a:pt x="264" y="31"/>
                      <a:pt x="263" y="30"/>
                      <a:pt x="261" y="30"/>
                    </a:cubicBezTo>
                    <a:cubicBezTo>
                      <a:pt x="260" y="30"/>
                      <a:pt x="258" y="31"/>
                      <a:pt x="258" y="33"/>
                    </a:cubicBezTo>
                    <a:cubicBezTo>
                      <a:pt x="258" y="34"/>
                      <a:pt x="260" y="36"/>
                      <a:pt x="261" y="36"/>
                    </a:cubicBezTo>
                    <a:close/>
                    <a:moveTo>
                      <a:pt x="227" y="2"/>
                    </a:moveTo>
                    <a:cubicBezTo>
                      <a:pt x="229" y="2"/>
                      <a:pt x="230" y="1"/>
                      <a:pt x="230" y="0"/>
                    </a:cubicBezTo>
                    <a:cubicBezTo>
                      <a:pt x="225" y="0"/>
                      <a:pt x="225" y="0"/>
                      <a:pt x="225" y="0"/>
                    </a:cubicBezTo>
                    <a:cubicBezTo>
                      <a:pt x="225" y="1"/>
                      <a:pt x="226" y="2"/>
                      <a:pt x="227" y="2"/>
                    </a:cubicBezTo>
                    <a:close/>
                    <a:moveTo>
                      <a:pt x="205" y="2"/>
                    </a:moveTo>
                    <a:cubicBezTo>
                      <a:pt x="206" y="2"/>
                      <a:pt x="207" y="1"/>
                      <a:pt x="207" y="0"/>
                    </a:cubicBezTo>
                    <a:cubicBezTo>
                      <a:pt x="202" y="0"/>
                      <a:pt x="202" y="0"/>
                      <a:pt x="202" y="0"/>
                    </a:cubicBezTo>
                    <a:cubicBezTo>
                      <a:pt x="202" y="1"/>
                      <a:pt x="203" y="2"/>
                      <a:pt x="205" y="2"/>
                    </a:cubicBezTo>
                    <a:close/>
                    <a:moveTo>
                      <a:pt x="244" y="8"/>
                    </a:moveTo>
                    <a:cubicBezTo>
                      <a:pt x="244" y="8"/>
                      <a:pt x="244" y="8"/>
                      <a:pt x="244" y="8"/>
                    </a:cubicBezTo>
                    <a:cubicBezTo>
                      <a:pt x="246" y="8"/>
                      <a:pt x="247" y="6"/>
                      <a:pt x="247" y="5"/>
                    </a:cubicBezTo>
                    <a:cubicBezTo>
                      <a:pt x="247" y="3"/>
                      <a:pt x="246" y="2"/>
                      <a:pt x="244" y="2"/>
                    </a:cubicBezTo>
                    <a:cubicBezTo>
                      <a:pt x="244" y="2"/>
                      <a:pt x="244" y="2"/>
                      <a:pt x="244" y="2"/>
                    </a:cubicBezTo>
                    <a:cubicBezTo>
                      <a:pt x="243" y="2"/>
                      <a:pt x="241" y="3"/>
                      <a:pt x="241" y="5"/>
                    </a:cubicBezTo>
                    <a:cubicBezTo>
                      <a:pt x="241" y="5"/>
                      <a:pt x="241" y="5"/>
                      <a:pt x="241" y="5"/>
                    </a:cubicBezTo>
                    <a:cubicBezTo>
                      <a:pt x="241" y="6"/>
                      <a:pt x="243" y="8"/>
                      <a:pt x="244" y="8"/>
                    </a:cubicBezTo>
                    <a:close/>
                    <a:moveTo>
                      <a:pt x="233" y="8"/>
                    </a:moveTo>
                    <a:cubicBezTo>
                      <a:pt x="233" y="8"/>
                      <a:pt x="233" y="8"/>
                      <a:pt x="233" y="8"/>
                    </a:cubicBezTo>
                    <a:cubicBezTo>
                      <a:pt x="235" y="8"/>
                      <a:pt x="236" y="6"/>
                      <a:pt x="236" y="5"/>
                    </a:cubicBezTo>
                    <a:cubicBezTo>
                      <a:pt x="236" y="5"/>
                      <a:pt x="236" y="5"/>
                      <a:pt x="236" y="5"/>
                    </a:cubicBezTo>
                    <a:cubicBezTo>
                      <a:pt x="236" y="3"/>
                      <a:pt x="235" y="2"/>
                      <a:pt x="233" y="2"/>
                    </a:cubicBezTo>
                    <a:cubicBezTo>
                      <a:pt x="233" y="2"/>
                      <a:pt x="233" y="2"/>
                      <a:pt x="233" y="2"/>
                    </a:cubicBezTo>
                    <a:cubicBezTo>
                      <a:pt x="231" y="2"/>
                      <a:pt x="230" y="3"/>
                      <a:pt x="230" y="5"/>
                    </a:cubicBezTo>
                    <a:cubicBezTo>
                      <a:pt x="230" y="5"/>
                      <a:pt x="230" y="5"/>
                      <a:pt x="230" y="5"/>
                    </a:cubicBezTo>
                    <a:cubicBezTo>
                      <a:pt x="230" y="6"/>
                      <a:pt x="231" y="8"/>
                      <a:pt x="233" y="8"/>
                    </a:cubicBezTo>
                    <a:close/>
                    <a:moveTo>
                      <a:pt x="250" y="2"/>
                    </a:moveTo>
                    <a:cubicBezTo>
                      <a:pt x="251" y="2"/>
                      <a:pt x="252" y="1"/>
                      <a:pt x="253" y="0"/>
                    </a:cubicBezTo>
                    <a:cubicBezTo>
                      <a:pt x="247" y="0"/>
                      <a:pt x="247" y="0"/>
                      <a:pt x="247" y="0"/>
                    </a:cubicBezTo>
                    <a:cubicBezTo>
                      <a:pt x="248" y="1"/>
                      <a:pt x="249" y="2"/>
                      <a:pt x="250" y="2"/>
                    </a:cubicBezTo>
                    <a:close/>
                    <a:moveTo>
                      <a:pt x="284" y="36"/>
                    </a:moveTo>
                    <a:cubicBezTo>
                      <a:pt x="285" y="36"/>
                      <a:pt x="287" y="34"/>
                      <a:pt x="287" y="33"/>
                    </a:cubicBezTo>
                    <a:cubicBezTo>
                      <a:pt x="287" y="31"/>
                      <a:pt x="285" y="30"/>
                      <a:pt x="284" y="30"/>
                    </a:cubicBezTo>
                    <a:cubicBezTo>
                      <a:pt x="282" y="30"/>
                      <a:pt x="281" y="31"/>
                      <a:pt x="281" y="33"/>
                    </a:cubicBezTo>
                    <a:cubicBezTo>
                      <a:pt x="281" y="34"/>
                      <a:pt x="282" y="36"/>
                      <a:pt x="284" y="36"/>
                    </a:cubicBezTo>
                    <a:close/>
                    <a:moveTo>
                      <a:pt x="44" y="27"/>
                    </a:moveTo>
                    <a:cubicBezTo>
                      <a:pt x="44" y="26"/>
                      <a:pt x="43" y="24"/>
                      <a:pt x="41" y="24"/>
                    </a:cubicBezTo>
                    <a:cubicBezTo>
                      <a:pt x="41" y="24"/>
                      <a:pt x="41" y="24"/>
                      <a:pt x="41" y="24"/>
                    </a:cubicBezTo>
                    <a:cubicBezTo>
                      <a:pt x="40" y="24"/>
                      <a:pt x="38" y="26"/>
                      <a:pt x="38" y="27"/>
                    </a:cubicBezTo>
                    <a:cubicBezTo>
                      <a:pt x="38" y="27"/>
                      <a:pt x="38" y="27"/>
                      <a:pt x="38" y="27"/>
                    </a:cubicBezTo>
                    <a:cubicBezTo>
                      <a:pt x="38" y="29"/>
                      <a:pt x="40" y="30"/>
                      <a:pt x="41" y="30"/>
                    </a:cubicBezTo>
                    <a:cubicBezTo>
                      <a:pt x="41" y="30"/>
                      <a:pt x="41" y="30"/>
                      <a:pt x="41" y="30"/>
                    </a:cubicBezTo>
                    <a:cubicBezTo>
                      <a:pt x="43" y="30"/>
                      <a:pt x="44" y="29"/>
                      <a:pt x="44" y="27"/>
                    </a:cubicBezTo>
                    <a:close/>
                    <a:moveTo>
                      <a:pt x="27" y="16"/>
                    </a:moveTo>
                    <a:cubicBezTo>
                      <a:pt x="27" y="16"/>
                      <a:pt x="27" y="16"/>
                      <a:pt x="27" y="16"/>
                    </a:cubicBezTo>
                    <a:cubicBezTo>
                      <a:pt x="27" y="17"/>
                      <a:pt x="28" y="19"/>
                      <a:pt x="30" y="19"/>
                    </a:cubicBezTo>
                    <a:cubicBezTo>
                      <a:pt x="30" y="19"/>
                      <a:pt x="30" y="19"/>
                      <a:pt x="30" y="19"/>
                    </a:cubicBezTo>
                    <a:cubicBezTo>
                      <a:pt x="31" y="19"/>
                      <a:pt x="33" y="17"/>
                      <a:pt x="33" y="16"/>
                    </a:cubicBezTo>
                    <a:cubicBezTo>
                      <a:pt x="33" y="16"/>
                      <a:pt x="33" y="16"/>
                      <a:pt x="33" y="16"/>
                    </a:cubicBezTo>
                    <a:cubicBezTo>
                      <a:pt x="33" y="14"/>
                      <a:pt x="31" y="13"/>
                      <a:pt x="30" y="13"/>
                    </a:cubicBezTo>
                    <a:cubicBezTo>
                      <a:pt x="30" y="13"/>
                      <a:pt x="30" y="13"/>
                      <a:pt x="30" y="13"/>
                    </a:cubicBezTo>
                    <a:cubicBezTo>
                      <a:pt x="28" y="13"/>
                      <a:pt x="27" y="14"/>
                      <a:pt x="27" y="16"/>
                    </a:cubicBezTo>
                    <a:close/>
                    <a:moveTo>
                      <a:pt x="33" y="27"/>
                    </a:moveTo>
                    <a:cubicBezTo>
                      <a:pt x="33" y="27"/>
                      <a:pt x="33" y="27"/>
                      <a:pt x="33" y="27"/>
                    </a:cubicBezTo>
                    <a:cubicBezTo>
                      <a:pt x="33" y="26"/>
                      <a:pt x="31" y="24"/>
                      <a:pt x="30" y="24"/>
                    </a:cubicBezTo>
                    <a:cubicBezTo>
                      <a:pt x="30" y="24"/>
                      <a:pt x="30" y="24"/>
                      <a:pt x="30" y="24"/>
                    </a:cubicBezTo>
                    <a:cubicBezTo>
                      <a:pt x="28" y="24"/>
                      <a:pt x="27" y="26"/>
                      <a:pt x="27" y="27"/>
                    </a:cubicBezTo>
                    <a:cubicBezTo>
                      <a:pt x="27" y="27"/>
                      <a:pt x="27" y="27"/>
                      <a:pt x="27" y="27"/>
                    </a:cubicBezTo>
                    <a:cubicBezTo>
                      <a:pt x="27" y="29"/>
                      <a:pt x="28" y="30"/>
                      <a:pt x="30" y="30"/>
                    </a:cubicBezTo>
                    <a:cubicBezTo>
                      <a:pt x="30" y="30"/>
                      <a:pt x="30" y="30"/>
                      <a:pt x="30" y="30"/>
                    </a:cubicBezTo>
                    <a:cubicBezTo>
                      <a:pt x="31" y="30"/>
                      <a:pt x="33" y="29"/>
                      <a:pt x="33" y="27"/>
                    </a:cubicBezTo>
                    <a:close/>
                    <a:moveTo>
                      <a:pt x="38" y="16"/>
                    </a:moveTo>
                    <a:cubicBezTo>
                      <a:pt x="38" y="16"/>
                      <a:pt x="38" y="16"/>
                      <a:pt x="38" y="16"/>
                    </a:cubicBezTo>
                    <a:cubicBezTo>
                      <a:pt x="38" y="17"/>
                      <a:pt x="40" y="19"/>
                      <a:pt x="41" y="19"/>
                    </a:cubicBezTo>
                    <a:cubicBezTo>
                      <a:pt x="41" y="19"/>
                      <a:pt x="41" y="19"/>
                      <a:pt x="41" y="19"/>
                    </a:cubicBezTo>
                    <a:cubicBezTo>
                      <a:pt x="43" y="19"/>
                      <a:pt x="44" y="17"/>
                      <a:pt x="44" y="16"/>
                    </a:cubicBezTo>
                    <a:cubicBezTo>
                      <a:pt x="44" y="14"/>
                      <a:pt x="43" y="13"/>
                      <a:pt x="41" y="13"/>
                    </a:cubicBezTo>
                    <a:cubicBezTo>
                      <a:pt x="41" y="13"/>
                      <a:pt x="41" y="13"/>
                      <a:pt x="41" y="13"/>
                    </a:cubicBezTo>
                    <a:cubicBezTo>
                      <a:pt x="40" y="13"/>
                      <a:pt x="38" y="14"/>
                      <a:pt x="38" y="16"/>
                    </a:cubicBezTo>
                    <a:close/>
                    <a:moveTo>
                      <a:pt x="50" y="16"/>
                    </a:moveTo>
                    <a:cubicBezTo>
                      <a:pt x="50" y="16"/>
                      <a:pt x="50" y="16"/>
                      <a:pt x="50" y="16"/>
                    </a:cubicBezTo>
                    <a:cubicBezTo>
                      <a:pt x="50" y="17"/>
                      <a:pt x="51" y="19"/>
                      <a:pt x="52" y="19"/>
                    </a:cubicBezTo>
                    <a:cubicBezTo>
                      <a:pt x="52" y="19"/>
                      <a:pt x="52" y="19"/>
                      <a:pt x="52" y="19"/>
                    </a:cubicBezTo>
                    <a:cubicBezTo>
                      <a:pt x="54" y="19"/>
                      <a:pt x="55" y="17"/>
                      <a:pt x="55" y="16"/>
                    </a:cubicBezTo>
                    <a:cubicBezTo>
                      <a:pt x="55" y="14"/>
                      <a:pt x="54" y="13"/>
                      <a:pt x="52" y="13"/>
                    </a:cubicBezTo>
                    <a:cubicBezTo>
                      <a:pt x="52" y="13"/>
                      <a:pt x="52" y="13"/>
                      <a:pt x="52" y="13"/>
                    </a:cubicBezTo>
                    <a:cubicBezTo>
                      <a:pt x="51" y="13"/>
                      <a:pt x="50" y="14"/>
                      <a:pt x="50" y="16"/>
                    </a:cubicBezTo>
                    <a:close/>
                    <a:moveTo>
                      <a:pt x="89" y="27"/>
                    </a:moveTo>
                    <a:cubicBezTo>
                      <a:pt x="89" y="27"/>
                      <a:pt x="89" y="27"/>
                      <a:pt x="89" y="27"/>
                    </a:cubicBezTo>
                    <a:cubicBezTo>
                      <a:pt x="89" y="26"/>
                      <a:pt x="88" y="24"/>
                      <a:pt x="86" y="24"/>
                    </a:cubicBezTo>
                    <a:cubicBezTo>
                      <a:pt x="86" y="24"/>
                      <a:pt x="86" y="24"/>
                      <a:pt x="86" y="24"/>
                    </a:cubicBezTo>
                    <a:cubicBezTo>
                      <a:pt x="85" y="24"/>
                      <a:pt x="84" y="26"/>
                      <a:pt x="84" y="27"/>
                    </a:cubicBezTo>
                    <a:cubicBezTo>
                      <a:pt x="84" y="27"/>
                      <a:pt x="84" y="27"/>
                      <a:pt x="84" y="27"/>
                    </a:cubicBezTo>
                    <a:cubicBezTo>
                      <a:pt x="84" y="29"/>
                      <a:pt x="85" y="30"/>
                      <a:pt x="86" y="30"/>
                    </a:cubicBezTo>
                    <a:cubicBezTo>
                      <a:pt x="86" y="30"/>
                      <a:pt x="86" y="30"/>
                      <a:pt x="86" y="30"/>
                    </a:cubicBezTo>
                    <a:cubicBezTo>
                      <a:pt x="88" y="30"/>
                      <a:pt x="89" y="29"/>
                      <a:pt x="89" y="27"/>
                    </a:cubicBezTo>
                    <a:close/>
                    <a:moveTo>
                      <a:pt x="100" y="27"/>
                    </a:moveTo>
                    <a:cubicBezTo>
                      <a:pt x="100" y="26"/>
                      <a:pt x="99" y="24"/>
                      <a:pt x="98" y="24"/>
                    </a:cubicBezTo>
                    <a:cubicBezTo>
                      <a:pt x="98" y="24"/>
                      <a:pt x="98" y="24"/>
                      <a:pt x="98" y="24"/>
                    </a:cubicBezTo>
                    <a:cubicBezTo>
                      <a:pt x="96" y="24"/>
                      <a:pt x="95" y="26"/>
                      <a:pt x="95" y="27"/>
                    </a:cubicBezTo>
                    <a:cubicBezTo>
                      <a:pt x="95" y="27"/>
                      <a:pt x="95" y="27"/>
                      <a:pt x="95" y="27"/>
                    </a:cubicBezTo>
                    <a:cubicBezTo>
                      <a:pt x="95" y="29"/>
                      <a:pt x="96" y="30"/>
                      <a:pt x="98" y="30"/>
                    </a:cubicBezTo>
                    <a:cubicBezTo>
                      <a:pt x="98" y="30"/>
                      <a:pt x="98" y="30"/>
                      <a:pt x="98" y="30"/>
                    </a:cubicBezTo>
                    <a:cubicBezTo>
                      <a:pt x="99" y="30"/>
                      <a:pt x="100" y="29"/>
                      <a:pt x="100" y="27"/>
                    </a:cubicBezTo>
                    <a:close/>
                    <a:moveTo>
                      <a:pt x="55" y="27"/>
                    </a:moveTo>
                    <a:cubicBezTo>
                      <a:pt x="55" y="26"/>
                      <a:pt x="54" y="24"/>
                      <a:pt x="52" y="24"/>
                    </a:cubicBezTo>
                    <a:cubicBezTo>
                      <a:pt x="52" y="24"/>
                      <a:pt x="52" y="24"/>
                      <a:pt x="52" y="24"/>
                    </a:cubicBezTo>
                    <a:cubicBezTo>
                      <a:pt x="51" y="24"/>
                      <a:pt x="50" y="26"/>
                      <a:pt x="50" y="27"/>
                    </a:cubicBezTo>
                    <a:cubicBezTo>
                      <a:pt x="50" y="27"/>
                      <a:pt x="50" y="27"/>
                      <a:pt x="50" y="27"/>
                    </a:cubicBezTo>
                    <a:cubicBezTo>
                      <a:pt x="50" y="29"/>
                      <a:pt x="51" y="30"/>
                      <a:pt x="52" y="30"/>
                    </a:cubicBezTo>
                    <a:cubicBezTo>
                      <a:pt x="52" y="30"/>
                      <a:pt x="52" y="30"/>
                      <a:pt x="52" y="30"/>
                    </a:cubicBezTo>
                    <a:cubicBezTo>
                      <a:pt x="54" y="30"/>
                      <a:pt x="55" y="29"/>
                      <a:pt x="55" y="27"/>
                    </a:cubicBezTo>
                    <a:close/>
                    <a:moveTo>
                      <a:pt x="151" y="16"/>
                    </a:moveTo>
                    <a:cubicBezTo>
                      <a:pt x="151" y="16"/>
                      <a:pt x="151" y="16"/>
                      <a:pt x="151" y="16"/>
                    </a:cubicBezTo>
                    <a:cubicBezTo>
                      <a:pt x="151" y="17"/>
                      <a:pt x="152" y="19"/>
                      <a:pt x="154" y="19"/>
                    </a:cubicBezTo>
                    <a:cubicBezTo>
                      <a:pt x="154" y="19"/>
                      <a:pt x="154" y="19"/>
                      <a:pt x="154" y="19"/>
                    </a:cubicBezTo>
                    <a:cubicBezTo>
                      <a:pt x="156" y="19"/>
                      <a:pt x="157" y="17"/>
                      <a:pt x="157" y="16"/>
                    </a:cubicBezTo>
                    <a:cubicBezTo>
                      <a:pt x="157" y="16"/>
                      <a:pt x="157" y="16"/>
                      <a:pt x="157" y="16"/>
                    </a:cubicBezTo>
                    <a:cubicBezTo>
                      <a:pt x="157" y="14"/>
                      <a:pt x="156" y="13"/>
                      <a:pt x="154" y="13"/>
                    </a:cubicBezTo>
                    <a:cubicBezTo>
                      <a:pt x="154" y="13"/>
                      <a:pt x="154" y="13"/>
                      <a:pt x="154" y="13"/>
                    </a:cubicBezTo>
                    <a:cubicBezTo>
                      <a:pt x="152" y="13"/>
                      <a:pt x="151" y="14"/>
                      <a:pt x="151" y="16"/>
                    </a:cubicBezTo>
                    <a:close/>
                    <a:moveTo>
                      <a:pt x="78" y="27"/>
                    </a:moveTo>
                    <a:cubicBezTo>
                      <a:pt x="78" y="26"/>
                      <a:pt x="77" y="24"/>
                      <a:pt x="75" y="24"/>
                    </a:cubicBezTo>
                    <a:cubicBezTo>
                      <a:pt x="75" y="24"/>
                      <a:pt x="75" y="24"/>
                      <a:pt x="75" y="24"/>
                    </a:cubicBezTo>
                    <a:cubicBezTo>
                      <a:pt x="73" y="24"/>
                      <a:pt x="72" y="26"/>
                      <a:pt x="72" y="27"/>
                    </a:cubicBezTo>
                    <a:cubicBezTo>
                      <a:pt x="72" y="27"/>
                      <a:pt x="72" y="27"/>
                      <a:pt x="72" y="27"/>
                    </a:cubicBezTo>
                    <a:cubicBezTo>
                      <a:pt x="72" y="29"/>
                      <a:pt x="73" y="30"/>
                      <a:pt x="75" y="30"/>
                    </a:cubicBezTo>
                    <a:cubicBezTo>
                      <a:pt x="75" y="30"/>
                      <a:pt x="75" y="30"/>
                      <a:pt x="75" y="30"/>
                    </a:cubicBezTo>
                    <a:cubicBezTo>
                      <a:pt x="77" y="30"/>
                      <a:pt x="78" y="29"/>
                      <a:pt x="78" y="27"/>
                    </a:cubicBezTo>
                    <a:close/>
                    <a:moveTo>
                      <a:pt x="61" y="16"/>
                    </a:moveTo>
                    <a:cubicBezTo>
                      <a:pt x="61" y="16"/>
                      <a:pt x="61" y="16"/>
                      <a:pt x="61" y="16"/>
                    </a:cubicBezTo>
                    <a:cubicBezTo>
                      <a:pt x="61" y="17"/>
                      <a:pt x="62" y="19"/>
                      <a:pt x="64" y="19"/>
                    </a:cubicBezTo>
                    <a:cubicBezTo>
                      <a:pt x="64" y="19"/>
                      <a:pt x="64" y="19"/>
                      <a:pt x="64" y="19"/>
                    </a:cubicBezTo>
                    <a:cubicBezTo>
                      <a:pt x="65" y="19"/>
                      <a:pt x="67" y="17"/>
                      <a:pt x="67" y="16"/>
                    </a:cubicBezTo>
                    <a:cubicBezTo>
                      <a:pt x="67" y="14"/>
                      <a:pt x="65" y="13"/>
                      <a:pt x="64" y="13"/>
                    </a:cubicBezTo>
                    <a:cubicBezTo>
                      <a:pt x="64" y="13"/>
                      <a:pt x="64" y="13"/>
                      <a:pt x="64" y="13"/>
                    </a:cubicBezTo>
                    <a:cubicBezTo>
                      <a:pt x="62" y="13"/>
                      <a:pt x="61" y="14"/>
                      <a:pt x="61" y="16"/>
                    </a:cubicBezTo>
                    <a:close/>
                    <a:moveTo>
                      <a:pt x="117" y="16"/>
                    </a:moveTo>
                    <a:cubicBezTo>
                      <a:pt x="117" y="16"/>
                      <a:pt x="117" y="16"/>
                      <a:pt x="117" y="16"/>
                    </a:cubicBezTo>
                    <a:cubicBezTo>
                      <a:pt x="117" y="17"/>
                      <a:pt x="119" y="19"/>
                      <a:pt x="120" y="19"/>
                    </a:cubicBezTo>
                    <a:cubicBezTo>
                      <a:pt x="120" y="19"/>
                      <a:pt x="120" y="19"/>
                      <a:pt x="120" y="19"/>
                    </a:cubicBezTo>
                    <a:cubicBezTo>
                      <a:pt x="120" y="19"/>
                      <a:pt x="120" y="19"/>
                      <a:pt x="120" y="19"/>
                    </a:cubicBezTo>
                    <a:cubicBezTo>
                      <a:pt x="122" y="19"/>
                      <a:pt x="123" y="17"/>
                      <a:pt x="123" y="16"/>
                    </a:cubicBezTo>
                    <a:cubicBezTo>
                      <a:pt x="123" y="16"/>
                      <a:pt x="123" y="16"/>
                      <a:pt x="123" y="16"/>
                    </a:cubicBezTo>
                    <a:cubicBezTo>
                      <a:pt x="123" y="14"/>
                      <a:pt x="122" y="13"/>
                      <a:pt x="120" y="13"/>
                    </a:cubicBezTo>
                    <a:cubicBezTo>
                      <a:pt x="120" y="13"/>
                      <a:pt x="120" y="13"/>
                      <a:pt x="120" y="13"/>
                    </a:cubicBezTo>
                    <a:cubicBezTo>
                      <a:pt x="119" y="13"/>
                      <a:pt x="117" y="14"/>
                      <a:pt x="117" y="16"/>
                    </a:cubicBezTo>
                    <a:close/>
                    <a:moveTo>
                      <a:pt x="106" y="16"/>
                    </a:moveTo>
                    <a:cubicBezTo>
                      <a:pt x="106" y="16"/>
                      <a:pt x="106" y="16"/>
                      <a:pt x="106" y="16"/>
                    </a:cubicBezTo>
                    <a:cubicBezTo>
                      <a:pt x="106" y="17"/>
                      <a:pt x="107" y="19"/>
                      <a:pt x="109" y="19"/>
                    </a:cubicBezTo>
                    <a:cubicBezTo>
                      <a:pt x="109" y="19"/>
                      <a:pt x="109" y="19"/>
                      <a:pt x="109" y="19"/>
                    </a:cubicBezTo>
                    <a:cubicBezTo>
                      <a:pt x="110" y="19"/>
                      <a:pt x="112" y="17"/>
                      <a:pt x="112" y="16"/>
                    </a:cubicBezTo>
                    <a:cubicBezTo>
                      <a:pt x="112" y="16"/>
                      <a:pt x="112" y="16"/>
                      <a:pt x="112" y="16"/>
                    </a:cubicBezTo>
                    <a:cubicBezTo>
                      <a:pt x="112" y="14"/>
                      <a:pt x="110" y="13"/>
                      <a:pt x="109" y="13"/>
                    </a:cubicBezTo>
                    <a:cubicBezTo>
                      <a:pt x="109" y="13"/>
                      <a:pt x="109" y="13"/>
                      <a:pt x="109" y="13"/>
                    </a:cubicBezTo>
                    <a:cubicBezTo>
                      <a:pt x="107" y="13"/>
                      <a:pt x="106" y="14"/>
                      <a:pt x="106" y="16"/>
                    </a:cubicBezTo>
                    <a:close/>
                    <a:moveTo>
                      <a:pt x="140" y="16"/>
                    </a:moveTo>
                    <a:cubicBezTo>
                      <a:pt x="140" y="16"/>
                      <a:pt x="140" y="16"/>
                      <a:pt x="140" y="16"/>
                    </a:cubicBezTo>
                    <a:cubicBezTo>
                      <a:pt x="140" y="17"/>
                      <a:pt x="141" y="19"/>
                      <a:pt x="143" y="19"/>
                    </a:cubicBezTo>
                    <a:cubicBezTo>
                      <a:pt x="143" y="19"/>
                      <a:pt x="143" y="19"/>
                      <a:pt x="143" y="19"/>
                    </a:cubicBezTo>
                    <a:cubicBezTo>
                      <a:pt x="144" y="19"/>
                      <a:pt x="146" y="17"/>
                      <a:pt x="146" y="16"/>
                    </a:cubicBezTo>
                    <a:cubicBezTo>
                      <a:pt x="146" y="14"/>
                      <a:pt x="144" y="13"/>
                      <a:pt x="143" y="13"/>
                    </a:cubicBezTo>
                    <a:cubicBezTo>
                      <a:pt x="143" y="13"/>
                      <a:pt x="143" y="13"/>
                      <a:pt x="143" y="13"/>
                    </a:cubicBezTo>
                    <a:cubicBezTo>
                      <a:pt x="141" y="13"/>
                      <a:pt x="140" y="14"/>
                      <a:pt x="140" y="16"/>
                    </a:cubicBezTo>
                    <a:close/>
                    <a:moveTo>
                      <a:pt x="129" y="16"/>
                    </a:moveTo>
                    <a:cubicBezTo>
                      <a:pt x="129" y="16"/>
                      <a:pt x="129" y="16"/>
                      <a:pt x="129" y="16"/>
                    </a:cubicBezTo>
                    <a:cubicBezTo>
                      <a:pt x="129" y="17"/>
                      <a:pt x="130" y="19"/>
                      <a:pt x="131" y="19"/>
                    </a:cubicBezTo>
                    <a:cubicBezTo>
                      <a:pt x="131" y="19"/>
                      <a:pt x="131" y="19"/>
                      <a:pt x="131" y="19"/>
                    </a:cubicBezTo>
                    <a:cubicBezTo>
                      <a:pt x="133" y="19"/>
                      <a:pt x="134" y="17"/>
                      <a:pt x="134" y="16"/>
                    </a:cubicBezTo>
                    <a:cubicBezTo>
                      <a:pt x="134" y="16"/>
                      <a:pt x="134" y="16"/>
                      <a:pt x="134" y="16"/>
                    </a:cubicBezTo>
                    <a:cubicBezTo>
                      <a:pt x="134" y="14"/>
                      <a:pt x="133" y="13"/>
                      <a:pt x="131" y="13"/>
                    </a:cubicBezTo>
                    <a:cubicBezTo>
                      <a:pt x="131" y="13"/>
                      <a:pt x="131" y="13"/>
                      <a:pt x="131" y="13"/>
                    </a:cubicBezTo>
                    <a:cubicBezTo>
                      <a:pt x="130" y="13"/>
                      <a:pt x="129" y="14"/>
                      <a:pt x="129" y="16"/>
                    </a:cubicBezTo>
                    <a:close/>
                    <a:moveTo>
                      <a:pt x="72" y="16"/>
                    </a:moveTo>
                    <a:cubicBezTo>
                      <a:pt x="72" y="16"/>
                      <a:pt x="72" y="16"/>
                      <a:pt x="72" y="16"/>
                    </a:cubicBezTo>
                    <a:cubicBezTo>
                      <a:pt x="72" y="17"/>
                      <a:pt x="73" y="19"/>
                      <a:pt x="75" y="19"/>
                    </a:cubicBezTo>
                    <a:cubicBezTo>
                      <a:pt x="75" y="19"/>
                      <a:pt x="75" y="19"/>
                      <a:pt x="75" y="19"/>
                    </a:cubicBezTo>
                    <a:cubicBezTo>
                      <a:pt x="77" y="19"/>
                      <a:pt x="78" y="17"/>
                      <a:pt x="78" y="16"/>
                    </a:cubicBezTo>
                    <a:cubicBezTo>
                      <a:pt x="78" y="14"/>
                      <a:pt x="77" y="13"/>
                      <a:pt x="75" y="13"/>
                    </a:cubicBezTo>
                    <a:cubicBezTo>
                      <a:pt x="75" y="13"/>
                      <a:pt x="75" y="13"/>
                      <a:pt x="75" y="13"/>
                    </a:cubicBezTo>
                    <a:cubicBezTo>
                      <a:pt x="73" y="13"/>
                      <a:pt x="72" y="14"/>
                      <a:pt x="72" y="16"/>
                    </a:cubicBezTo>
                    <a:close/>
                    <a:moveTo>
                      <a:pt x="84" y="16"/>
                    </a:moveTo>
                    <a:cubicBezTo>
                      <a:pt x="84" y="16"/>
                      <a:pt x="84" y="16"/>
                      <a:pt x="84" y="16"/>
                    </a:cubicBezTo>
                    <a:cubicBezTo>
                      <a:pt x="84" y="17"/>
                      <a:pt x="85" y="19"/>
                      <a:pt x="86" y="19"/>
                    </a:cubicBezTo>
                    <a:cubicBezTo>
                      <a:pt x="86" y="19"/>
                      <a:pt x="86" y="19"/>
                      <a:pt x="86" y="19"/>
                    </a:cubicBezTo>
                    <a:cubicBezTo>
                      <a:pt x="88" y="19"/>
                      <a:pt x="89" y="17"/>
                      <a:pt x="89" y="16"/>
                    </a:cubicBezTo>
                    <a:cubicBezTo>
                      <a:pt x="89" y="16"/>
                      <a:pt x="89" y="16"/>
                      <a:pt x="89" y="16"/>
                    </a:cubicBezTo>
                    <a:cubicBezTo>
                      <a:pt x="89" y="14"/>
                      <a:pt x="88" y="13"/>
                      <a:pt x="86" y="13"/>
                    </a:cubicBezTo>
                    <a:cubicBezTo>
                      <a:pt x="86" y="13"/>
                      <a:pt x="86" y="13"/>
                      <a:pt x="86" y="13"/>
                    </a:cubicBezTo>
                    <a:cubicBezTo>
                      <a:pt x="85" y="13"/>
                      <a:pt x="84" y="14"/>
                      <a:pt x="84" y="16"/>
                    </a:cubicBezTo>
                    <a:close/>
                    <a:moveTo>
                      <a:pt x="95" y="16"/>
                    </a:moveTo>
                    <a:cubicBezTo>
                      <a:pt x="95" y="16"/>
                      <a:pt x="95" y="16"/>
                      <a:pt x="95" y="16"/>
                    </a:cubicBezTo>
                    <a:cubicBezTo>
                      <a:pt x="95" y="17"/>
                      <a:pt x="96" y="19"/>
                      <a:pt x="98" y="19"/>
                    </a:cubicBezTo>
                    <a:cubicBezTo>
                      <a:pt x="98" y="19"/>
                      <a:pt x="98" y="19"/>
                      <a:pt x="98" y="19"/>
                    </a:cubicBezTo>
                    <a:cubicBezTo>
                      <a:pt x="99" y="19"/>
                      <a:pt x="100" y="17"/>
                      <a:pt x="100" y="16"/>
                    </a:cubicBezTo>
                    <a:cubicBezTo>
                      <a:pt x="100" y="14"/>
                      <a:pt x="99" y="13"/>
                      <a:pt x="98" y="13"/>
                    </a:cubicBezTo>
                    <a:cubicBezTo>
                      <a:pt x="98" y="13"/>
                      <a:pt x="98" y="13"/>
                      <a:pt x="98" y="13"/>
                    </a:cubicBezTo>
                    <a:cubicBezTo>
                      <a:pt x="96" y="13"/>
                      <a:pt x="95" y="14"/>
                      <a:pt x="95" y="16"/>
                    </a:cubicBezTo>
                    <a:close/>
                    <a:moveTo>
                      <a:pt x="67" y="27"/>
                    </a:moveTo>
                    <a:cubicBezTo>
                      <a:pt x="67" y="26"/>
                      <a:pt x="65" y="24"/>
                      <a:pt x="64" y="24"/>
                    </a:cubicBezTo>
                    <a:cubicBezTo>
                      <a:pt x="64" y="24"/>
                      <a:pt x="64" y="24"/>
                      <a:pt x="64" y="24"/>
                    </a:cubicBezTo>
                    <a:cubicBezTo>
                      <a:pt x="62" y="24"/>
                      <a:pt x="61" y="26"/>
                      <a:pt x="61" y="27"/>
                    </a:cubicBezTo>
                    <a:cubicBezTo>
                      <a:pt x="61" y="27"/>
                      <a:pt x="61" y="27"/>
                      <a:pt x="61" y="27"/>
                    </a:cubicBezTo>
                    <a:cubicBezTo>
                      <a:pt x="61" y="29"/>
                      <a:pt x="62" y="30"/>
                      <a:pt x="64" y="30"/>
                    </a:cubicBezTo>
                    <a:cubicBezTo>
                      <a:pt x="64" y="30"/>
                      <a:pt x="64" y="30"/>
                      <a:pt x="64" y="30"/>
                    </a:cubicBezTo>
                    <a:cubicBezTo>
                      <a:pt x="65" y="30"/>
                      <a:pt x="67" y="29"/>
                      <a:pt x="67" y="27"/>
                    </a:cubicBezTo>
                    <a:close/>
                    <a:moveTo>
                      <a:pt x="236" y="27"/>
                    </a:moveTo>
                    <a:cubicBezTo>
                      <a:pt x="236" y="27"/>
                      <a:pt x="236" y="27"/>
                      <a:pt x="236" y="27"/>
                    </a:cubicBezTo>
                    <a:cubicBezTo>
                      <a:pt x="236" y="26"/>
                      <a:pt x="235" y="24"/>
                      <a:pt x="233" y="24"/>
                    </a:cubicBezTo>
                    <a:cubicBezTo>
                      <a:pt x="233" y="24"/>
                      <a:pt x="233" y="24"/>
                      <a:pt x="233" y="24"/>
                    </a:cubicBezTo>
                    <a:cubicBezTo>
                      <a:pt x="231" y="24"/>
                      <a:pt x="230" y="26"/>
                      <a:pt x="230" y="27"/>
                    </a:cubicBezTo>
                    <a:cubicBezTo>
                      <a:pt x="230" y="27"/>
                      <a:pt x="230" y="27"/>
                      <a:pt x="230" y="27"/>
                    </a:cubicBezTo>
                    <a:cubicBezTo>
                      <a:pt x="230" y="29"/>
                      <a:pt x="231" y="30"/>
                      <a:pt x="233" y="30"/>
                    </a:cubicBezTo>
                    <a:cubicBezTo>
                      <a:pt x="233" y="30"/>
                      <a:pt x="233" y="30"/>
                      <a:pt x="233" y="30"/>
                    </a:cubicBezTo>
                    <a:cubicBezTo>
                      <a:pt x="235" y="30"/>
                      <a:pt x="236" y="29"/>
                      <a:pt x="236" y="27"/>
                    </a:cubicBezTo>
                    <a:close/>
                    <a:moveTo>
                      <a:pt x="247" y="27"/>
                    </a:moveTo>
                    <a:cubicBezTo>
                      <a:pt x="247" y="26"/>
                      <a:pt x="246" y="24"/>
                      <a:pt x="244" y="24"/>
                    </a:cubicBezTo>
                    <a:cubicBezTo>
                      <a:pt x="244" y="24"/>
                      <a:pt x="244" y="24"/>
                      <a:pt x="244" y="24"/>
                    </a:cubicBezTo>
                    <a:cubicBezTo>
                      <a:pt x="243" y="24"/>
                      <a:pt x="241" y="26"/>
                      <a:pt x="241" y="27"/>
                    </a:cubicBezTo>
                    <a:cubicBezTo>
                      <a:pt x="241" y="27"/>
                      <a:pt x="241" y="27"/>
                      <a:pt x="241" y="27"/>
                    </a:cubicBezTo>
                    <a:cubicBezTo>
                      <a:pt x="241" y="29"/>
                      <a:pt x="243" y="30"/>
                      <a:pt x="244" y="30"/>
                    </a:cubicBezTo>
                    <a:cubicBezTo>
                      <a:pt x="244" y="30"/>
                      <a:pt x="244" y="30"/>
                      <a:pt x="244" y="30"/>
                    </a:cubicBezTo>
                    <a:cubicBezTo>
                      <a:pt x="246" y="30"/>
                      <a:pt x="247" y="29"/>
                      <a:pt x="247" y="27"/>
                    </a:cubicBezTo>
                    <a:close/>
                    <a:moveTo>
                      <a:pt x="225" y="27"/>
                    </a:moveTo>
                    <a:cubicBezTo>
                      <a:pt x="225" y="27"/>
                      <a:pt x="225" y="27"/>
                      <a:pt x="225" y="27"/>
                    </a:cubicBezTo>
                    <a:cubicBezTo>
                      <a:pt x="225" y="26"/>
                      <a:pt x="223" y="24"/>
                      <a:pt x="222" y="24"/>
                    </a:cubicBezTo>
                    <a:cubicBezTo>
                      <a:pt x="222" y="24"/>
                      <a:pt x="222" y="24"/>
                      <a:pt x="222" y="24"/>
                    </a:cubicBezTo>
                    <a:cubicBezTo>
                      <a:pt x="220" y="24"/>
                      <a:pt x="219" y="26"/>
                      <a:pt x="219" y="27"/>
                    </a:cubicBezTo>
                    <a:cubicBezTo>
                      <a:pt x="219" y="27"/>
                      <a:pt x="219" y="27"/>
                      <a:pt x="219" y="27"/>
                    </a:cubicBezTo>
                    <a:cubicBezTo>
                      <a:pt x="219" y="29"/>
                      <a:pt x="220" y="30"/>
                      <a:pt x="222" y="30"/>
                    </a:cubicBezTo>
                    <a:cubicBezTo>
                      <a:pt x="222" y="30"/>
                      <a:pt x="222" y="30"/>
                      <a:pt x="222" y="30"/>
                    </a:cubicBezTo>
                    <a:cubicBezTo>
                      <a:pt x="223" y="30"/>
                      <a:pt x="225" y="29"/>
                      <a:pt x="225" y="27"/>
                    </a:cubicBezTo>
                    <a:close/>
                    <a:moveTo>
                      <a:pt x="258" y="27"/>
                    </a:moveTo>
                    <a:cubicBezTo>
                      <a:pt x="258" y="26"/>
                      <a:pt x="257" y="24"/>
                      <a:pt x="256" y="24"/>
                    </a:cubicBezTo>
                    <a:cubicBezTo>
                      <a:pt x="256" y="24"/>
                      <a:pt x="256" y="24"/>
                      <a:pt x="256" y="24"/>
                    </a:cubicBezTo>
                    <a:cubicBezTo>
                      <a:pt x="254" y="24"/>
                      <a:pt x="253" y="26"/>
                      <a:pt x="253" y="27"/>
                    </a:cubicBezTo>
                    <a:cubicBezTo>
                      <a:pt x="253" y="27"/>
                      <a:pt x="253" y="27"/>
                      <a:pt x="253" y="27"/>
                    </a:cubicBezTo>
                    <a:cubicBezTo>
                      <a:pt x="253" y="29"/>
                      <a:pt x="254" y="30"/>
                      <a:pt x="256" y="30"/>
                    </a:cubicBezTo>
                    <a:cubicBezTo>
                      <a:pt x="256" y="30"/>
                      <a:pt x="256" y="30"/>
                      <a:pt x="256" y="30"/>
                    </a:cubicBezTo>
                    <a:cubicBezTo>
                      <a:pt x="257" y="30"/>
                      <a:pt x="258" y="29"/>
                      <a:pt x="258" y="27"/>
                    </a:cubicBezTo>
                    <a:close/>
                    <a:moveTo>
                      <a:pt x="278" y="30"/>
                    </a:moveTo>
                    <a:cubicBezTo>
                      <a:pt x="280" y="30"/>
                      <a:pt x="281" y="29"/>
                      <a:pt x="281" y="27"/>
                    </a:cubicBezTo>
                    <a:cubicBezTo>
                      <a:pt x="281" y="27"/>
                      <a:pt x="281" y="27"/>
                      <a:pt x="281" y="27"/>
                    </a:cubicBezTo>
                    <a:cubicBezTo>
                      <a:pt x="281" y="26"/>
                      <a:pt x="280" y="24"/>
                      <a:pt x="278" y="24"/>
                    </a:cubicBezTo>
                    <a:cubicBezTo>
                      <a:pt x="278" y="24"/>
                      <a:pt x="278" y="24"/>
                      <a:pt x="278" y="24"/>
                    </a:cubicBezTo>
                    <a:cubicBezTo>
                      <a:pt x="278" y="24"/>
                      <a:pt x="278" y="24"/>
                      <a:pt x="278" y="24"/>
                    </a:cubicBezTo>
                    <a:cubicBezTo>
                      <a:pt x="277" y="24"/>
                      <a:pt x="275" y="26"/>
                      <a:pt x="275" y="27"/>
                    </a:cubicBezTo>
                    <a:cubicBezTo>
                      <a:pt x="275" y="27"/>
                      <a:pt x="275" y="27"/>
                      <a:pt x="275" y="27"/>
                    </a:cubicBezTo>
                    <a:cubicBezTo>
                      <a:pt x="275" y="29"/>
                      <a:pt x="277" y="30"/>
                      <a:pt x="278" y="30"/>
                    </a:cubicBezTo>
                    <a:cubicBezTo>
                      <a:pt x="278" y="30"/>
                      <a:pt x="278" y="30"/>
                      <a:pt x="278" y="30"/>
                    </a:cubicBezTo>
                    <a:close/>
                    <a:moveTo>
                      <a:pt x="284" y="2"/>
                    </a:moveTo>
                    <a:cubicBezTo>
                      <a:pt x="285" y="2"/>
                      <a:pt x="286" y="1"/>
                      <a:pt x="286" y="0"/>
                    </a:cubicBezTo>
                    <a:cubicBezTo>
                      <a:pt x="281" y="0"/>
                      <a:pt x="281" y="0"/>
                      <a:pt x="281" y="0"/>
                    </a:cubicBezTo>
                    <a:cubicBezTo>
                      <a:pt x="281" y="1"/>
                      <a:pt x="282" y="2"/>
                      <a:pt x="284" y="2"/>
                    </a:cubicBezTo>
                    <a:close/>
                    <a:moveTo>
                      <a:pt x="295" y="36"/>
                    </a:moveTo>
                    <a:cubicBezTo>
                      <a:pt x="297" y="36"/>
                      <a:pt x="298" y="34"/>
                      <a:pt x="298" y="33"/>
                    </a:cubicBezTo>
                    <a:cubicBezTo>
                      <a:pt x="298" y="31"/>
                      <a:pt x="297" y="30"/>
                      <a:pt x="295" y="30"/>
                    </a:cubicBezTo>
                    <a:cubicBezTo>
                      <a:pt x="293" y="30"/>
                      <a:pt x="292" y="31"/>
                      <a:pt x="292" y="33"/>
                    </a:cubicBezTo>
                    <a:cubicBezTo>
                      <a:pt x="292" y="34"/>
                      <a:pt x="293" y="36"/>
                      <a:pt x="295" y="36"/>
                    </a:cubicBezTo>
                    <a:close/>
                    <a:moveTo>
                      <a:pt x="210" y="30"/>
                    </a:moveTo>
                    <a:cubicBezTo>
                      <a:pt x="212" y="30"/>
                      <a:pt x="213" y="29"/>
                      <a:pt x="213" y="27"/>
                    </a:cubicBezTo>
                    <a:cubicBezTo>
                      <a:pt x="213" y="27"/>
                      <a:pt x="213" y="27"/>
                      <a:pt x="213" y="27"/>
                    </a:cubicBezTo>
                    <a:cubicBezTo>
                      <a:pt x="213" y="26"/>
                      <a:pt x="212" y="24"/>
                      <a:pt x="210" y="24"/>
                    </a:cubicBezTo>
                    <a:cubicBezTo>
                      <a:pt x="210" y="24"/>
                      <a:pt x="210" y="24"/>
                      <a:pt x="210" y="24"/>
                    </a:cubicBezTo>
                    <a:cubicBezTo>
                      <a:pt x="210" y="24"/>
                      <a:pt x="210" y="24"/>
                      <a:pt x="210" y="24"/>
                    </a:cubicBezTo>
                    <a:cubicBezTo>
                      <a:pt x="209" y="24"/>
                      <a:pt x="208" y="26"/>
                      <a:pt x="208" y="27"/>
                    </a:cubicBezTo>
                    <a:cubicBezTo>
                      <a:pt x="208" y="27"/>
                      <a:pt x="208" y="27"/>
                      <a:pt x="208" y="27"/>
                    </a:cubicBezTo>
                    <a:cubicBezTo>
                      <a:pt x="208" y="29"/>
                      <a:pt x="209" y="30"/>
                      <a:pt x="210" y="30"/>
                    </a:cubicBezTo>
                    <a:cubicBezTo>
                      <a:pt x="210" y="30"/>
                      <a:pt x="210" y="30"/>
                      <a:pt x="210" y="30"/>
                    </a:cubicBezTo>
                    <a:close/>
                    <a:moveTo>
                      <a:pt x="112" y="27"/>
                    </a:moveTo>
                    <a:cubicBezTo>
                      <a:pt x="112" y="27"/>
                      <a:pt x="112" y="27"/>
                      <a:pt x="112" y="27"/>
                    </a:cubicBezTo>
                    <a:cubicBezTo>
                      <a:pt x="112" y="26"/>
                      <a:pt x="110" y="24"/>
                      <a:pt x="109" y="24"/>
                    </a:cubicBezTo>
                    <a:cubicBezTo>
                      <a:pt x="109" y="24"/>
                      <a:pt x="109" y="24"/>
                      <a:pt x="109" y="24"/>
                    </a:cubicBezTo>
                    <a:cubicBezTo>
                      <a:pt x="107" y="24"/>
                      <a:pt x="106" y="26"/>
                      <a:pt x="106" y="27"/>
                    </a:cubicBezTo>
                    <a:cubicBezTo>
                      <a:pt x="106" y="27"/>
                      <a:pt x="106" y="27"/>
                      <a:pt x="106" y="27"/>
                    </a:cubicBezTo>
                    <a:cubicBezTo>
                      <a:pt x="106" y="29"/>
                      <a:pt x="107" y="30"/>
                      <a:pt x="109" y="30"/>
                    </a:cubicBezTo>
                    <a:cubicBezTo>
                      <a:pt x="109" y="30"/>
                      <a:pt x="109" y="30"/>
                      <a:pt x="109" y="30"/>
                    </a:cubicBezTo>
                    <a:cubicBezTo>
                      <a:pt x="110" y="30"/>
                      <a:pt x="112" y="29"/>
                      <a:pt x="112" y="27"/>
                    </a:cubicBezTo>
                    <a:close/>
                    <a:moveTo>
                      <a:pt x="270" y="27"/>
                    </a:moveTo>
                    <a:cubicBezTo>
                      <a:pt x="270" y="26"/>
                      <a:pt x="268" y="24"/>
                      <a:pt x="267" y="24"/>
                    </a:cubicBezTo>
                    <a:cubicBezTo>
                      <a:pt x="267" y="24"/>
                      <a:pt x="267" y="24"/>
                      <a:pt x="267" y="24"/>
                    </a:cubicBezTo>
                    <a:cubicBezTo>
                      <a:pt x="265" y="24"/>
                      <a:pt x="264" y="26"/>
                      <a:pt x="264" y="27"/>
                    </a:cubicBezTo>
                    <a:cubicBezTo>
                      <a:pt x="264" y="27"/>
                      <a:pt x="264" y="27"/>
                      <a:pt x="264" y="27"/>
                    </a:cubicBezTo>
                    <a:cubicBezTo>
                      <a:pt x="264" y="29"/>
                      <a:pt x="265" y="30"/>
                      <a:pt x="267" y="30"/>
                    </a:cubicBezTo>
                    <a:cubicBezTo>
                      <a:pt x="267" y="30"/>
                      <a:pt x="267" y="30"/>
                      <a:pt x="267" y="30"/>
                    </a:cubicBezTo>
                    <a:cubicBezTo>
                      <a:pt x="268" y="30"/>
                      <a:pt x="270" y="29"/>
                      <a:pt x="270" y="27"/>
                    </a:cubicBezTo>
                    <a:close/>
                    <a:moveTo>
                      <a:pt x="134" y="27"/>
                    </a:moveTo>
                    <a:cubicBezTo>
                      <a:pt x="134" y="27"/>
                      <a:pt x="134" y="27"/>
                      <a:pt x="134" y="27"/>
                    </a:cubicBezTo>
                    <a:cubicBezTo>
                      <a:pt x="134" y="26"/>
                      <a:pt x="133" y="24"/>
                      <a:pt x="131" y="24"/>
                    </a:cubicBezTo>
                    <a:cubicBezTo>
                      <a:pt x="131" y="24"/>
                      <a:pt x="131" y="24"/>
                      <a:pt x="131" y="24"/>
                    </a:cubicBezTo>
                    <a:cubicBezTo>
                      <a:pt x="130" y="24"/>
                      <a:pt x="129" y="26"/>
                      <a:pt x="129" y="27"/>
                    </a:cubicBezTo>
                    <a:cubicBezTo>
                      <a:pt x="129" y="27"/>
                      <a:pt x="129" y="27"/>
                      <a:pt x="129" y="27"/>
                    </a:cubicBezTo>
                    <a:cubicBezTo>
                      <a:pt x="129" y="29"/>
                      <a:pt x="130" y="30"/>
                      <a:pt x="131" y="30"/>
                    </a:cubicBezTo>
                    <a:cubicBezTo>
                      <a:pt x="131" y="30"/>
                      <a:pt x="131" y="30"/>
                      <a:pt x="131" y="30"/>
                    </a:cubicBezTo>
                    <a:cubicBezTo>
                      <a:pt x="133" y="30"/>
                      <a:pt x="134" y="29"/>
                      <a:pt x="134" y="27"/>
                    </a:cubicBezTo>
                    <a:close/>
                    <a:moveTo>
                      <a:pt x="157" y="27"/>
                    </a:moveTo>
                    <a:cubicBezTo>
                      <a:pt x="157" y="27"/>
                      <a:pt x="157" y="27"/>
                      <a:pt x="157" y="27"/>
                    </a:cubicBezTo>
                    <a:cubicBezTo>
                      <a:pt x="157" y="26"/>
                      <a:pt x="156" y="24"/>
                      <a:pt x="154" y="24"/>
                    </a:cubicBezTo>
                    <a:cubicBezTo>
                      <a:pt x="154" y="24"/>
                      <a:pt x="154" y="24"/>
                      <a:pt x="154" y="24"/>
                    </a:cubicBezTo>
                    <a:cubicBezTo>
                      <a:pt x="152" y="24"/>
                      <a:pt x="151" y="26"/>
                      <a:pt x="151" y="27"/>
                    </a:cubicBezTo>
                    <a:cubicBezTo>
                      <a:pt x="151" y="27"/>
                      <a:pt x="151" y="27"/>
                      <a:pt x="151" y="27"/>
                    </a:cubicBezTo>
                    <a:cubicBezTo>
                      <a:pt x="151" y="29"/>
                      <a:pt x="152" y="30"/>
                      <a:pt x="154" y="30"/>
                    </a:cubicBezTo>
                    <a:cubicBezTo>
                      <a:pt x="154" y="30"/>
                      <a:pt x="154" y="30"/>
                      <a:pt x="154" y="30"/>
                    </a:cubicBezTo>
                    <a:cubicBezTo>
                      <a:pt x="156" y="30"/>
                      <a:pt x="157" y="29"/>
                      <a:pt x="157" y="27"/>
                    </a:cubicBezTo>
                    <a:close/>
                    <a:moveTo>
                      <a:pt x="146" y="27"/>
                    </a:moveTo>
                    <a:cubicBezTo>
                      <a:pt x="146" y="26"/>
                      <a:pt x="144" y="24"/>
                      <a:pt x="143" y="24"/>
                    </a:cubicBezTo>
                    <a:cubicBezTo>
                      <a:pt x="143" y="24"/>
                      <a:pt x="143" y="24"/>
                      <a:pt x="143" y="24"/>
                    </a:cubicBezTo>
                    <a:cubicBezTo>
                      <a:pt x="141" y="24"/>
                      <a:pt x="140" y="26"/>
                      <a:pt x="140" y="27"/>
                    </a:cubicBezTo>
                    <a:cubicBezTo>
                      <a:pt x="140" y="27"/>
                      <a:pt x="140" y="27"/>
                      <a:pt x="140" y="27"/>
                    </a:cubicBezTo>
                    <a:cubicBezTo>
                      <a:pt x="140" y="29"/>
                      <a:pt x="141" y="30"/>
                      <a:pt x="143" y="30"/>
                    </a:cubicBezTo>
                    <a:cubicBezTo>
                      <a:pt x="143" y="30"/>
                      <a:pt x="143" y="30"/>
                      <a:pt x="143" y="30"/>
                    </a:cubicBezTo>
                    <a:cubicBezTo>
                      <a:pt x="144" y="30"/>
                      <a:pt x="146" y="29"/>
                      <a:pt x="146" y="27"/>
                    </a:cubicBezTo>
                    <a:close/>
                    <a:moveTo>
                      <a:pt x="120" y="30"/>
                    </a:moveTo>
                    <a:cubicBezTo>
                      <a:pt x="122" y="30"/>
                      <a:pt x="123" y="29"/>
                      <a:pt x="123" y="27"/>
                    </a:cubicBezTo>
                    <a:cubicBezTo>
                      <a:pt x="123" y="27"/>
                      <a:pt x="123" y="27"/>
                      <a:pt x="123" y="27"/>
                    </a:cubicBezTo>
                    <a:cubicBezTo>
                      <a:pt x="123" y="26"/>
                      <a:pt x="122" y="24"/>
                      <a:pt x="120" y="24"/>
                    </a:cubicBezTo>
                    <a:cubicBezTo>
                      <a:pt x="120" y="24"/>
                      <a:pt x="120" y="24"/>
                      <a:pt x="120" y="24"/>
                    </a:cubicBezTo>
                    <a:cubicBezTo>
                      <a:pt x="119" y="24"/>
                      <a:pt x="117" y="26"/>
                      <a:pt x="117" y="27"/>
                    </a:cubicBezTo>
                    <a:cubicBezTo>
                      <a:pt x="117" y="27"/>
                      <a:pt x="117" y="27"/>
                      <a:pt x="117" y="27"/>
                    </a:cubicBezTo>
                    <a:cubicBezTo>
                      <a:pt x="117" y="29"/>
                      <a:pt x="119" y="30"/>
                      <a:pt x="120" y="30"/>
                    </a:cubicBezTo>
                    <a:cubicBezTo>
                      <a:pt x="120" y="30"/>
                      <a:pt x="120" y="30"/>
                      <a:pt x="120" y="30"/>
                    </a:cubicBezTo>
                    <a:close/>
                    <a:moveTo>
                      <a:pt x="188" y="30"/>
                    </a:moveTo>
                    <a:cubicBezTo>
                      <a:pt x="189" y="30"/>
                      <a:pt x="191" y="29"/>
                      <a:pt x="191" y="27"/>
                    </a:cubicBezTo>
                    <a:cubicBezTo>
                      <a:pt x="191" y="27"/>
                      <a:pt x="191" y="27"/>
                      <a:pt x="191" y="27"/>
                    </a:cubicBezTo>
                    <a:cubicBezTo>
                      <a:pt x="191" y="26"/>
                      <a:pt x="189" y="24"/>
                      <a:pt x="188" y="24"/>
                    </a:cubicBezTo>
                    <a:cubicBezTo>
                      <a:pt x="188" y="24"/>
                      <a:pt x="188" y="24"/>
                      <a:pt x="188" y="24"/>
                    </a:cubicBezTo>
                    <a:cubicBezTo>
                      <a:pt x="188" y="24"/>
                      <a:pt x="188" y="24"/>
                      <a:pt x="188" y="24"/>
                    </a:cubicBezTo>
                    <a:cubicBezTo>
                      <a:pt x="186" y="24"/>
                      <a:pt x="185" y="26"/>
                      <a:pt x="185" y="27"/>
                    </a:cubicBezTo>
                    <a:cubicBezTo>
                      <a:pt x="185" y="27"/>
                      <a:pt x="185" y="27"/>
                      <a:pt x="185" y="27"/>
                    </a:cubicBezTo>
                    <a:cubicBezTo>
                      <a:pt x="185" y="29"/>
                      <a:pt x="186" y="30"/>
                      <a:pt x="188" y="30"/>
                    </a:cubicBezTo>
                    <a:cubicBezTo>
                      <a:pt x="188" y="30"/>
                      <a:pt x="188" y="30"/>
                      <a:pt x="188" y="30"/>
                    </a:cubicBezTo>
                    <a:close/>
                    <a:moveTo>
                      <a:pt x="202" y="27"/>
                    </a:moveTo>
                    <a:cubicBezTo>
                      <a:pt x="202" y="27"/>
                      <a:pt x="202" y="27"/>
                      <a:pt x="202" y="27"/>
                    </a:cubicBezTo>
                    <a:cubicBezTo>
                      <a:pt x="202" y="26"/>
                      <a:pt x="201" y="24"/>
                      <a:pt x="199" y="24"/>
                    </a:cubicBezTo>
                    <a:cubicBezTo>
                      <a:pt x="199" y="24"/>
                      <a:pt x="199" y="24"/>
                      <a:pt x="199" y="24"/>
                    </a:cubicBezTo>
                    <a:cubicBezTo>
                      <a:pt x="198" y="24"/>
                      <a:pt x="196" y="26"/>
                      <a:pt x="196" y="27"/>
                    </a:cubicBezTo>
                    <a:cubicBezTo>
                      <a:pt x="196" y="27"/>
                      <a:pt x="196" y="27"/>
                      <a:pt x="196" y="27"/>
                    </a:cubicBezTo>
                    <a:cubicBezTo>
                      <a:pt x="196" y="29"/>
                      <a:pt x="198" y="30"/>
                      <a:pt x="199" y="30"/>
                    </a:cubicBezTo>
                    <a:cubicBezTo>
                      <a:pt x="199" y="30"/>
                      <a:pt x="199" y="30"/>
                      <a:pt x="199" y="30"/>
                    </a:cubicBezTo>
                    <a:cubicBezTo>
                      <a:pt x="201" y="30"/>
                      <a:pt x="202" y="29"/>
                      <a:pt x="202" y="27"/>
                    </a:cubicBezTo>
                    <a:close/>
                    <a:moveTo>
                      <a:pt x="179" y="27"/>
                    </a:moveTo>
                    <a:cubicBezTo>
                      <a:pt x="179" y="27"/>
                      <a:pt x="179" y="27"/>
                      <a:pt x="179" y="27"/>
                    </a:cubicBezTo>
                    <a:cubicBezTo>
                      <a:pt x="179" y="26"/>
                      <a:pt x="178" y="24"/>
                      <a:pt x="177" y="24"/>
                    </a:cubicBezTo>
                    <a:cubicBezTo>
                      <a:pt x="177" y="24"/>
                      <a:pt x="177" y="24"/>
                      <a:pt x="177" y="24"/>
                    </a:cubicBezTo>
                    <a:cubicBezTo>
                      <a:pt x="175" y="24"/>
                      <a:pt x="174" y="26"/>
                      <a:pt x="174" y="27"/>
                    </a:cubicBezTo>
                    <a:cubicBezTo>
                      <a:pt x="174" y="27"/>
                      <a:pt x="174" y="27"/>
                      <a:pt x="174" y="27"/>
                    </a:cubicBezTo>
                    <a:cubicBezTo>
                      <a:pt x="174" y="29"/>
                      <a:pt x="175" y="30"/>
                      <a:pt x="177" y="30"/>
                    </a:cubicBezTo>
                    <a:cubicBezTo>
                      <a:pt x="177" y="30"/>
                      <a:pt x="177" y="30"/>
                      <a:pt x="177" y="30"/>
                    </a:cubicBezTo>
                    <a:cubicBezTo>
                      <a:pt x="178" y="30"/>
                      <a:pt x="179" y="29"/>
                      <a:pt x="179" y="27"/>
                    </a:cubicBezTo>
                    <a:close/>
                    <a:moveTo>
                      <a:pt x="168" y="27"/>
                    </a:moveTo>
                    <a:cubicBezTo>
                      <a:pt x="168" y="26"/>
                      <a:pt x="167" y="24"/>
                      <a:pt x="165" y="24"/>
                    </a:cubicBezTo>
                    <a:cubicBezTo>
                      <a:pt x="165" y="24"/>
                      <a:pt x="165" y="24"/>
                      <a:pt x="165" y="24"/>
                    </a:cubicBezTo>
                    <a:cubicBezTo>
                      <a:pt x="164" y="24"/>
                      <a:pt x="162" y="26"/>
                      <a:pt x="162" y="27"/>
                    </a:cubicBezTo>
                    <a:cubicBezTo>
                      <a:pt x="162" y="27"/>
                      <a:pt x="162" y="27"/>
                      <a:pt x="162" y="27"/>
                    </a:cubicBezTo>
                    <a:cubicBezTo>
                      <a:pt x="162" y="29"/>
                      <a:pt x="164" y="30"/>
                      <a:pt x="165" y="30"/>
                    </a:cubicBezTo>
                    <a:cubicBezTo>
                      <a:pt x="165" y="30"/>
                      <a:pt x="165" y="30"/>
                      <a:pt x="165" y="30"/>
                    </a:cubicBezTo>
                    <a:cubicBezTo>
                      <a:pt x="167" y="30"/>
                      <a:pt x="168" y="29"/>
                      <a:pt x="168" y="27"/>
                    </a:cubicBezTo>
                    <a:close/>
                    <a:moveTo>
                      <a:pt x="272" y="24"/>
                    </a:moveTo>
                    <a:cubicBezTo>
                      <a:pt x="274" y="24"/>
                      <a:pt x="275" y="23"/>
                      <a:pt x="275" y="22"/>
                    </a:cubicBezTo>
                    <a:cubicBezTo>
                      <a:pt x="275" y="20"/>
                      <a:pt x="274" y="19"/>
                      <a:pt x="272" y="19"/>
                    </a:cubicBezTo>
                    <a:cubicBezTo>
                      <a:pt x="271" y="19"/>
                      <a:pt x="270" y="20"/>
                      <a:pt x="270" y="22"/>
                    </a:cubicBezTo>
                    <a:cubicBezTo>
                      <a:pt x="270" y="23"/>
                      <a:pt x="271" y="24"/>
                      <a:pt x="272" y="24"/>
                    </a:cubicBezTo>
                    <a:close/>
                    <a:moveTo>
                      <a:pt x="205" y="24"/>
                    </a:moveTo>
                    <a:cubicBezTo>
                      <a:pt x="206" y="24"/>
                      <a:pt x="208" y="23"/>
                      <a:pt x="208" y="22"/>
                    </a:cubicBezTo>
                    <a:cubicBezTo>
                      <a:pt x="208" y="20"/>
                      <a:pt x="206" y="19"/>
                      <a:pt x="205" y="19"/>
                    </a:cubicBezTo>
                    <a:cubicBezTo>
                      <a:pt x="203" y="19"/>
                      <a:pt x="202" y="20"/>
                      <a:pt x="202" y="22"/>
                    </a:cubicBezTo>
                    <a:cubicBezTo>
                      <a:pt x="202" y="23"/>
                      <a:pt x="203" y="24"/>
                      <a:pt x="205" y="24"/>
                    </a:cubicBezTo>
                    <a:close/>
                    <a:moveTo>
                      <a:pt x="193" y="8"/>
                    </a:moveTo>
                    <a:cubicBezTo>
                      <a:pt x="192" y="8"/>
                      <a:pt x="191" y="9"/>
                      <a:pt x="191" y="10"/>
                    </a:cubicBezTo>
                    <a:cubicBezTo>
                      <a:pt x="191" y="12"/>
                      <a:pt x="192" y="13"/>
                      <a:pt x="193" y="13"/>
                    </a:cubicBezTo>
                    <a:cubicBezTo>
                      <a:pt x="195" y="13"/>
                      <a:pt x="196" y="12"/>
                      <a:pt x="196" y="10"/>
                    </a:cubicBezTo>
                    <a:cubicBezTo>
                      <a:pt x="196" y="9"/>
                      <a:pt x="195" y="8"/>
                      <a:pt x="193" y="8"/>
                    </a:cubicBezTo>
                    <a:close/>
                    <a:moveTo>
                      <a:pt x="193" y="24"/>
                    </a:moveTo>
                    <a:cubicBezTo>
                      <a:pt x="195" y="24"/>
                      <a:pt x="196" y="23"/>
                      <a:pt x="196" y="22"/>
                    </a:cubicBezTo>
                    <a:cubicBezTo>
                      <a:pt x="196" y="20"/>
                      <a:pt x="195" y="19"/>
                      <a:pt x="193" y="19"/>
                    </a:cubicBezTo>
                    <a:cubicBezTo>
                      <a:pt x="192" y="19"/>
                      <a:pt x="191" y="20"/>
                      <a:pt x="191" y="22"/>
                    </a:cubicBezTo>
                    <a:cubicBezTo>
                      <a:pt x="191" y="23"/>
                      <a:pt x="192" y="24"/>
                      <a:pt x="193" y="24"/>
                    </a:cubicBezTo>
                    <a:close/>
                    <a:moveTo>
                      <a:pt x="205" y="8"/>
                    </a:moveTo>
                    <a:cubicBezTo>
                      <a:pt x="203" y="8"/>
                      <a:pt x="202" y="9"/>
                      <a:pt x="202" y="10"/>
                    </a:cubicBezTo>
                    <a:cubicBezTo>
                      <a:pt x="202" y="12"/>
                      <a:pt x="203" y="13"/>
                      <a:pt x="205" y="13"/>
                    </a:cubicBezTo>
                    <a:cubicBezTo>
                      <a:pt x="206" y="13"/>
                      <a:pt x="208" y="12"/>
                      <a:pt x="208" y="10"/>
                    </a:cubicBezTo>
                    <a:cubicBezTo>
                      <a:pt x="208" y="9"/>
                      <a:pt x="206" y="8"/>
                      <a:pt x="205" y="8"/>
                    </a:cubicBezTo>
                    <a:close/>
                    <a:moveTo>
                      <a:pt x="182" y="8"/>
                    </a:moveTo>
                    <a:cubicBezTo>
                      <a:pt x="181" y="8"/>
                      <a:pt x="179" y="9"/>
                      <a:pt x="179" y="10"/>
                    </a:cubicBezTo>
                    <a:cubicBezTo>
                      <a:pt x="179" y="12"/>
                      <a:pt x="181" y="13"/>
                      <a:pt x="182" y="13"/>
                    </a:cubicBezTo>
                    <a:cubicBezTo>
                      <a:pt x="184" y="13"/>
                      <a:pt x="185" y="12"/>
                      <a:pt x="185" y="10"/>
                    </a:cubicBezTo>
                    <a:cubicBezTo>
                      <a:pt x="185" y="9"/>
                      <a:pt x="184" y="8"/>
                      <a:pt x="182" y="8"/>
                    </a:cubicBezTo>
                    <a:close/>
                    <a:moveTo>
                      <a:pt x="162" y="16"/>
                    </a:moveTo>
                    <a:cubicBezTo>
                      <a:pt x="162" y="16"/>
                      <a:pt x="162" y="16"/>
                      <a:pt x="162" y="16"/>
                    </a:cubicBezTo>
                    <a:cubicBezTo>
                      <a:pt x="162" y="17"/>
                      <a:pt x="164" y="19"/>
                      <a:pt x="165" y="19"/>
                    </a:cubicBezTo>
                    <a:cubicBezTo>
                      <a:pt x="165" y="19"/>
                      <a:pt x="165" y="19"/>
                      <a:pt x="165" y="19"/>
                    </a:cubicBezTo>
                    <a:cubicBezTo>
                      <a:pt x="167" y="19"/>
                      <a:pt x="168" y="17"/>
                      <a:pt x="168" y="16"/>
                    </a:cubicBezTo>
                    <a:cubicBezTo>
                      <a:pt x="168" y="14"/>
                      <a:pt x="167" y="13"/>
                      <a:pt x="165" y="13"/>
                    </a:cubicBezTo>
                    <a:cubicBezTo>
                      <a:pt x="165" y="13"/>
                      <a:pt x="165" y="13"/>
                      <a:pt x="165" y="13"/>
                    </a:cubicBezTo>
                    <a:cubicBezTo>
                      <a:pt x="164" y="13"/>
                      <a:pt x="162" y="14"/>
                      <a:pt x="162" y="16"/>
                    </a:cubicBezTo>
                    <a:close/>
                    <a:moveTo>
                      <a:pt x="227" y="8"/>
                    </a:moveTo>
                    <a:cubicBezTo>
                      <a:pt x="226" y="8"/>
                      <a:pt x="225" y="9"/>
                      <a:pt x="225" y="10"/>
                    </a:cubicBezTo>
                    <a:cubicBezTo>
                      <a:pt x="225" y="12"/>
                      <a:pt x="226" y="13"/>
                      <a:pt x="227" y="13"/>
                    </a:cubicBezTo>
                    <a:cubicBezTo>
                      <a:pt x="229" y="13"/>
                      <a:pt x="230" y="12"/>
                      <a:pt x="230" y="10"/>
                    </a:cubicBezTo>
                    <a:cubicBezTo>
                      <a:pt x="230" y="9"/>
                      <a:pt x="229" y="8"/>
                      <a:pt x="227" y="8"/>
                    </a:cubicBezTo>
                    <a:close/>
                    <a:moveTo>
                      <a:pt x="227" y="24"/>
                    </a:moveTo>
                    <a:cubicBezTo>
                      <a:pt x="229" y="24"/>
                      <a:pt x="230" y="23"/>
                      <a:pt x="230" y="22"/>
                    </a:cubicBezTo>
                    <a:cubicBezTo>
                      <a:pt x="230" y="20"/>
                      <a:pt x="229" y="19"/>
                      <a:pt x="227" y="19"/>
                    </a:cubicBezTo>
                    <a:cubicBezTo>
                      <a:pt x="226" y="19"/>
                      <a:pt x="225" y="20"/>
                      <a:pt x="225" y="22"/>
                    </a:cubicBezTo>
                    <a:cubicBezTo>
                      <a:pt x="225" y="23"/>
                      <a:pt x="226" y="24"/>
                      <a:pt x="227" y="24"/>
                    </a:cubicBezTo>
                    <a:close/>
                    <a:moveTo>
                      <a:pt x="216" y="8"/>
                    </a:moveTo>
                    <a:cubicBezTo>
                      <a:pt x="214" y="8"/>
                      <a:pt x="213" y="9"/>
                      <a:pt x="213" y="10"/>
                    </a:cubicBezTo>
                    <a:cubicBezTo>
                      <a:pt x="213" y="12"/>
                      <a:pt x="214" y="13"/>
                      <a:pt x="216" y="13"/>
                    </a:cubicBezTo>
                    <a:cubicBezTo>
                      <a:pt x="218" y="13"/>
                      <a:pt x="219" y="12"/>
                      <a:pt x="219" y="10"/>
                    </a:cubicBezTo>
                    <a:cubicBezTo>
                      <a:pt x="219" y="9"/>
                      <a:pt x="218" y="8"/>
                      <a:pt x="216" y="8"/>
                    </a:cubicBezTo>
                    <a:close/>
                    <a:moveTo>
                      <a:pt x="171" y="24"/>
                    </a:moveTo>
                    <a:cubicBezTo>
                      <a:pt x="173" y="24"/>
                      <a:pt x="174" y="23"/>
                      <a:pt x="174" y="22"/>
                    </a:cubicBezTo>
                    <a:cubicBezTo>
                      <a:pt x="174" y="20"/>
                      <a:pt x="173" y="19"/>
                      <a:pt x="171" y="19"/>
                    </a:cubicBezTo>
                    <a:cubicBezTo>
                      <a:pt x="169" y="19"/>
                      <a:pt x="168" y="20"/>
                      <a:pt x="168" y="22"/>
                    </a:cubicBezTo>
                    <a:cubicBezTo>
                      <a:pt x="168" y="23"/>
                      <a:pt x="169" y="24"/>
                      <a:pt x="171" y="24"/>
                    </a:cubicBezTo>
                    <a:close/>
                    <a:moveTo>
                      <a:pt x="148" y="24"/>
                    </a:moveTo>
                    <a:cubicBezTo>
                      <a:pt x="150" y="24"/>
                      <a:pt x="151" y="23"/>
                      <a:pt x="151" y="22"/>
                    </a:cubicBezTo>
                    <a:cubicBezTo>
                      <a:pt x="151" y="20"/>
                      <a:pt x="150" y="19"/>
                      <a:pt x="148" y="19"/>
                    </a:cubicBezTo>
                    <a:cubicBezTo>
                      <a:pt x="147" y="19"/>
                      <a:pt x="146" y="20"/>
                      <a:pt x="146" y="22"/>
                    </a:cubicBezTo>
                    <a:cubicBezTo>
                      <a:pt x="146" y="23"/>
                      <a:pt x="147" y="24"/>
                      <a:pt x="148" y="24"/>
                    </a:cubicBezTo>
                    <a:close/>
                    <a:moveTo>
                      <a:pt x="182" y="24"/>
                    </a:moveTo>
                    <a:cubicBezTo>
                      <a:pt x="184" y="24"/>
                      <a:pt x="185" y="23"/>
                      <a:pt x="185" y="22"/>
                    </a:cubicBezTo>
                    <a:cubicBezTo>
                      <a:pt x="185" y="20"/>
                      <a:pt x="184" y="19"/>
                      <a:pt x="182" y="19"/>
                    </a:cubicBezTo>
                    <a:cubicBezTo>
                      <a:pt x="181" y="19"/>
                      <a:pt x="179" y="20"/>
                      <a:pt x="179" y="22"/>
                    </a:cubicBezTo>
                    <a:cubicBezTo>
                      <a:pt x="179" y="23"/>
                      <a:pt x="181" y="24"/>
                      <a:pt x="182" y="24"/>
                    </a:cubicBezTo>
                    <a:close/>
                    <a:moveTo>
                      <a:pt x="137" y="8"/>
                    </a:moveTo>
                    <a:cubicBezTo>
                      <a:pt x="136" y="8"/>
                      <a:pt x="134" y="9"/>
                      <a:pt x="134" y="10"/>
                    </a:cubicBezTo>
                    <a:cubicBezTo>
                      <a:pt x="134" y="12"/>
                      <a:pt x="136" y="13"/>
                      <a:pt x="137" y="13"/>
                    </a:cubicBezTo>
                    <a:cubicBezTo>
                      <a:pt x="139" y="13"/>
                      <a:pt x="140" y="12"/>
                      <a:pt x="140" y="10"/>
                    </a:cubicBezTo>
                    <a:cubicBezTo>
                      <a:pt x="140" y="9"/>
                      <a:pt x="139" y="8"/>
                      <a:pt x="137" y="8"/>
                    </a:cubicBezTo>
                    <a:close/>
                    <a:moveTo>
                      <a:pt x="160" y="24"/>
                    </a:moveTo>
                    <a:cubicBezTo>
                      <a:pt x="161" y="24"/>
                      <a:pt x="162" y="23"/>
                      <a:pt x="162" y="22"/>
                    </a:cubicBezTo>
                    <a:cubicBezTo>
                      <a:pt x="162" y="20"/>
                      <a:pt x="161" y="19"/>
                      <a:pt x="160" y="19"/>
                    </a:cubicBezTo>
                    <a:cubicBezTo>
                      <a:pt x="158" y="19"/>
                      <a:pt x="157" y="20"/>
                      <a:pt x="157" y="22"/>
                    </a:cubicBezTo>
                    <a:cubicBezTo>
                      <a:pt x="157" y="23"/>
                      <a:pt x="158" y="24"/>
                      <a:pt x="160" y="24"/>
                    </a:cubicBezTo>
                    <a:close/>
                    <a:moveTo>
                      <a:pt x="148" y="8"/>
                    </a:moveTo>
                    <a:cubicBezTo>
                      <a:pt x="147" y="8"/>
                      <a:pt x="146" y="9"/>
                      <a:pt x="146" y="10"/>
                    </a:cubicBezTo>
                    <a:cubicBezTo>
                      <a:pt x="146" y="12"/>
                      <a:pt x="147" y="13"/>
                      <a:pt x="148" y="13"/>
                    </a:cubicBezTo>
                    <a:cubicBezTo>
                      <a:pt x="150" y="13"/>
                      <a:pt x="151" y="12"/>
                      <a:pt x="151" y="10"/>
                    </a:cubicBezTo>
                    <a:cubicBezTo>
                      <a:pt x="151" y="9"/>
                      <a:pt x="150" y="8"/>
                      <a:pt x="148" y="8"/>
                    </a:cubicBezTo>
                    <a:close/>
                    <a:moveTo>
                      <a:pt x="171" y="8"/>
                    </a:moveTo>
                    <a:cubicBezTo>
                      <a:pt x="169" y="8"/>
                      <a:pt x="168" y="9"/>
                      <a:pt x="168" y="10"/>
                    </a:cubicBezTo>
                    <a:cubicBezTo>
                      <a:pt x="168" y="12"/>
                      <a:pt x="169" y="13"/>
                      <a:pt x="171" y="13"/>
                    </a:cubicBezTo>
                    <a:cubicBezTo>
                      <a:pt x="173" y="13"/>
                      <a:pt x="174" y="12"/>
                      <a:pt x="174" y="10"/>
                    </a:cubicBezTo>
                    <a:cubicBezTo>
                      <a:pt x="174" y="9"/>
                      <a:pt x="173" y="8"/>
                      <a:pt x="171" y="8"/>
                    </a:cubicBezTo>
                    <a:close/>
                    <a:moveTo>
                      <a:pt x="160" y="8"/>
                    </a:moveTo>
                    <a:cubicBezTo>
                      <a:pt x="158" y="8"/>
                      <a:pt x="157" y="9"/>
                      <a:pt x="157" y="10"/>
                    </a:cubicBezTo>
                    <a:cubicBezTo>
                      <a:pt x="157" y="12"/>
                      <a:pt x="158" y="13"/>
                      <a:pt x="160" y="13"/>
                    </a:cubicBezTo>
                    <a:cubicBezTo>
                      <a:pt x="161" y="13"/>
                      <a:pt x="162" y="12"/>
                      <a:pt x="162" y="10"/>
                    </a:cubicBezTo>
                    <a:cubicBezTo>
                      <a:pt x="162" y="9"/>
                      <a:pt x="161" y="8"/>
                      <a:pt x="160" y="8"/>
                    </a:cubicBezTo>
                    <a:close/>
                    <a:moveTo>
                      <a:pt x="239" y="24"/>
                    </a:moveTo>
                    <a:cubicBezTo>
                      <a:pt x="240" y="24"/>
                      <a:pt x="241" y="23"/>
                      <a:pt x="241" y="22"/>
                    </a:cubicBezTo>
                    <a:cubicBezTo>
                      <a:pt x="241" y="20"/>
                      <a:pt x="240" y="19"/>
                      <a:pt x="239" y="19"/>
                    </a:cubicBezTo>
                    <a:cubicBezTo>
                      <a:pt x="237" y="19"/>
                      <a:pt x="236" y="20"/>
                      <a:pt x="236" y="22"/>
                    </a:cubicBezTo>
                    <a:cubicBezTo>
                      <a:pt x="236" y="23"/>
                      <a:pt x="237" y="24"/>
                      <a:pt x="239" y="24"/>
                    </a:cubicBezTo>
                    <a:close/>
                    <a:moveTo>
                      <a:pt x="216" y="24"/>
                    </a:moveTo>
                    <a:cubicBezTo>
                      <a:pt x="218" y="24"/>
                      <a:pt x="219" y="23"/>
                      <a:pt x="219" y="22"/>
                    </a:cubicBezTo>
                    <a:cubicBezTo>
                      <a:pt x="219" y="20"/>
                      <a:pt x="218" y="19"/>
                      <a:pt x="216" y="19"/>
                    </a:cubicBezTo>
                    <a:cubicBezTo>
                      <a:pt x="214" y="19"/>
                      <a:pt x="213" y="20"/>
                      <a:pt x="213" y="22"/>
                    </a:cubicBezTo>
                    <a:cubicBezTo>
                      <a:pt x="213" y="23"/>
                      <a:pt x="214" y="24"/>
                      <a:pt x="216" y="24"/>
                    </a:cubicBezTo>
                    <a:close/>
                    <a:moveTo>
                      <a:pt x="208" y="16"/>
                    </a:moveTo>
                    <a:cubicBezTo>
                      <a:pt x="208" y="16"/>
                      <a:pt x="208" y="16"/>
                      <a:pt x="208" y="16"/>
                    </a:cubicBezTo>
                    <a:cubicBezTo>
                      <a:pt x="208" y="17"/>
                      <a:pt x="209" y="19"/>
                      <a:pt x="210" y="19"/>
                    </a:cubicBezTo>
                    <a:cubicBezTo>
                      <a:pt x="210" y="19"/>
                      <a:pt x="210" y="19"/>
                      <a:pt x="210" y="19"/>
                    </a:cubicBezTo>
                    <a:cubicBezTo>
                      <a:pt x="210" y="19"/>
                      <a:pt x="210" y="19"/>
                      <a:pt x="210" y="19"/>
                    </a:cubicBezTo>
                    <a:cubicBezTo>
                      <a:pt x="212" y="19"/>
                      <a:pt x="213" y="17"/>
                      <a:pt x="213" y="16"/>
                    </a:cubicBezTo>
                    <a:cubicBezTo>
                      <a:pt x="213" y="16"/>
                      <a:pt x="213" y="16"/>
                      <a:pt x="213" y="16"/>
                    </a:cubicBezTo>
                    <a:cubicBezTo>
                      <a:pt x="213" y="14"/>
                      <a:pt x="212" y="13"/>
                      <a:pt x="210" y="13"/>
                    </a:cubicBezTo>
                    <a:cubicBezTo>
                      <a:pt x="210" y="13"/>
                      <a:pt x="210" y="13"/>
                      <a:pt x="210" y="13"/>
                    </a:cubicBezTo>
                    <a:cubicBezTo>
                      <a:pt x="210" y="13"/>
                      <a:pt x="210" y="13"/>
                      <a:pt x="210" y="13"/>
                    </a:cubicBezTo>
                    <a:cubicBezTo>
                      <a:pt x="209" y="13"/>
                      <a:pt x="208" y="14"/>
                      <a:pt x="208" y="16"/>
                    </a:cubicBezTo>
                    <a:close/>
                    <a:moveTo>
                      <a:pt x="230" y="16"/>
                    </a:moveTo>
                    <a:cubicBezTo>
                      <a:pt x="230" y="16"/>
                      <a:pt x="230" y="16"/>
                      <a:pt x="230" y="16"/>
                    </a:cubicBezTo>
                    <a:cubicBezTo>
                      <a:pt x="230" y="17"/>
                      <a:pt x="231" y="19"/>
                      <a:pt x="233" y="19"/>
                    </a:cubicBezTo>
                    <a:cubicBezTo>
                      <a:pt x="233" y="19"/>
                      <a:pt x="233" y="19"/>
                      <a:pt x="233" y="19"/>
                    </a:cubicBezTo>
                    <a:cubicBezTo>
                      <a:pt x="235" y="19"/>
                      <a:pt x="236" y="17"/>
                      <a:pt x="236" y="16"/>
                    </a:cubicBezTo>
                    <a:cubicBezTo>
                      <a:pt x="236" y="16"/>
                      <a:pt x="236" y="16"/>
                      <a:pt x="236" y="16"/>
                    </a:cubicBezTo>
                    <a:cubicBezTo>
                      <a:pt x="236" y="14"/>
                      <a:pt x="235" y="13"/>
                      <a:pt x="233" y="13"/>
                    </a:cubicBezTo>
                    <a:cubicBezTo>
                      <a:pt x="233" y="13"/>
                      <a:pt x="233" y="13"/>
                      <a:pt x="233" y="13"/>
                    </a:cubicBezTo>
                    <a:cubicBezTo>
                      <a:pt x="231" y="13"/>
                      <a:pt x="230" y="14"/>
                      <a:pt x="230" y="16"/>
                    </a:cubicBezTo>
                    <a:close/>
                    <a:moveTo>
                      <a:pt x="219" y="16"/>
                    </a:moveTo>
                    <a:cubicBezTo>
                      <a:pt x="219" y="16"/>
                      <a:pt x="219" y="16"/>
                      <a:pt x="219" y="16"/>
                    </a:cubicBezTo>
                    <a:cubicBezTo>
                      <a:pt x="219" y="17"/>
                      <a:pt x="220" y="19"/>
                      <a:pt x="222" y="19"/>
                    </a:cubicBezTo>
                    <a:cubicBezTo>
                      <a:pt x="222" y="19"/>
                      <a:pt x="222" y="19"/>
                      <a:pt x="222" y="19"/>
                    </a:cubicBezTo>
                    <a:cubicBezTo>
                      <a:pt x="223" y="19"/>
                      <a:pt x="225" y="17"/>
                      <a:pt x="225" y="16"/>
                    </a:cubicBezTo>
                    <a:cubicBezTo>
                      <a:pt x="225" y="16"/>
                      <a:pt x="225" y="16"/>
                      <a:pt x="225" y="16"/>
                    </a:cubicBezTo>
                    <a:cubicBezTo>
                      <a:pt x="225" y="14"/>
                      <a:pt x="223" y="13"/>
                      <a:pt x="222" y="13"/>
                    </a:cubicBezTo>
                    <a:cubicBezTo>
                      <a:pt x="222" y="13"/>
                      <a:pt x="222" y="13"/>
                      <a:pt x="222" y="13"/>
                    </a:cubicBezTo>
                    <a:cubicBezTo>
                      <a:pt x="220" y="13"/>
                      <a:pt x="219" y="14"/>
                      <a:pt x="219" y="16"/>
                    </a:cubicBezTo>
                    <a:close/>
                    <a:moveTo>
                      <a:pt x="241" y="16"/>
                    </a:moveTo>
                    <a:cubicBezTo>
                      <a:pt x="241" y="16"/>
                      <a:pt x="241" y="16"/>
                      <a:pt x="241" y="16"/>
                    </a:cubicBezTo>
                    <a:cubicBezTo>
                      <a:pt x="241" y="17"/>
                      <a:pt x="243" y="19"/>
                      <a:pt x="244" y="19"/>
                    </a:cubicBezTo>
                    <a:cubicBezTo>
                      <a:pt x="244" y="19"/>
                      <a:pt x="244" y="19"/>
                      <a:pt x="244" y="19"/>
                    </a:cubicBezTo>
                    <a:cubicBezTo>
                      <a:pt x="246" y="19"/>
                      <a:pt x="247" y="17"/>
                      <a:pt x="247" y="16"/>
                    </a:cubicBezTo>
                    <a:cubicBezTo>
                      <a:pt x="247" y="14"/>
                      <a:pt x="246" y="13"/>
                      <a:pt x="244" y="13"/>
                    </a:cubicBezTo>
                    <a:cubicBezTo>
                      <a:pt x="244" y="13"/>
                      <a:pt x="244" y="13"/>
                      <a:pt x="244" y="13"/>
                    </a:cubicBezTo>
                    <a:cubicBezTo>
                      <a:pt x="243" y="13"/>
                      <a:pt x="241" y="14"/>
                      <a:pt x="241" y="16"/>
                    </a:cubicBezTo>
                    <a:close/>
                    <a:moveTo>
                      <a:pt x="174" y="16"/>
                    </a:moveTo>
                    <a:cubicBezTo>
                      <a:pt x="174" y="16"/>
                      <a:pt x="174" y="16"/>
                      <a:pt x="174" y="16"/>
                    </a:cubicBezTo>
                    <a:cubicBezTo>
                      <a:pt x="174" y="17"/>
                      <a:pt x="175" y="19"/>
                      <a:pt x="177" y="19"/>
                    </a:cubicBezTo>
                    <a:cubicBezTo>
                      <a:pt x="177" y="19"/>
                      <a:pt x="177" y="19"/>
                      <a:pt x="177" y="19"/>
                    </a:cubicBezTo>
                    <a:cubicBezTo>
                      <a:pt x="178" y="19"/>
                      <a:pt x="179" y="17"/>
                      <a:pt x="179" y="16"/>
                    </a:cubicBezTo>
                    <a:cubicBezTo>
                      <a:pt x="179" y="16"/>
                      <a:pt x="179" y="16"/>
                      <a:pt x="179" y="16"/>
                    </a:cubicBezTo>
                    <a:cubicBezTo>
                      <a:pt x="179" y="14"/>
                      <a:pt x="178" y="13"/>
                      <a:pt x="177" y="13"/>
                    </a:cubicBezTo>
                    <a:cubicBezTo>
                      <a:pt x="177" y="13"/>
                      <a:pt x="177" y="13"/>
                      <a:pt x="177" y="13"/>
                    </a:cubicBezTo>
                    <a:cubicBezTo>
                      <a:pt x="175" y="13"/>
                      <a:pt x="174" y="14"/>
                      <a:pt x="174" y="16"/>
                    </a:cubicBezTo>
                    <a:close/>
                    <a:moveTo>
                      <a:pt x="253" y="16"/>
                    </a:moveTo>
                    <a:cubicBezTo>
                      <a:pt x="253" y="16"/>
                      <a:pt x="253" y="16"/>
                      <a:pt x="253" y="16"/>
                    </a:cubicBezTo>
                    <a:cubicBezTo>
                      <a:pt x="253" y="17"/>
                      <a:pt x="254" y="19"/>
                      <a:pt x="256" y="19"/>
                    </a:cubicBezTo>
                    <a:cubicBezTo>
                      <a:pt x="256" y="19"/>
                      <a:pt x="256" y="19"/>
                      <a:pt x="256" y="19"/>
                    </a:cubicBezTo>
                    <a:cubicBezTo>
                      <a:pt x="257" y="19"/>
                      <a:pt x="258" y="17"/>
                      <a:pt x="258" y="16"/>
                    </a:cubicBezTo>
                    <a:cubicBezTo>
                      <a:pt x="258" y="14"/>
                      <a:pt x="257" y="13"/>
                      <a:pt x="256" y="13"/>
                    </a:cubicBezTo>
                    <a:cubicBezTo>
                      <a:pt x="256" y="13"/>
                      <a:pt x="256" y="13"/>
                      <a:pt x="256" y="13"/>
                    </a:cubicBezTo>
                    <a:cubicBezTo>
                      <a:pt x="254" y="13"/>
                      <a:pt x="253" y="14"/>
                      <a:pt x="253" y="16"/>
                    </a:cubicBezTo>
                    <a:close/>
                    <a:moveTo>
                      <a:pt x="185" y="16"/>
                    </a:moveTo>
                    <a:cubicBezTo>
                      <a:pt x="185" y="16"/>
                      <a:pt x="185" y="16"/>
                      <a:pt x="185" y="16"/>
                    </a:cubicBezTo>
                    <a:cubicBezTo>
                      <a:pt x="185" y="17"/>
                      <a:pt x="186" y="19"/>
                      <a:pt x="188" y="19"/>
                    </a:cubicBezTo>
                    <a:cubicBezTo>
                      <a:pt x="188" y="19"/>
                      <a:pt x="188" y="19"/>
                      <a:pt x="188" y="19"/>
                    </a:cubicBezTo>
                    <a:cubicBezTo>
                      <a:pt x="188" y="19"/>
                      <a:pt x="188" y="19"/>
                      <a:pt x="188" y="19"/>
                    </a:cubicBezTo>
                    <a:cubicBezTo>
                      <a:pt x="189" y="19"/>
                      <a:pt x="191" y="17"/>
                      <a:pt x="191" y="16"/>
                    </a:cubicBezTo>
                    <a:cubicBezTo>
                      <a:pt x="191" y="16"/>
                      <a:pt x="191" y="16"/>
                      <a:pt x="191" y="16"/>
                    </a:cubicBezTo>
                    <a:cubicBezTo>
                      <a:pt x="191" y="14"/>
                      <a:pt x="189" y="13"/>
                      <a:pt x="188" y="13"/>
                    </a:cubicBezTo>
                    <a:cubicBezTo>
                      <a:pt x="188" y="13"/>
                      <a:pt x="188" y="13"/>
                      <a:pt x="188" y="13"/>
                    </a:cubicBezTo>
                    <a:cubicBezTo>
                      <a:pt x="188" y="13"/>
                      <a:pt x="188" y="13"/>
                      <a:pt x="188" y="13"/>
                    </a:cubicBezTo>
                    <a:cubicBezTo>
                      <a:pt x="186" y="13"/>
                      <a:pt x="185" y="14"/>
                      <a:pt x="185" y="16"/>
                    </a:cubicBezTo>
                    <a:close/>
                    <a:moveTo>
                      <a:pt x="196" y="16"/>
                    </a:moveTo>
                    <a:cubicBezTo>
                      <a:pt x="196" y="16"/>
                      <a:pt x="196" y="16"/>
                      <a:pt x="196" y="16"/>
                    </a:cubicBezTo>
                    <a:cubicBezTo>
                      <a:pt x="196" y="17"/>
                      <a:pt x="198" y="19"/>
                      <a:pt x="199" y="19"/>
                    </a:cubicBezTo>
                    <a:cubicBezTo>
                      <a:pt x="199" y="19"/>
                      <a:pt x="199" y="19"/>
                      <a:pt x="199" y="19"/>
                    </a:cubicBezTo>
                    <a:cubicBezTo>
                      <a:pt x="201" y="19"/>
                      <a:pt x="202" y="17"/>
                      <a:pt x="202" y="16"/>
                    </a:cubicBezTo>
                    <a:cubicBezTo>
                      <a:pt x="202" y="16"/>
                      <a:pt x="202" y="16"/>
                      <a:pt x="202" y="16"/>
                    </a:cubicBezTo>
                    <a:cubicBezTo>
                      <a:pt x="202" y="14"/>
                      <a:pt x="201" y="13"/>
                      <a:pt x="199" y="13"/>
                    </a:cubicBezTo>
                    <a:cubicBezTo>
                      <a:pt x="199" y="13"/>
                      <a:pt x="199" y="13"/>
                      <a:pt x="199" y="13"/>
                    </a:cubicBezTo>
                    <a:cubicBezTo>
                      <a:pt x="198" y="13"/>
                      <a:pt x="196" y="14"/>
                      <a:pt x="196" y="16"/>
                    </a:cubicBezTo>
                    <a:close/>
                    <a:moveTo>
                      <a:pt x="239" y="8"/>
                    </a:moveTo>
                    <a:cubicBezTo>
                      <a:pt x="237" y="8"/>
                      <a:pt x="236" y="9"/>
                      <a:pt x="236" y="10"/>
                    </a:cubicBezTo>
                    <a:cubicBezTo>
                      <a:pt x="236" y="12"/>
                      <a:pt x="237" y="13"/>
                      <a:pt x="239" y="13"/>
                    </a:cubicBezTo>
                    <a:cubicBezTo>
                      <a:pt x="240" y="13"/>
                      <a:pt x="241" y="12"/>
                      <a:pt x="241" y="10"/>
                    </a:cubicBezTo>
                    <a:cubicBezTo>
                      <a:pt x="241" y="9"/>
                      <a:pt x="240" y="8"/>
                      <a:pt x="239" y="8"/>
                    </a:cubicBezTo>
                    <a:close/>
                    <a:moveTo>
                      <a:pt x="261" y="24"/>
                    </a:moveTo>
                    <a:cubicBezTo>
                      <a:pt x="263" y="24"/>
                      <a:pt x="264" y="23"/>
                      <a:pt x="264" y="22"/>
                    </a:cubicBezTo>
                    <a:cubicBezTo>
                      <a:pt x="264" y="20"/>
                      <a:pt x="263" y="19"/>
                      <a:pt x="261" y="19"/>
                    </a:cubicBezTo>
                    <a:cubicBezTo>
                      <a:pt x="260" y="19"/>
                      <a:pt x="258" y="20"/>
                      <a:pt x="258" y="22"/>
                    </a:cubicBezTo>
                    <a:cubicBezTo>
                      <a:pt x="258" y="23"/>
                      <a:pt x="260" y="24"/>
                      <a:pt x="261" y="24"/>
                    </a:cubicBezTo>
                    <a:close/>
                    <a:moveTo>
                      <a:pt x="264" y="16"/>
                    </a:moveTo>
                    <a:cubicBezTo>
                      <a:pt x="264" y="16"/>
                      <a:pt x="264" y="16"/>
                      <a:pt x="264" y="16"/>
                    </a:cubicBezTo>
                    <a:cubicBezTo>
                      <a:pt x="264" y="17"/>
                      <a:pt x="265" y="19"/>
                      <a:pt x="267" y="19"/>
                    </a:cubicBezTo>
                    <a:cubicBezTo>
                      <a:pt x="267" y="19"/>
                      <a:pt x="267" y="19"/>
                      <a:pt x="267" y="19"/>
                    </a:cubicBezTo>
                    <a:cubicBezTo>
                      <a:pt x="268" y="19"/>
                      <a:pt x="270" y="17"/>
                      <a:pt x="270" y="16"/>
                    </a:cubicBezTo>
                    <a:cubicBezTo>
                      <a:pt x="270" y="14"/>
                      <a:pt x="268" y="13"/>
                      <a:pt x="267" y="13"/>
                    </a:cubicBezTo>
                    <a:cubicBezTo>
                      <a:pt x="267" y="13"/>
                      <a:pt x="267" y="13"/>
                      <a:pt x="267" y="13"/>
                    </a:cubicBezTo>
                    <a:cubicBezTo>
                      <a:pt x="265" y="13"/>
                      <a:pt x="264" y="14"/>
                      <a:pt x="264" y="16"/>
                    </a:cubicBezTo>
                    <a:close/>
                    <a:moveTo>
                      <a:pt x="250" y="8"/>
                    </a:moveTo>
                    <a:cubicBezTo>
                      <a:pt x="248" y="8"/>
                      <a:pt x="247" y="9"/>
                      <a:pt x="247" y="10"/>
                    </a:cubicBezTo>
                    <a:cubicBezTo>
                      <a:pt x="247" y="12"/>
                      <a:pt x="248" y="13"/>
                      <a:pt x="250" y="13"/>
                    </a:cubicBezTo>
                    <a:cubicBezTo>
                      <a:pt x="251" y="13"/>
                      <a:pt x="253" y="12"/>
                      <a:pt x="253" y="10"/>
                    </a:cubicBezTo>
                    <a:cubicBezTo>
                      <a:pt x="253" y="9"/>
                      <a:pt x="251" y="8"/>
                      <a:pt x="250" y="8"/>
                    </a:cubicBezTo>
                    <a:close/>
                    <a:moveTo>
                      <a:pt x="250" y="24"/>
                    </a:moveTo>
                    <a:cubicBezTo>
                      <a:pt x="251" y="24"/>
                      <a:pt x="253" y="23"/>
                      <a:pt x="253" y="22"/>
                    </a:cubicBezTo>
                    <a:cubicBezTo>
                      <a:pt x="253" y="20"/>
                      <a:pt x="251" y="19"/>
                      <a:pt x="250" y="19"/>
                    </a:cubicBezTo>
                    <a:cubicBezTo>
                      <a:pt x="248" y="19"/>
                      <a:pt x="247" y="20"/>
                      <a:pt x="247" y="22"/>
                    </a:cubicBezTo>
                    <a:cubicBezTo>
                      <a:pt x="247" y="23"/>
                      <a:pt x="248" y="24"/>
                      <a:pt x="250" y="24"/>
                    </a:cubicBezTo>
                    <a:close/>
                    <a:moveTo>
                      <a:pt x="261" y="8"/>
                    </a:moveTo>
                    <a:cubicBezTo>
                      <a:pt x="260" y="8"/>
                      <a:pt x="258" y="9"/>
                      <a:pt x="258" y="10"/>
                    </a:cubicBezTo>
                    <a:cubicBezTo>
                      <a:pt x="258" y="12"/>
                      <a:pt x="260" y="13"/>
                      <a:pt x="261" y="13"/>
                    </a:cubicBezTo>
                    <a:cubicBezTo>
                      <a:pt x="263" y="13"/>
                      <a:pt x="264" y="12"/>
                      <a:pt x="264" y="10"/>
                    </a:cubicBezTo>
                    <a:cubicBezTo>
                      <a:pt x="264" y="9"/>
                      <a:pt x="263" y="8"/>
                      <a:pt x="261" y="8"/>
                    </a:cubicBezTo>
                    <a:close/>
                    <a:moveTo>
                      <a:pt x="275" y="16"/>
                    </a:moveTo>
                    <a:cubicBezTo>
                      <a:pt x="275" y="16"/>
                      <a:pt x="275" y="16"/>
                      <a:pt x="275" y="16"/>
                    </a:cubicBezTo>
                    <a:cubicBezTo>
                      <a:pt x="275" y="17"/>
                      <a:pt x="277" y="19"/>
                      <a:pt x="278" y="19"/>
                    </a:cubicBezTo>
                    <a:cubicBezTo>
                      <a:pt x="278" y="19"/>
                      <a:pt x="278" y="19"/>
                      <a:pt x="278" y="19"/>
                    </a:cubicBezTo>
                    <a:cubicBezTo>
                      <a:pt x="278" y="19"/>
                      <a:pt x="278" y="19"/>
                      <a:pt x="278" y="19"/>
                    </a:cubicBezTo>
                    <a:cubicBezTo>
                      <a:pt x="280" y="19"/>
                      <a:pt x="281" y="17"/>
                      <a:pt x="281" y="16"/>
                    </a:cubicBezTo>
                    <a:cubicBezTo>
                      <a:pt x="281" y="16"/>
                      <a:pt x="281" y="16"/>
                      <a:pt x="281" y="16"/>
                    </a:cubicBezTo>
                    <a:cubicBezTo>
                      <a:pt x="281" y="14"/>
                      <a:pt x="280" y="13"/>
                      <a:pt x="278" y="13"/>
                    </a:cubicBezTo>
                    <a:cubicBezTo>
                      <a:pt x="278" y="13"/>
                      <a:pt x="278" y="13"/>
                      <a:pt x="278" y="13"/>
                    </a:cubicBezTo>
                    <a:cubicBezTo>
                      <a:pt x="278" y="13"/>
                      <a:pt x="278" y="13"/>
                      <a:pt x="278" y="13"/>
                    </a:cubicBezTo>
                    <a:cubicBezTo>
                      <a:pt x="277" y="13"/>
                      <a:pt x="275" y="14"/>
                      <a:pt x="275" y="16"/>
                    </a:cubicBezTo>
                    <a:close/>
                    <a:moveTo>
                      <a:pt x="272" y="8"/>
                    </a:moveTo>
                    <a:cubicBezTo>
                      <a:pt x="271" y="8"/>
                      <a:pt x="270" y="9"/>
                      <a:pt x="270" y="10"/>
                    </a:cubicBezTo>
                    <a:cubicBezTo>
                      <a:pt x="270" y="12"/>
                      <a:pt x="271" y="13"/>
                      <a:pt x="272" y="13"/>
                    </a:cubicBezTo>
                    <a:cubicBezTo>
                      <a:pt x="274" y="13"/>
                      <a:pt x="275" y="12"/>
                      <a:pt x="275" y="10"/>
                    </a:cubicBezTo>
                    <a:cubicBezTo>
                      <a:pt x="275" y="9"/>
                      <a:pt x="274" y="8"/>
                      <a:pt x="272" y="8"/>
                    </a:cubicBezTo>
                    <a:close/>
                    <a:moveTo>
                      <a:pt x="137" y="24"/>
                    </a:moveTo>
                    <a:cubicBezTo>
                      <a:pt x="139" y="24"/>
                      <a:pt x="140" y="23"/>
                      <a:pt x="140" y="22"/>
                    </a:cubicBezTo>
                    <a:cubicBezTo>
                      <a:pt x="140" y="20"/>
                      <a:pt x="139" y="19"/>
                      <a:pt x="137" y="19"/>
                    </a:cubicBezTo>
                    <a:cubicBezTo>
                      <a:pt x="136" y="19"/>
                      <a:pt x="134" y="20"/>
                      <a:pt x="134" y="22"/>
                    </a:cubicBezTo>
                    <a:cubicBezTo>
                      <a:pt x="134" y="23"/>
                      <a:pt x="136" y="24"/>
                      <a:pt x="137" y="24"/>
                    </a:cubicBezTo>
                    <a:close/>
                    <a:moveTo>
                      <a:pt x="134" y="38"/>
                    </a:moveTo>
                    <a:cubicBezTo>
                      <a:pt x="134" y="38"/>
                      <a:pt x="134" y="38"/>
                      <a:pt x="134" y="38"/>
                    </a:cubicBezTo>
                    <a:cubicBezTo>
                      <a:pt x="134" y="37"/>
                      <a:pt x="133" y="36"/>
                      <a:pt x="131" y="36"/>
                    </a:cubicBezTo>
                    <a:cubicBezTo>
                      <a:pt x="131" y="36"/>
                      <a:pt x="131" y="36"/>
                      <a:pt x="131" y="36"/>
                    </a:cubicBezTo>
                    <a:cubicBezTo>
                      <a:pt x="130" y="36"/>
                      <a:pt x="129" y="37"/>
                      <a:pt x="129" y="38"/>
                    </a:cubicBezTo>
                    <a:cubicBezTo>
                      <a:pt x="129" y="38"/>
                      <a:pt x="129" y="38"/>
                      <a:pt x="129" y="38"/>
                    </a:cubicBezTo>
                    <a:cubicBezTo>
                      <a:pt x="129" y="38"/>
                      <a:pt x="129" y="38"/>
                      <a:pt x="129" y="38"/>
                    </a:cubicBezTo>
                    <a:cubicBezTo>
                      <a:pt x="129" y="40"/>
                      <a:pt x="130" y="41"/>
                      <a:pt x="131" y="41"/>
                    </a:cubicBezTo>
                    <a:cubicBezTo>
                      <a:pt x="131" y="41"/>
                      <a:pt x="131" y="41"/>
                      <a:pt x="131" y="41"/>
                    </a:cubicBezTo>
                    <a:cubicBezTo>
                      <a:pt x="133" y="41"/>
                      <a:pt x="134" y="40"/>
                      <a:pt x="134" y="38"/>
                    </a:cubicBezTo>
                    <a:close/>
                    <a:moveTo>
                      <a:pt x="225" y="38"/>
                    </a:moveTo>
                    <a:cubicBezTo>
                      <a:pt x="225" y="38"/>
                      <a:pt x="225" y="38"/>
                      <a:pt x="225" y="38"/>
                    </a:cubicBezTo>
                    <a:cubicBezTo>
                      <a:pt x="225" y="37"/>
                      <a:pt x="223" y="36"/>
                      <a:pt x="222" y="36"/>
                    </a:cubicBezTo>
                    <a:cubicBezTo>
                      <a:pt x="222" y="36"/>
                      <a:pt x="222" y="36"/>
                      <a:pt x="222" y="36"/>
                    </a:cubicBezTo>
                    <a:cubicBezTo>
                      <a:pt x="220" y="36"/>
                      <a:pt x="219" y="37"/>
                      <a:pt x="219" y="38"/>
                    </a:cubicBezTo>
                    <a:cubicBezTo>
                      <a:pt x="219" y="38"/>
                      <a:pt x="219" y="38"/>
                      <a:pt x="219" y="38"/>
                    </a:cubicBezTo>
                    <a:cubicBezTo>
                      <a:pt x="219" y="38"/>
                      <a:pt x="219" y="38"/>
                      <a:pt x="219" y="38"/>
                    </a:cubicBezTo>
                    <a:cubicBezTo>
                      <a:pt x="219" y="40"/>
                      <a:pt x="220" y="41"/>
                      <a:pt x="222" y="41"/>
                    </a:cubicBezTo>
                    <a:cubicBezTo>
                      <a:pt x="222" y="41"/>
                      <a:pt x="222" y="41"/>
                      <a:pt x="222" y="41"/>
                    </a:cubicBezTo>
                    <a:cubicBezTo>
                      <a:pt x="223" y="41"/>
                      <a:pt x="225" y="40"/>
                      <a:pt x="225" y="38"/>
                    </a:cubicBezTo>
                    <a:close/>
                    <a:moveTo>
                      <a:pt x="227" y="41"/>
                    </a:moveTo>
                    <a:cubicBezTo>
                      <a:pt x="226" y="41"/>
                      <a:pt x="225" y="42"/>
                      <a:pt x="225" y="44"/>
                    </a:cubicBezTo>
                    <a:cubicBezTo>
                      <a:pt x="225" y="45"/>
                      <a:pt x="225" y="46"/>
                      <a:pt x="227" y="47"/>
                    </a:cubicBezTo>
                    <a:cubicBezTo>
                      <a:pt x="228" y="47"/>
                      <a:pt x="228" y="47"/>
                      <a:pt x="228" y="47"/>
                    </a:cubicBezTo>
                    <a:cubicBezTo>
                      <a:pt x="229" y="46"/>
                      <a:pt x="230" y="45"/>
                      <a:pt x="230" y="44"/>
                    </a:cubicBezTo>
                    <a:cubicBezTo>
                      <a:pt x="230" y="42"/>
                      <a:pt x="229" y="41"/>
                      <a:pt x="227" y="41"/>
                    </a:cubicBezTo>
                    <a:close/>
                    <a:moveTo>
                      <a:pt x="236" y="38"/>
                    </a:moveTo>
                    <a:cubicBezTo>
                      <a:pt x="236" y="38"/>
                      <a:pt x="236" y="38"/>
                      <a:pt x="236" y="38"/>
                    </a:cubicBezTo>
                    <a:cubicBezTo>
                      <a:pt x="236" y="37"/>
                      <a:pt x="235" y="36"/>
                      <a:pt x="233" y="36"/>
                    </a:cubicBezTo>
                    <a:cubicBezTo>
                      <a:pt x="233" y="36"/>
                      <a:pt x="233" y="36"/>
                      <a:pt x="233" y="36"/>
                    </a:cubicBezTo>
                    <a:cubicBezTo>
                      <a:pt x="231" y="36"/>
                      <a:pt x="230" y="37"/>
                      <a:pt x="230" y="38"/>
                    </a:cubicBezTo>
                    <a:cubicBezTo>
                      <a:pt x="230" y="38"/>
                      <a:pt x="230" y="38"/>
                      <a:pt x="230" y="38"/>
                    </a:cubicBezTo>
                    <a:cubicBezTo>
                      <a:pt x="230" y="38"/>
                      <a:pt x="230" y="38"/>
                      <a:pt x="230" y="38"/>
                    </a:cubicBezTo>
                    <a:cubicBezTo>
                      <a:pt x="230" y="40"/>
                      <a:pt x="231" y="41"/>
                      <a:pt x="233" y="41"/>
                    </a:cubicBezTo>
                    <a:cubicBezTo>
                      <a:pt x="233" y="41"/>
                      <a:pt x="233" y="41"/>
                      <a:pt x="233" y="41"/>
                    </a:cubicBezTo>
                    <a:cubicBezTo>
                      <a:pt x="235" y="41"/>
                      <a:pt x="236" y="40"/>
                      <a:pt x="236" y="38"/>
                    </a:cubicBezTo>
                    <a:close/>
                    <a:moveTo>
                      <a:pt x="213" y="38"/>
                    </a:moveTo>
                    <a:cubicBezTo>
                      <a:pt x="213" y="38"/>
                      <a:pt x="213" y="38"/>
                      <a:pt x="213" y="38"/>
                    </a:cubicBezTo>
                    <a:cubicBezTo>
                      <a:pt x="213" y="37"/>
                      <a:pt x="212" y="36"/>
                      <a:pt x="210" y="36"/>
                    </a:cubicBezTo>
                    <a:cubicBezTo>
                      <a:pt x="210" y="36"/>
                      <a:pt x="210" y="36"/>
                      <a:pt x="210" y="36"/>
                    </a:cubicBezTo>
                    <a:cubicBezTo>
                      <a:pt x="210" y="36"/>
                      <a:pt x="210" y="36"/>
                      <a:pt x="210" y="36"/>
                    </a:cubicBezTo>
                    <a:cubicBezTo>
                      <a:pt x="209" y="36"/>
                      <a:pt x="208" y="37"/>
                      <a:pt x="208" y="38"/>
                    </a:cubicBezTo>
                    <a:cubicBezTo>
                      <a:pt x="208" y="38"/>
                      <a:pt x="208" y="38"/>
                      <a:pt x="208" y="38"/>
                    </a:cubicBezTo>
                    <a:cubicBezTo>
                      <a:pt x="208" y="38"/>
                      <a:pt x="208" y="38"/>
                      <a:pt x="208" y="38"/>
                    </a:cubicBezTo>
                    <a:cubicBezTo>
                      <a:pt x="208" y="40"/>
                      <a:pt x="209" y="41"/>
                      <a:pt x="210" y="41"/>
                    </a:cubicBezTo>
                    <a:cubicBezTo>
                      <a:pt x="210" y="41"/>
                      <a:pt x="210" y="41"/>
                      <a:pt x="210" y="41"/>
                    </a:cubicBezTo>
                    <a:cubicBezTo>
                      <a:pt x="210" y="41"/>
                      <a:pt x="210" y="41"/>
                      <a:pt x="210" y="41"/>
                    </a:cubicBezTo>
                    <a:cubicBezTo>
                      <a:pt x="212" y="41"/>
                      <a:pt x="213" y="40"/>
                      <a:pt x="213" y="38"/>
                    </a:cubicBezTo>
                    <a:close/>
                    <a:moveTo>
                      <a:pt x="272" y="41"/>
                    </a:moveTo>
                    <a:cubicBezTo>
                      <a:pt x="271" y="41"/>
                      <a:pt x="270" y="42"/>
                      <a:pt x="270" y="44"/>
                    </a:cubicBezTo>
                    <a:cubicBezTo>
                      <a:pt x="270" y="45"/>
                      <a:pt x="271" y="47"/>
                      <a:pt x="272" y="47"/>
                    </a:cubicBezTo>
                    <a:cubicBezTo>
                      <a:pt x="273" y="47"/>
                      <a:pt x="273" y="47"/>
                      <a:pt x="273" y="47"/>
                    </a:cubicBezTo>
                    <a:cubicBezTo>
                      <a:pt x="274" y="47"/>
                      <a:pt x="275" y="45"/>
                      <a:pt x="275" y="44"/>
                    </a:cubicBezTo>
                    <a:cubicBezTo>
                      <a:pt x="275" y="42"/>
                      <a:pt x="274" y="41"/>
                      <a:pt x="272" y="41"/>
                    </a:cubicBezTo>
                    <a:close/>
                    <a:moveTo>
                      <a:pt x="216" y="41"/>
                    </a:moveTo>
                    <a:cubicBezTo>
                      <a:pt x="214" y="41"/>
                      <a:pt x="213" y="42"/>
                      <a:pt x="213" y="44"/>
                    </a:cubicBezTo>
                    <a:cubicBezTo>
                      <a:pt x="213" y="45"/>
                      <a:pt x="214" y="46"/>
                      <a:pt x="215" y="47"/>
                    </a:cubicBezTo>
                    <a:cubicBezTo>
                      <a:pt x="217" y="47"/>
                      <a:pt x="217" y="47"/>
                      <a:pt x="217" y="47"/>
                    </a:cubicBezTo>
                    <a:cubicBezTo>
                      <a:pt x="218" y="46"/>
                      <a:pt x="219" y="45"/>
                      <a:pt x="219" y="44"/>
                    </a:cubicBezTo>
                    <a:cubicBezTo>
                      <a:pt x="219" y="42"/>
                      <a:pt x="218" y="41"/>
                      <a:pt x="216" y="41"/>
                    </a:cubicBezTo>
                    <a:close/>
                    <a:moveTo>
                      <a:pt x="258" y="38"/>
                    </a:moveTo>
                    <a:cubicBezTo>
                      <a:pt x="258" y="37"/>
                      <a:pt x="257" y="36"/>
                      <a:pt x="256" y="36"/>
                    </a:cubicBezTo>
                    <a:cubicBezTo>
                      <a:pt x="256" y="36"/>
                      <a:pt x="256" y="36"/>
                      <a:pt x="256" y="36"/>
                    </a:cubicBezTo>
                    <a:cubicBezTo>
                      <a:pt x="254" y="36"/>
                      <a:pt x="253" y="37"/>
                      <a:pt x="253" y="38"/>
                    </a:cubicBezTo>
                    <a:cubicBezTo>
                      <a:pt x="253" y="38"/>
                      <a:pt x="253" y="38"/>
                      <a:pt x="253" y="38"/>
                    </a:cubicBezTo>
                    <a:cubicBezTo>
                      <a:pt x="253" y="38"/>
                      <a:pt x="253" y="38"/>
                      <a:pt x="253" y="38"/>
                    </a:cubicBezTo>
                    <a:cubicBezTo>
                      <a:pt x="253" y="40"/>
                      <a:pt x="254" y="41"/>
                      <a:pt x="256" y="41"/>
                    </a:cubicBezTo>
                    <a:cubicBezTo>
                      <a:pt x="256" y="41"/>
                      <a:pt x="256" y="41"/>
                      <a:pt x="256" y="41"/>
                    </a:cubicBezTo>
                    <a:cubicBezTo>
                      <a:pt x="257" y="41"/>
                      <a:pt x="258" y="40"/>
                      <a:pt x="258" y="38"/>
                    </a:cubicBezTo>
                    <a:cubicBezTo>
                      <a:pt x="258" y="38"/>
                      <a:pt x="258" y="38"/>
                      <a:pt x="258" y="38"/>
                    </a:cubicBezTo>
                    <a:close/>
                    <a:moveTo>
                      <a:pt x="270" y="38"/>
                    </a:moveTo>
                    <a:cubicBezTo>
                      <a:pt x="270" y="37"/>
                      <a:pt x="268" y="36"/>
                      <a:pt x="267" y="36"/>
                    </a:cubicBezTo>
                    <a:cubicBezTo>
                      <a:pt x="267" y="36"/>
                      <a:pt x="267" y="36"/>
                      <a:pt x="267" y="36"/>
                    </a:cubicBezTo>
                    <a:cubicBezTo>
                      <a:pt x="265" y="36"/>
                      <a:pt x="264" y="37"/>
                      <a:pt x="264" y="38"/>
                    </a:cubicBezTo>
                    <a:cubicBezTo>
                      <a:pt x="264" y="38"/>
                      <a:pt x="264" y="38"/>
                      <a:pt x="264" y="38"/>
                    </a:cubicBezTo>
                    <a:cubicBezTo>
                      <a:pt x="264" y="38"/>
                      <a:pt x="264" y="38"/>
                      <a:pt x="264" y="38"/>
                    </a:cubicBezTo>
                    <a:cubicBezTo>
                      <a:pt x="264" y="40"/>
                      <a:pt x="265" y="41"/>
                      <a:pt x="267" y="41"/>
                    </a:cubicBezTo>
                    <a:cubicBezTo>
                      <a:pt x="267" y="41"/>
                      <a:pt x="267" y="41"/>
                      <a:pt x="267" y="41"/>
                    </a:cubicBezTo>
                    <a:cubicBezTo>
                      <a:pt x="268" y="41"/>
                      <a:pt x="270" y="40"/>
                      <a:pt x="270" y="38"/>
                    </a:cubicBezTo>
                    <a:cubicBezTo>
                      <a:pt x="270" y="38"/>
                      <a:pt x="270" y="38"/>
                      <a:pt x="270" y="38"/>
                    </a:cubicBezTo>
                    <a:close/>
                    <a:moveTo>
                      <a:pt x="261" y="41"/>
                    </a:moveTo>
                    <a:cubicBezTo>
                      <a:pt x="260" y="41"/>
                      <a:pt x="258" y="42"/>
                      <a:pt x="258" y="44"/>
                    </a:cubicBezTo>
                    <a:cubicBezTo>
                      <a:pt x="258" y="45"/>
                      <a:pt x="259" y="46"/>
                      <a:pt x="261" y="47"/>
                    </a:cubicBezTo>
                    <a:cubicBezTo>
                      <a:pt x="261" y="47"/>
                      <a:pt x="261" y="47"/>
                      <a:pt x="261" y="47"/>
                    </a:cubicBezTo>
                    <a:cubicBezTo>
                      <a:pt x="263" y="46"/>
                      <a:pt x="264" y="45"/>
                      <a:pt x="264" y="44"/>
                    </a:cubicBezTo>
                    <a:cubicBezTo>
                      <a:pt x="264" y="42"/>
                      <a:pt x="263" y="41"/>
                      <a:pt x="261" y="41"/>
                    </a:cubicBezTo>
                    <a:close/>
                    <a:moveTo>
                      <a:pt x="250" y="41"/>
                    </a:moveTo>
                    <a:cubicBezTo>
                      <a:pt x="248" y="41"/>
                      <a:pt x="247" y="42"/>
                      <a:pt x="247" y="44"/>
                    </a:cubicBezTo>
                    <a:cubicBezTo>
                      <a:pt x="247" y="45"/>
                      <a:pt x="248" y="46"/>
                      <a:pt x="250" y="47"/>
                    </a:cubicBezTo>
                    <a:cubicBezTo>
                      <a:pt x="250" y="47"/>
                      <a:pt x="250" y="47"/>
                      <a:pt x="250" y="47"/>
                    </a:cubicBezTo>
                    <a:cubicBezTo>
                      <a:pt x="252" y="46"/>
                      <a:pt x="253" y="45"/>
                      <a:pt x="253" y="44"/>
                    </a:cubicBezTo>
                    <a:cubicBezTo>
                      <a:pt x="253" y="42"/>
                      <a:pt x="251" y="41"/>
                      <a:pt x="250" y="41"/>
                    </a:cubicBezTo>
                    <a:close/>
                    <a:moveTo>
                      <a:pt x="205" y="41"/>
                    </a:moveTo>
                    <a:cubicBezTo>
                      <a:pt x="203" y="41"/>
                      <a:pt x="202" y="42"/>
                      <a:pt x="202" y="44"/>
                    </a:cubicBezTo>
                    <a:cubicBezTo>
                      <a:pt x="202" y="45"/>
                      <a:pt x="203" y="46"/>
                      <a:pt x="204" y="47"/>
                    </a:cubicBezTo>
                    <a:cubicBezTo>
                      <a:pt x="206" y="47"/>
                      <a:pt x="206" y="47"/>
                      <a:pt x="206" y="47"/>
                    </a:cubicBezTo>
                    <a:cubicBezTo>
                      <a:pt x="207" y="46"/>
                      <a:pt x="208" y="45"/>
                      <a:pt x="208" y="44"/>
                    </a:cubicBezTo>
                    <a:cubicBezTo>
                      <a:pt x="208" y="42"/>
                      <a:pt x="206" y="41"/>
                      <a:pt x="205" y="41"/>
                    </a:cubicBezTo>
                    <a:close/>
                    <a:moveTo>
                      <a:pt x="247" y="38"/>
                    </a:moveTo>
                    <a:cubicBezTo>
                      <a:pt x="247" y="37"/>
                      <a:pt x="246" y="36"/>
                      <a:pt x="244" y="36"/>
                    </a:cubicBezTo>
                    <a:cubicBezTo>
                      <a:pt x="244" y="36"/>
                      <a:pt x="244" y="36"/>
                      <a:pt x="244" y="36"/>
                    </a:cubicBezTo>
                    <a:cubicBezTo>
                      <a:pt x="243" y="36"/>
                      <a:pt x="241" y="37"/>
                      <a:pt x="241" y="38"/>
                    </a:cubicBezTo>
                    <a:cubicBezTo>
                      <a:pt x="241" y="38"/>
                      <a:pt x="241" y="38"/>
                      <a:pt x="241" y="38"/>
                    </a:cubicBezTo>
                    <a:cubicBezTo>
                      <a:pt x="241" y="38"/>
                      <a:pt x="241" y="38"/>
                      <a:pt x="241" y="38"/>
                    </a:cubicBezTo>
                    <a:cubicBezTo>
                      <a:pt x="241" y="40"/>
                      <a:pt x="243" y="41"/>
                      <a:pt x="244" y="41"/>
                    </a:cubicBezTo>
                    <a:cubicBezTo>
                      <a:pt x="244" y="41"/>
                      <a:pt x="244" y="41"/>
                      <a:pt x="244" y="41"/>
                    </a:cubicBezTo>
                    <a:cubicBezTo>
                      <a:pt x="246" y="41"/>
                      <a:pt x="247" y="40"/>
                      <a:pt x="247" y="38"/>
                    </a:cubicBezTo>
                    <a:cubicBezTo>
                      <a:pt x="247" y="38"/>
                      <a:pt x="247" y="38"/>
                      <a:pt x="247" y="38"/>
                    </a:cubicBezTo>
                    <a:close/>
                    <a:moveTo>
                      <a:pt x="239" y="41"/>
                    </a:moveTo>
                    <a:cubicBezTo>
                      <a:pt x="237" y="41"/>
                      <a:pt x="236" y="42"/>
                      <a:pt x="236" y="44"/>
                    </a:cubicBezTo>
                    <a:cubicBezTo>
                      <a:pt x="236" y="45"/>
                      <a:pt x="237" y="46"/>
                      <a:pt x="238" y="47"/>
                    </a:cubicBezTo>
                    <a:cubicBezTo>
                      <a:pt x="239" y="47"/>
                      <a:pt x="239" y="47"/>
                      <a:pt x="239" y="47"/>
                    </a:cubicBezTo>
                    <a:cubicBezTo>
                      <a:pt x="240" y="46"/>
                      <a:pt x="241" y="45"/>
                      <a:pt x="241" y="44"/>
                    </a:cubicBezTo>
                    <a:cubicBezTo>
                      <a:pt x="241" y="42"/>
                      <a:pt x="240" y="41"/>
                      <a:pt x="239" y="41"/>
                    </a:cubicBezTo>
                    <a:close/>
                    <a:moveTo>
                      <a:pt x="157" y="38"/>
                    </a:moveTo>
                    <a:cubicBezTo>
                      <a:pt x="157" y="38"/>
                      <a:pt x="157" y="38"/>
                      <a:pt x="157" y="38"/>
                    </a:cubicBezTo>
                    <a:cubicBezTo>
                      <a:pt x="157" y="37"/>
                      <a:pt x="156" y="36"/>
                      <a:pt x="154" y="36"/>
                    </a:cubicBezTo>
                    <a:cubicBezTo>
                      <a:pt x="154" y="36"/>
                      <a:pt x="154" y="36"/>
                      <a:pt x="154" y="36"/>
                    </a:cubicBezTo>
                    <a:cubicBezTo>
                      <a:pt x="152" y="36"/>
                      <a:pt x="151" y="37"/>
                      <a:pt x="151" y="38"/>
                    </a:cubicBezTo>
                    <a:cubicBezTo>
                      <a:pt x="151" y="38"/>
                      <a:pt x="151" y="38"/>
                      <a:pt x="151" y="38"/>
                    </a:cubicBezTo>
                    <a:cubicBezTo>
                      <a:pt x="151" y="38"/>
                      <a:pt x="151" y="38"/>
                      <a:pt x="151" y="38"/>
                    </a:cubicBezTo>
                    <a:cubicBezTo>
                      <a:pt x="151" y="40"/>
                      <a:pt x="152" y="41"/>
                      <a:pt x="154" y="41"/>
                    </a:cubicBezTo>
                    <a:cubicBezTo>
                      <a:pt x="154" y="41"/>
                      <a:pt x="154" y="41"/>
                      <a:pt x="154" y="41"/>
                    </a:cubicBezTo>
                    <a:cubicBezTo>
                      <a:pt x="156" y="41"/>
                      <a:pt x="157" y="40"/>
                      <a:pt x="157" y="38"/>
                    </a:cubicBezTo>
                    <a:close/>
                    <a:moveTo>
                      <a:pt x="148" y="41"/>
                    </a:moveTo>
                    <a:cubicBezTo>
                      <a:pt x="147" y="41"/>
                      <a:pt x="146" y="42"/>
                      <a:pt x="146" y="44"/>
                    </a:cubicBezTo>
                    <a:cubicBezTo>
                      <a:pt x="146" y="45"/>
                      <a:pt x="146" y="46"/>
                      <a:pt x="147" y="46"/>
                    </a:cubicBezTo>
                    <a:cubicBezTo>
                      <a:pt x="150" y="46"/>
                      <a:pt x="150" y="46"/>
                      <a:pt x="150" y="46"/>
                    </a:cubicBezTo>
                    <a:cubicBezTo>
                      <a:pt x="151" y="46"/>
                      <a:pt x="151" y="45"/>
                      <a:pt x="151" y="44"/>
                    </a:cubicBezTo>
                    <a:cubicBezTo>
                      <a:pt x="151" y="42"/>
                      <a:pt x="150" y="41"/>
                      <a:pt x="148" y="41"/>
                    </a:cubicBezTo>
                    <a:close/>
                    <a:moveTo>
                      <a:pt x="160" y="41"/>
                    </a:moveTo>
                    <a:cubicBezTo>
                      <a:pt x="158" y="41"/>
                      <a:pt x="157" y="42"/>
                      <a:pt x="157" y="44"/>
                    </a:cubicBezTo>
                    <a:cubicBezTo>
                      <a:pt x="157" y="45"/>
                      <a:pt x="158" y="46"/>
                      <a:pt x="159" y="46"/>
                    </a:cubicBezTo>
                    <a:cubicBezTo>
                      <a:pt x="161" y="46"/>
                      <a:pt x="161" y="46"/>
                      <a:pt x="161" y="46"/>
                    </a:cubicBezTo>
                    <a:cubicBezTo>
                      <a:pt x="162" y="46"/>
                      <a:pt x="162" y="45"/>
                      <a:pt x="162" y="44"/>
                    </a:cubicBezTo>
                    <a:cubicBezTo>
                      <a:pt x="162" y="42"/>
                      <a:pt x="161" y="41"/>
                      <a:pt x="160" y="41"/>
                    </a:cubicBezTo>
                    <a:close/>
                    <a:moveTo>
                      <a:pt x="168" y="38"/>
                    </a:moveTo>
                    <a:cubicBezTo>
                      <a:pt x="168" y="37"/>
                      <a:pt x="167" y="36"/>
                      <a:pt x="165" y="36"/>
                    </a:cubicBezTo>
                    <a:cubicBezTo>
                      <a:pt x="165" y="36"/>
                      <a:pt x="165" y="36"/>
                      <a:pt x="165" y="36"/>
                    </a:cubicBezTo>
                    <a:cubicBezTo>
                      <a:pt x="164" y="36"/>
                      <a:pt x="162" y="37"/>
                      <a:pt x="162" y="38"/>
                    </a:cubicBezTo>
                    <a:cubicBezTo>
                      <a:pt x="162" y="38"/>
                      <a:pt x="162" y="38"/>
                      <a:pt x="162" y="38"/>
                    </a:cubicBezTo>
                    <a:cubicBezTo>
                      <a:pt x="162" y="38"/>
                      <a:pt x="162" y="38"/>
                      <a:pt x="162" y="38"/>
                    </a:cubicBezTo>
                    <a:cubicBezTo>
                      <a:pt x="162" y="40"/>
                      <a:pt x="164" y="41"/>
                      <a:pt x="165" y="41"/>
                    </a:cubicBezTo>
                    <a:cubicBezTo>
                      <a:pt x="165" y="41"/>
                      <a:pt x="165" y="41"/>
                      <a:pt x="165" y="41"/>
                    </a:cubicBezTo>
                    <a:cubicBezTo>
                      <a:pt x="167" y="41"/>
                      <a:pt x="168" y="40"/>
                      <a:pt x="168" y="38"/>
                    </a:cubicBezTo>
                    <a:cubicBezTo>
                      <a:pt x="168" y="38"/>
                      <a:pt x="168" y="38"/>
                      <a:pt x="168" y="38"/>
                    </a:cubicBezTo>
                    <a:close/>
                    <a:moveTo>
                      <a:pt x="146" y="38"/>
                    </a:moveTo>
                    <a:cubicBezTo>
                      <a:pt x="146" y="37"/>
                      <a:pt x="144" y="36"/>
                      <a:pt x="143" y="36"/>
                    </a:cubicBezTo>
                    <a:cubicBezTo>
                      <a:pt x="143" y="36"/>
                      <a:pt x="143" y="36"/>
                      <a:pt x="143" y="36"/>
                    </a:cubicBezTo>
                    <a:cubicBezTo>
                      <a:pt x="141" y="36"/>
                      <a:pt x="140" y="37"/>
                      <a:pt x="140" y="38"/>
                    </a:cubicBezTo>
                    <a:cubicBezTo>
                      <a:pt x="140" y="38"/>
                      <a:pt x="140" y="38"/>
                      <a:pt x="140" y="38"/>
                    </a:cubicBezTo>
                    <a:cubicBezTo>
                      <a:pt x="140" y="38"/>
                      <a:pt x="140" y="38"/>
                      <a:pt x="140" y="38"/>
                    </a:cubicBezTo>
                    <a:cubicBezTo>
                      <a:pt x="140" y="40"/>
                      <a:pt x="141" y="41"/>
                      <a:pt x="143" y="41"/>
                    </a:cubicBezTo>
                    <a:cubicBezTo>
                      <a:pt x="143" y="41"/>
                      <a:pt x="143" y="41"/>
                      <a:pt x="143" y="41"/>
                    </a:cubicBezTo>
                    <a:cubicBezTo>
                      <a:pt x="144" y="41"/>
                      <a:pt x="146" y="40"/>
                      <a:pt x="146" y="38"/>
                    </a:cubicBezTo>
                    <a:cubicBezTo>
                      <a:pt x="146" y="38"/>
                      <a:pt x="146" y="38"/>
                      <a:pt x="146" y="38"/>
                    </a:cubicBezTo>
                    <a:close/>
                    <a:moveTo>
                      <a:pt x="137" y="41"/>
                    </a:moveTo>
                    <a:cubicBezTo>
                      <a:pt x="136" y="41"/>
                      <a:pt x="134" y="42"/>
                      <a:pt x="134" y="44"/>
                    </a:cubicBezTo>
                    <a:cubicBezTo>
                      <a:pt x="134" y="45"/>
                      <a:pt x="135" y="46"/>
                      <a:pt x="136" y="46"/>
                    </a:cubicBezTo>
                    <a:cubicBezTo>
                      <a:pt x="138" y="46"/>
                      <a:pt x="138" y="46"/>
                      <a:pt x="138" y="46"/>
                    </a:cubicBezTo>
                    <a:cubicBezTo>
                      <a:pt x="139" y="46"/>
                      <a:pt x="140" y="45"/>
                      <a:pt x="140" y="44"/>
                    </a:cubicBezTo>
                    <a:cubicBezTo>
                      <a:pt x="140" y="42"/>
                      <a:pt x="139" y="41"/>
                      <a:pt x="137" y="41"/>
                    </a:cubicBezTo>
                    <a:close/>
                    <a:moveTo>
                      <a:pt x="179" y="38"/>
                    </a:moveTo>
                    <a:cubicBezTo>
                      <a:pt x="179" y="38"/>
                      <a:pt x="179" y="38"/>
                      <a:pt x="179" y="38"/>
                    </a:cubicBezTo>
                    <a:cubicBezTo>
                      <a:pt x="179" y="37"/>
                      <a:pt x="178" y="36"/>
                      <a:pt x="177" y="36"/>
                    </a:cubicBezTo>
                    <a:cubicBezTo>
                      <a:pt x="177" y="36"/>
                      <a:pt x="177" y="36"/>
                      <a:pt x="177" y="36"/>
                    </a:cubicBezTo>
                    <a:cubicBezTo>
                      <a:pt x="175" y="36"/>
                      <a:pt x="174" y="37"/>
                      <a:pt x="174" y="38"/>
                    </a:cubicBezTo>
                    <a:cubicBezTo>
                      <a:pt x="174" y="38"/>
                      <a:pt x="174" y="38"/>
                      <a:pt x="174" y="38"/>
                    </a:cubicBezTo>
                    <a:cubicBezTo>
                      <a:pt x="174" y="38"/>
                      <a:pt x="174" y="38"/>
                      <a:pt x="174" y="38"/>
                    </a:cubicBezTo>
                    <a:cubicBezTo>
                      <a:pt x="174" y="40"/>
                      <a:pt x="175" y="41"/>
                      <a:pt x="177" y="41"/>
                    </a:cubicBezTo>
                    <a:cubicBezTo>
                      <a:pt x="177" y="41"/>
                      <a:pt x="177" y="41"/>
                      <a:pt x="177" y="41"/>
                    </a:cubicBezTo>
                    <a:cubicBezTo>
                      <a:pt x="178" y="41"/>
                      <a:pt x="179" y="40"/>
                      <a:pt x="179" y="38"/>
                    </a:cubicBezTo>
                    <a:close/>
                    <a:moveTo>
                      <a:pt x="193" y="41"/>
                    </a:moveTo>
                    <a:cubicBezTo>
                      <a:pt x="192" y="41"/>
                      <a:pt x="191" y="42"/>
                      <a:pt x="191" y="44"/>
                    </a:cubicBezTo>
                    <a:cubicBezTo>
                      <a:pt x="191" y="45"/>
                      <a:pt x="191" y="46"/>
                      <a:pt x="193" y="46"/>
                    </a:cubicBezTo>
                    <a:cubicBezTo>
                      <a:pt x="194" y="46"/>
                      <a:pt x="194" y="46"/>
                      <a:pt x="194" y="46"/>
                    </a:cubicBezTo>
                    <a:cubicBezTo>
                      <a:pt x="196" y="46"/>
                      <a:pt x="196" y="45"/>
                      <a:pt x="196" y="44"/>
                    </a:cubicBezTo>
                    <a:cubicBezTo>
                      <a:pt x="196" y="42"/>
                      <a:pt x="195" y="41"/>
                      <a:pt x="193" y="41"/>
                    </a:cubicBezTo>
                    <a:close/>
                    <a:moveTo>
                      <a:pt x="191" y="38"/>
                    </a:moveTo>
                    <a:cubicBezTo>
                      <a:pt x="191" y="38"/>
                      <a:pt x="191" y="38"/>
                      <a:pt x="191" y="38"/>
                    </a:cubicBezTo>
                    <a:cubicBezTo>
                      <a:pt x="191" y="37"/>
                      <a:pt x="189" y="36"/>
                      <a:pt x="188" y="36"/>
                    </a:cubicBezTo>
                    <a:cubicBezTo>
                      <a:pt x="188" y="36"/>
                      <a:pt x="188" y="36"/>
                      <a:pt x="188" y="36"/>
                    </a:cubicBezTo>
                    <a:cubicBezTo>
                      <a:pt x="188" y="36"/>
                      <a:pt x="188" y="36"/>
                      <a:pt x="188" y="36"/>
                    </a:cubicBezTo>
                    <a:cubicBezTo>
                      <a:pt x="186" y="36"/>
                      <a:pt x="185" y="37"/>
                      <a:pt x="185" y="38"/>
                    </a:cubicBezTo>
                    <a:cubicBezTo>
                      <a:pt x="185" y="38"/>
                      <a:pt x="185" y="38"/>
                      <a:pt x="185" y="38"/>
                    </a:cubicBezTo>
                    <a:cubicBezTo>
                      <a:pt x="185" y="38"/>
                      <a:pt x="185" y="38"/>
                      <a:pt x="185" y="38"/>
                    </a:cubicBezTo>
                    <a:cubicBezTo>
                      <a:pt x="185" y="40"/>
                      <a:pt x="186" y="41"/>
                      <a:pt x="188" y="41"/>
                    </a:cubicBezTo>
                    <a:cubicBezTo>
                      <a:pt x="188" y="41"/>
                      <a:pt x="188" y="41"/>
                      <a:pt x="188" y="41"/>
                    </a:cubicBezTo>
                    <a:cubicBezTo>
                      <a:pt x="188" y="41"/>
                      <a:pt x="188" y="41"/>
                      <a:pt x="188" y="41"/>
                    </a:cubicBezTo>
                    <a:cubicBezTo>
                      <a:pt x="189" y="41"/>
                      <a:pt x="191" y="40"/>
                      <a:pt x="191" y="38"/>
                    </a:cubicBezTo>
                    <a:close/>
                    <a:moveTo>
                      <a:pt x="182" y="41"/>
                    </a:moveTo>
                    <a:cubicBezTo>
                      <a:pt x="181" y="41"/>
                      <a:pt x="179" y="42"/>
                      <a:pt x="179" y="44"/>
                    </a:cubicBezTo>
                    <a:cubicBezTo>
                      <a:pt x="179" y="45"/>
                      <a:pt x="180" y="46"/>
                      <a:pt x="181" y="46"/>
                    </a:cubicBezTo>
                    <a:cubicBezTo>
                      <a:pt x="183" y="46"/>
                      <a:pt x="183" y="46"/>
                      <a:pt x="183" y="46"/>
                    </a:cubicBezTo>
                    <a:cubicBezTo>
                      <a:pt x="184" y="46"/>
                      <a:pt x="185" y="45"/>
                      <a:pt x="185" y="44"/>
                    </a:cubicBezTo>
                    <a:cubicBezTo>
                      <a:pt x="185" y="42"/>
                      <a:pt x="184" y="41"/>
                      <a:pt x="182" y="41"/>
                    </a:cubicBezTo>
                    <a:close/>
                    <a:moveTo>
                      <a:pt x="171" y="41"/>
                    </a:moveTo>
                    <a:cubicBezTo>
                      <a:pt x="169" y="41"/>
                      <a:pt x="168" y="42"/>
                      <a:pt x="168" y="44"/>
                    </a:cubicBezTo>
                    <a:cubicBezTo>
                      <a:pt x="168" y="45"/>
                      <a:pt x="169" y="46"/>
                      <a:pt x="170" y="46"/>
                    </a:cubicBezTo>
                    <a:cubicBezTo>
                      <a:pt x="172" y="46"/>
                      <a:pt x="172" y="46"/>
                      <a:pt x="172" y="46"/>
                    </a:cubicBezTo>
                    <a:cubicBezTo>
                      <a:pt x="173" y="46"/>
                      <a:pt x="174" y="45"/>
                      <a:pt x="174" y="44"/>
                    </a:cubicBezTo>
                    <a:cubicBezTo>
                      <a:pt x="174" y="42"/>
                      <a:pt x="173" y="41"/>
                      <a:pt x="171" y="41"/>
                    </a:cubicBezTo>
                    <a:close/>
                    <a:moveTo>
                      <a:pt x="202" y="38"/>
                    </a:moveTo>
                    <a:cubicBezTo>
                      <a:pt x="202" y="38"/>
                      <a:pt x="202" y="38"/>
                      <a:pt x="202" y="38"/>
                    </a:cubicBezTo>
                    <a:cubicBezTo>
                      <a:pt x="202" y="37"/>
                      <a:pt x="201" y="36"/>
                      <a:pt x="199" y="36"/>
                    </a:cubicBezTo>
                    <a:cubicBezTo>
                      <a:pt x="199" y="36"/>
                      <a:pt x="199" y="36"/>
                      <a:pt x="199" y="36"/>
                    </a:cubicBezTo>
                    <a:cubicBezTo>
                      <a:pt x="198" y="36"/>
                      <a:pt x="196" y="37"/>
                      <a:pt x="196" y="38"/>
                    </a:cubicBezTo>
                    <a:cubicBezTo>
                      <a:pt x="196" y="38"/>
                      <a:pt x="196" y="38"/>
                      <a:pt x="196" y="38"/>
                    </a:cubicBezTo>
                    <a:cubicBezTo>
                      <a:pt x="196" y="38"/>
                      <a:pt x="196" y="38"/>
                      <a:pt x="196" y="38"/>
                    </a:cubicBezTo>
                    <a:cubicBezTo>
                      <a:pt x="196" y="40"/>
                      <a:pt x="198" y="41"/>
                      <a:pt x="199" y="41"/>
                    </a:cubicBezTo>
                    <a:cubicBezTo>
                      <a:pt x="199" y="41"/>
                      <a:pt x="199" y="41"/>
                      <a:pt x="199" y="41"/>
                    </a:cubicBezTo>
                    <a:cubicBezTo>
                      <a:pt x="201" y="41"/>
                      <a:pt x="202" y="40"/>
                      <a:pt x="202" y="38"/>
                    </a:cubicBezTo>
                    <a:close/>
                    <a:moveTo>
                      <a:pt x="309" y="16"/>
                    </a:moveTo>
                    <a:cubicBezTo>
                      <a:pt x="309" y="16"/>
                      <a:pt x="309" y="16"/>
                      <a:pt x="309" y="16"/>
                    </a:cubicBezTo>
                    <a:cubicBezTo>
                      <a:pt x="309" y="17"/>
                      <a:pt x="310" y="19"/>
                      <a:pt x="312" y="19"/>
                    </a:cubicBezTo>
                    <a:cubicBezTo>
                      <a:pt x="312" y="19"/>
                      <a:pt x="312" y="19"/>
                      <a:pt x="312" y="19"/>
                    </a:cubicBezTo>
                    <a:cubicBezTo>
                      <a:pt x="313" y="19"/>
                      <a:pt x="315" y="17"/>
                      <a:pt x="315" y="16"/>
                    </a:cubicBezTo>
                    <a:cubicBezTo>
                      <a:pt x="315" y="16"/>
                      <a:pt x="315" y="16"/>
                      <a:pt x="315" y="16"/>
                    </a:cubicBezTo>
                    <a:cubicBezTo>
                      <a:pt x="315" y="14"/>
                      <a:pt x="313" y="13"/>
                      <a:pt x="312" y="13"/>
                    </a:cubicBezTo>
                    <a:cubicBezTo>
                      <a:pt x="312" y="13"/>
                      <a:pt x="312" y="13"/>
                      <a:pt x="312" y="13"/>
                    </a:cubicBezTo>
                    <a:cubicBezTo>
                      <a:pt x="310" y="13"/>
                      <a:pt x="309" y="14"/>
                      <a:pt x="309" y="16"/>
                    </a:cubicBezTo>
                    <a:close/>
                    <a:moveTo>
                      <a:pt x="295" y="13"/>
                    </a:moveTo>
                    <a:cubicBezTo>
                      <a:pt x="297" y="13"/>
                      <a:pt x="298" y="12"/>
                      <a:pt x="298" y="10"/>
                    </a:cubicBezTo>
                    <a:cubicBezTo>
                      <a:pt x="298" y="9"/>
                      <a:pt x="297" y="8"/>
                      <a:pt x="295" y="8"/>
                    </a:cubicBezTo>
                    <a:cubicBezTo>
                      <a:pt x="293" y="8"/>
                      <a:pt x="292" y="9"/>
                      <a:pt x="292" y="10"/>
                    </a:cubicBezTo>
                    <a:cubicBezTo>
                      <a:pt x="292" y="12"/>
                      <a:pt x="293" y="13"/>
                      <a:pt x="295" y="13"/>
                    </a:cubicBezTo>
                    <a:close/>
                    <a:moveTo>
                      <a:pt x="281" y="38"/>
                    </a:moveTo>
                    <a:cubicBezTo>
                      <a:pt x="281" y="38"/>
                      <a:pt x="281" y="38"/>
                      <a:pt x="281" y="38"/>
                    </a:cubicBezTo>
                    <a:cubicBezTo>
                      <a:pt x="281" y="37"/>
                      <a:pt x="280" y="36"/>
                      <a:pt x="278" y="36"/>
                    </a:cubicBezTo>
                    <a:cubicBezTo>
                      <a:pt x="278" y="36"/>
                      <a:pt x="278" y="36"/>
                      <a:pt x="278" y="36"/>
                    </a:cubicBezTo>
                    <a:cubicBezTo>
                      <a:pt x="278" y="36"/>
                      <a:pt x="278" y="36"/>
                      <a:pt x="278" y="36"/>
                    </a:cubicBezTo>
                    <a:cubicBezTo>
                      <a:pt x="277" y="36"/>
                      <a:pt x="275" y="37"/>
                      <a:pt x="275" y="38"/>
                    </a:cubicBezTo>
                    <a:cubicBezTo>
                      <a:pt x="275" y="38"/>
                      <a:pt x="275" y="38"/>
                      <a:pt x="275" y="38"/>
                    </a:cubicBezTo>
                    <a:cubicBezTo>
                      <a:pt x="275" y="38"/>
                      <a:pt x="275" y="38"/>
                      <a:pt x="275" y="38"/>
                    </a:cubicBezTo>
                    <a:cubicBezTo>
                      <a:pt x="275" y="40"/>
                      <a:pt x="277" y="41"/>
                      <a:pt x="278" y="41"/>
                    </a:cubicBezTo>
                    <a:cubicBezTo>
                      <a:pt x="278" y="41"/>
                      <a:pt x="278" y="41"/>
                      <a:pt x="278" y="41"/>
                    </a:cubicBezTo>
                    <a:cubicBezTo>
                      <a:pt x="278" y="41"/>
                      <a:pt x="278" y="41"/>
                      <a:pt x="278" y="41"/>
                    </a:cubicBezTo>
                    <a:cubicBezTo>
                      <a:pt x="280" y="41"/>
                      <a:pt x="281" y="40"/>
                      <a:pt x="281" y="38"/>
                    </a:cubicBezTo>
                    <a:close/>
                    <a:moveTo>
                      <a:pt x="92" y="2"/>
                    </a:moveTo>
                    <a:cubicBezTo>
                      <a:pt x="93" y="2"/>
                      <a:pt x="94" y="1"/>
                      <a:pt x="95" y="0"/>
                    </a:cubicBezTo>
                    <a:cubicBezTo>
                      <a:pt x="89" y="0"/>
                      <a:pt x="89" y="0"/>
                      <a:pt x="89" y="0"/>
                    </a:cubicBezTo>
                    <a:cubicBezTo>
                      <a:pt x="90" y="1"/>
                      <a:pt x="91" y="2"/>
                      <a:pt x="92" y="2"/>
                    </a:cubicBezTo>
                    <a:close/>
                    <a:moveTo>
                      <a:pt x="306" y="2"/>
                    </a:moveTo>
                    <a:cubicBezTo>
                      <a:pt x="308" y="2"/>
                      <a:pt x="309" y="1"/>
                      <a:pt x="309" y="0"/>
                    </a:cubicBezTo>
                    <a:cubicBezTo>
                      <a:pt x="304" y="0"/>
                      <a:pt x="304" y="0"/>
                      <a:pt x="304" y="0"/>
                    </a:cubicBezTo>
                    <a:cubicBezTo>
                      <a:pt x="304" y="1"/>
                      <a:pt x="305" y="2"/>
                      <a:pt x="306" y="2"/>
                    </a:cubicBezTo>
                    <a:close/>
                    <a:moveTo>
                      <a:pt x="295" y="2"/>
                    </a:moveTo>
                    <a:cubicBezTo>
                      <a:pt x="296" y="2"/>
                      <a:pt x="297" y="1"/>
                      <a:pt x="298" y="0"/>
                    </a:cubicBezTo>
                    <a:cubicBezTo>
                      <a:pt x="292" y="0"/>
                      <a:pt x="292" y="0"/>
                      <a:pt x="292" y="0"/>
                    </a:cubicBezTo>
                    <a:cubicBezTo>
                      <a:pt x="293" y="1"/>
                      <a:pt x="294" y="2"/>
                      <a:pt x="295" y="2"/>
                    </a:cubicBezTo>
                    <a:close/>
                    <a:moveTo>
                      <a:pt x="301" y="8"/>
                    </a:moveTo>
                    <a:cubicBezTo>
                      <a:pt x="301" y="8"/>
                      <a:pt x="301" y="8"/>
                      <a:pt x="301" y="8"/>
                    </a:cubicBezTo>
                    <a:cubicBezTo>
                      <a:pt x="302" y="8"/>
                      <a:pt x="303" y="6"/>
                      <a:pt x="303" y="5"/>
                    </a:cubicBezTo>
                    <a:cubicBezTo>
                      <a:pt x="303" y="5"/>
                      <a:pt x="303" y="5"/>
                      <a:pt x="303" y="5"/>
                    </a:cubicBezTo>
                    <a:cubicBezTo>
                      <a:pt x="303" y="3"/>
                      <a:pt x="302" y="2"/>
                      <a:pt x="301" y="2"/>
                    </a:cubicBezTo>
                    <a:cubicBezTo>
                      <a:pt x="301" y="2"/>
                      <a:pt x="301" y="2"/>
                      <a:pt x="301" y="2"/>
                    </a:cubicBezTo>
                    <a:cubicBezTo>
                      <a:pt x="299" y="2"/>
                      <a:pt x="298" y="3"/>
                      <a:pt x="298" y="5"/>
                    </a:cubicBezTo>
                    <a:cubicBezTo>
                      <a:pt x="298" y="5"/>
                      <a:pt x="298" y="5"/>
                      <a:pt x="298" y="5"/>
                    </a:cubicBezTo>
                    <a:cubicBezTo>
                      <a:pt x="298" y="6"/>
                      <a:pt x="299" y="8"/>
                      <a:pt x="301" y="8"/>
                    </a:cubicBezTo>
                    <a:close/>
                    <a:moveTo>
                      <a:pt x="312" y="8"/>
                    </a:moveTo>
                    <a:cubicBezTo>
                      <a:pt x="312" y="8"/>
                      <a:pt x="312" y="8"/>
                      <a:pt x="312" y="8"/>
                    </a:cubicBezTo>
                    <a:cubicBezTo>
                      <a:pt x="313" y="8"/>
                      <a:pt x="315" y="6"/>
                      <a:pt x="315" y="5"/>
                    </a:cubicBezTo>
                    <a:cubicBezTo>
                      <a:pt x="315" y="5"/>
                      <a:pt x="315" y="5"/>
                      <a:pt x="315" y="5"/>
                    </a:cubicBezTo>
                    <a:cubicBezTo>
                      <a:pt x="315" y="3"/>
                      <a:pt x="313" y="2"/>
                      <a:pt x="312" y="2"/>
                    </a:cubicBezTo>
                    <a:cubicBezTo>
                      <a:pt x="312" y="2"/>
                      <a:pt x="312" y="2"/>
                      <a:pt x="312" y="2"/>
                    </a:cubicBezTo>
                    <a:cubicBezTo>
                      <a:pt x="310" y="2"/>
                      <a:pt x="309" y="3"/>
                      <a:pt x="309" y="5"/>
                    </a:cubicBezTo>
                    <a:cubicBezTo>
                      <a:pt x="309" y="5"/>
                      <a:pt x="309" y="5"/>
                      <a:pt x="309" y="5"/>
                    </a:cubicBezTo>
                    <a:cubicBezTo>
                      <a:pt x="309" y="6"/>
                      <a:pt x="310" y="8"/>
                      <a:pt x="312" y="8"/>
                    </a:cubicBezTo>
                    <a:close/>
                    <a:moveTo>
                      <a:pt x="306" y="24"/>
                    </a:moveTo>
                    <a:cubicBezTo>
                      <a:pt x="308" y="24"/>
                      <a:pt x="309" y="23"/>
                      <a:pt x="309" y="22"/>
                    </a:cubicBezTo>
                    <a:cubicBezTo>
                      <a:pt x="309" y="20"/>
                      <a:pt x="308" y="19"/>
                      <a:pt x="306" y="19"/>
                    </a:cubicBezTo>
                    <a:cubicBezTo>
                      <a:pt x="305" y="19"/>
                      <a:pt x="303" y="20"/>
                      <a:pt x="303" y="22"/>
                    </a:cubicBezTo>
                    <a:cubicBezTo>
                      <a:pt x="303" y="23"/>
                      <a:pt x="305" y="24"/>
                      <a:pt x="306" y="24"/>
                    </a:cubicBezTo>
                    <a:close/>
                    <a:moveTo>
                      <a:pt x="298" y="16"/>
                    </a:moveTo>
                    <a:cubicBezTo>
                      <a:pt x="298" y="16"/>
                      <a:pt x="298" y="16"/>
                      <a:pt x="298" y="16"/>
                    </a:cubicBezTo>
                    <a:cubicBezTo>
                      <a:pt x="298" y="17"/>
                      <a:pt x="299" y="19"/>
                      <a:pt x="301" y="19"/>
                    </a:cubicBezTo>
                    <a:cubicBezTo>
                      <a:pt x="301" y="19"/>
                      <a:pt x="301" y="19"/>
                      <a:pt x="301" y="19"/>
                    </a:cubicBezTo>
                    <a:cubicBezTo>
                      <a:pt x="302" y="19"/>
                      <a:pt x="303" y="17"/>
                      <a:pt x="303" y="16"/>
                    </a:cubicBezTo>
                    <a:cubicBezTo>
                      <a:pt x="303" y="16"/>
                      <a:pt x="303" y="16"/>
                      <a:pt x="303" y="16"/>
                    </a:cubicBezTo>
                    <a:cubicBezTo>
                      <a:pt x="303" y="14"/>
                      <a:pt x="302" y="13"/>
                      <a:pt x="301" y="13"/>
                    </a:cubicBezTo>
                    <a:cubicBezTo>
                      <a:pt x="301" y="13"/>
                      <a:pt x="301" y="13"/>
                      <a:pt x="301" y="13"/>
                    </a:cubicBezTo>
                    <a:cubicBezTo>
                      <a:pt x="299" y="13"/>
                      <a:pt x="298" y="14"/>
                      <a:pt x="298" y="16"/>
                    </a:cubicBezTo>
                    <a:close/>
                    <a:moveTo>
                      <a:pt x="306" y="8"/>
                    </a:moveTo>
                    <a:cubicBezTo>
                      <a:pt x="305" y="8"/>
                      <a:pt x="303" y="9"/>
                      <a:pt x="303" y="10"/>
                    </a:cubicBezTo>
                    <a:cubicBezTo>
                      <a:pt x="303" y="12"/>
                      <a:pt x="305" y="13"/>
                      <a:pt x="306" y="13"/>
                    </a:cubicBezTo>
                    <a:cubicBezTo>
                      <a:pt x="308" y="13"/>
                      <a:pt x="309" y="12"/>
                      <a:pt x="309" y="10"/>
                    </a:cubicBezTo>
                    <a:cubicBezTo>
                      <a:pt x="309" y="9"/>
                      <a:pt x="308" y="8"/>
                      <a:pt x="306" y="8"/>
                    </a:cubicBezTo>
                    <a:close/>
                    <a:moveTo>
                      <a:pt x="295" y="24"/>
                    </a:moveTo>
                    <a:cubicBezTo>
                      <a:pt x="297" y="24"/>
                      <a:pt x="298" y="23"/>
                      <a:pt x="298" y="22"/>
                    </a:cubicBezTo>
                    <a:cubicBezTo>
                      <a:pt x="298" y="20"/>
                      <a:pt x="297" y="19"/>
                      <a:pt x="295" y="19"/>
                    </a:cubicBezTo>
                    <a:cubicBezTo>
                      <a:pt x="293" y="19"/>
                      <a:pt x="292" y="20"/>
                      <a:pt x="292" y="22"/>
                    </a:cubicBezTo>
                    <a:cubicBezTo>
                      <a:pt x="292" y="23"/>
                      <a:pt x="293" y="24"/>
                      <a:pt x="295" y="24"/>
                    </a:cubicBezTo>
                    <a:close/>
                    <a:moveTo>
                      <a:pt x="306" y="36"/>
                    </a:moveTo>
                    <a:cubicBezTo>
                      <a:pt x="308" y="36"/>
                      <a:pt x="309" y="34"/>
                      <a:pt x="309" y="33"/>
                    </a:cubicBezTo>
                    <a:cubicBezTo>
                      <a:pt x="309" y="31"/>
                      <a:pt x="308" y="30"/>
                      <a:pt x="306" y="30"/>
                    </a:cubicBezTo>
                    <a:cubicBezTo>
                      <a:pt x="305" y="30"/>
                      <a:pt x="303" y="31"/>
                      <a:pt x="303" y="33"/>
                    </a:cubicBezTo>
                    <a:cubicBezTo>
                      <a:pt x="303" y="34"/>
                      <a:pt x="305" y="36"/>
                      <a:pt x="306" y="36"/>
                    </a:cubicBezTo>
                    <a:close/>
                    <a:moveTo>
                      <a:pt x="315" y="27"/>
                    </a:moveTo>
                    <a:cubicBezTo>
                      <a:pt x="315" y="27"/>
                      <a:pt x="315" y="27"/>
                      <a:pt x="315" y="27"/>
                    </a:cubicBezTo>
                    <a:cubicBezTo>
                      <a:pt x="315" y="26"/>
                      <a:pt x="313" y="24"/>
                      <a:pt x="312" y="24"/>
                    </a:cubicBezTo>
                    <a:cubicBezTo>
                      <a:pt x="312" y="24"/>
                      <a:pt x="312" y="24"/>
                      <a:pt x="312" y="24"/>
                    </a:cubicBezTo>
                    <a:cubicBezTo>
                      <a:pt x="310" y="24"/>
                      <a:pt x="309" y="26"/>
                      <a:pt x="309" y="27"/>
                    </a:cubicBezTo>
                    <a:cubicBezTo>
                      <a:pt x="309" y="27"/>
                      <a:pt x="309" y="27"/>
                      <a:pt x="309" y="27"/>
                    </a:cubicBezTo>
                    <a:cubicBezTo>
                      <a:pt x="309" y="29"/>
                      <a:pt x="310" y="30"/>
                      <a:pt x="312" y="30"/>
                    </a:cubicBezTo>
                    <a:cubicBezTo>
                      <a:pt x="312" y="30"/>
                      <a:pt x="312" y="30"/>
                      <a:pt x="312" y="30"/>
                    </a:cubicBezTo>
                    <a:cubicBezTo>
                      <a:pt x="313" y="30"/>
                      <a:pt x="315" y="29"/>
                      <a:pt x="315" y="27"/>
                    </a:cubicBezTo>
                    <a:close/>
                    <a:moveTo>
                      <a:pt x="289" y="2"/>
                    </a:moveTo>
                    <a:cubicBezTo>
                      <a:pt x="289" y="2"/>
                      <a:pt x="289" y="2"/>
                      <a:pt x="289" y="2"/>
                    </a:cubicBezTo>
                    <a:cubicBezTo>
                      <a:pt x="288" y="2"/>
                      <a:pt x="287" y="3"/>
                      <a:pt x="287" y="5"/>
                    </a:cubicBezTo>
                    <a:cubicBezTo>
                      <a:pt x="287" y="5"/>
                      <a:pt x="287" y="5"/>
                      <a:pt x="287" y="5"/>
                    </a:cubicBezTo>
                    <a:cubicBezTo>
                      <a:pt x="287" y="6"/>
                      <a:pt x="288" y="8"/>
                      <a:pt x="289" y="8"/>
                    </a:cubicBezTo>
                    <a:cubicBezTo>
                      <a:pt x="289" y="8"/>
                      <a:pt x="289" y="8"/>
                      <a:pt x="289" y="8"/>
                    </a:cubicBezTo>
                    <a:cubicBezTo>
                      <a:pt x="291" y="8"/>
                      <a:pt x="292" y="6"/>
                      <a:pt x="292" y="5"/>
                    </a:cubicBezTo>
                    <a:cubicBezTo>
                      <a:pt x="292" y="5"/>
                      <a:pt x="292" y="5"/>
                      <a:pt x="292" y="5"/>
                    </a:cubicBezTo>
                    <a:cubicBezTo>
                      <a:pt x="292" y="3"/>
                      <a:pt x="291" y="2"/>
                      <a:pt x="289" y="2"/>
                    </a:cubicBezTo>
                    <a:close/>
                    <a:moveTo>
                      <a:pt x="289" y="24"/>
                    </a:moveTo>
                    <a:cubicBezTo>
                      <a:pt x="289" y="24"/>
                      <a:pt x="289" y="24"/>
                      <a:pt x="289" y="24"/>
                    </a:cubicBezTo>
                    <a:cubicBezTo>
                      <a:pt x="288" y="24"/>
                      <a:pt x="287" y="26"/>
                      <a:pt x="287" y="27"/>
                    </a:cubicBezTo>
                    <a:cubicBezTo>
                      <a:pt x="287" y="27"/>
                      <a:pt x="287" y="27"/>
                      <a:pt x="287" y="27"/>
                    </a:cubicBezTo>
                    <a:cubicBezTo>
                      <a:pt x="287" y="29"/>
                      <a:pt x="288" y="30"/>
                      <a:pt x="289" y="30"/>
                    </a:cubicBezTo>
                    <a:cubicBezTo>
                      <a:pt x="289" y="30"/>
                      <a:pt x="289" y="30"/>
                      <a:pt x="289" y="30"/>
                    </a:cubicBezTo>
                    <a:cubicBezTo>
                      <a:pt x="291" y="30"/>
                      <a:pt x="292" y="29"/>
                      <a:pt x="292" y="27"/>
                    </a:cubicBezTo>
                    <a:cubicBezTo>
                      <a:pt x="292" y="27"/>
                      <a:pt x="292" y="27"/>
                      <a:pt x="292" y="27"/>
                    </a:cubicBezTo>
                    <a:cubicBezTo>
                      <a:pt x="292" y="26"/>
                      <a:pt x="291" y="24"/>
                      <a:pt x="289" y="24"/>
                    </a:cubicBezTo>
                    <a:close/>
                    <a:moveTo>
                      <a:pt x="315" y="38"/>
                    </a:moveTo>
                    <a:cubicBezTo>
                      <a:pt x="315" y="38"/>
                      <a:pt x="315" y="38"/>
                      <a:pt x="315" y="38"/>
                    </a:cubicBezTo>
                    <a:cubicBezTo>
                      <a:pt x="315" y="37"/>
                      <a:pt x="313" y="36"/>
                      <a:pt x="312" y="36"/>
                    </a:cubicBezTo>
                    <a:cubicBezTo>
                      <a:pt x="312" y="36"/>
                      <a:pt x="312" y="36"/>
                      <a:pt x="312" y="36"/>
                    </a:cubicBezTo>
                    <a:cubicBezTo>
                      <a:pt x="310" y="36"/>
                      <a:pt x="309" y="37"/>
                      <a:pt x="309" y="38"/>
                    </a:cubicBezTo>
                    <a:cubicBezTo>
                      <a:pt x="309" y="38"/>
                      <a:pt x="309" y="38"/>
                      <a:pt x="309" y="38"/>
                    </a:cubicBezTo>
                    <a:cubicBezTo>
                      <a:pt x="309" y="38"/>
                      <a:pt x="309" y="38"/>
                      <a:pt x="309" y="38"/>
                    </a:cubicBezTo>
                    <a:cubicBezTo>
                      <a:pt x="309" y="40"/>
                      <a:pt x="310" y="41"/>
                      <a:pt x="312" y="41"/>
                    </a:cubicBezTo>
                    <a:cubicBezTo>
                      <a:pt x="312" y="41"/>
                      <a:pt x="312" y="41"/>
                      <a:pt x="312" y="41"/>
                    </a:cubicBezTo>
                    <a:cubicBezTo>
                      <a:pt x="313" y="41"/>
                      <a:pt x="315" y="40"/>
                      <a:pt x="315" y="38"/>
                    </a:cubicBezTo>
                    <a:close/>
                    <a:moveTo>
                      <a:pt x="284" y="41"/>
                    </a:moveTo>
                    <a:cubicBezTo>
                      <a:pt x="282" y="41"/>
                      <a:pt x="281" y="42"/>
                      <a:pt x="281" y="44"/>
                    </a:cubicBezTo>
                    <a:cubicBezTo>
                      <a:pt x="281" y="45"/>
                      <a:pt x="282" y="47"/>
                      <a:pt x="284" y="47"/>
                    </a:cubicBezTo>
                    <a:cubicBezTo>
                      <a:pt x="284" y="47"/>
                      <a:pt x="284" y="47"/>
                      <a:pt x="284" y="47"/>
                    </a:cubicBezTo>
                    <a:cubicBezTo>
                      <a:pt x="285" y="47"/>
                      <a:pt x="287" y="45"/>
                      <a:pt x="287" y="44"/>
                    </a:cubicBezTo>
                    <a:cubicBezTo>
                      <a:pt x="287" y="42"/>
                      <a:pt x="285" y="41"/>
                      <a:pt x="284" y="41"/>
                    </a:cubicBezTo>
                    <a:close/>
                    <a:moveTo>
                      <a:pt x="292" y="38"/>
                    </a:moveTo>
                    <a:cubicBezTo>
                      <a:pt x="292" y="37"/>
                      <a:pt x="291" y="36"/>
                      <a:pt x="289" y="36"/>
                    </a:cubicBezTo>
                    <a:cubicBezTo>
                      <a:pt x="289" y="36"/>
                      <a:pt x="289" y="36"/>
                      <a:pt x="289" y="36"/>
                    </a:cubicBezTo>
                    <a:cubicBezTo>
                      <a:pt x="288" y="36"/>
                      <a:pt x="287" y="37"/>
                      <a:pt x="287" y="38"/>
                    </a:cubicBezTo>
                    <a:cubicBezTo>
                      <a:pt x="287" y="38"/>
                      <a:pt x="287" y="38"/>
                      <a:pt x="287" y="38"/>
                    </a:cubicBezTo>
                    <a:cubicBezTo>
                      <a:pt x="287" y="38"/>
                      <a:pt x="287" y="38"/>
                      <a:pt x="287" y="38"/>
                    </a:cubicBezTo>
                    <a:cubicBezTo>
                      <a:pt x="287" y="40"/>
                      <a:pt x="288" y="41"/>
                      <a:pt x="289" y="41"/>
                    </a:cubicBezTo>
                    <a:cubicBezTo>
                      <a:pt x="289" y="41"/>
                      <a:pt x="289" y="41"/>
                      <a:pt x="289" y="41"/>
                    </a:cubicBezTo>
                    <a:cubicBezTo>
                      <a:pt x="291" y="41"/>
                      <a:pt x="292" y="40"/>
                      <a:pt x="292" y="38"/>
                    </a:cubicBezTo>
                    <a:cubicBezTo>
                      <a:pt x="292" y="38"/>
                      <a:pt x="292" y="38"/>
                      <a:pt x="292" y="38"/>
                    </a:cubicBezTo>
                    <a:cubicBezTo>
                      <a:pt x="292" y="38"/>
                      <a:pt x="292" y="38"/>
                      <a:pt x="292" y="38"/>
                    </a:cubicBezTo>
                    <a:close/>
                    <a:moveTo>
                      <a:pt x="289" y="13"/>
                    </a:moveTo>
                    <a:cubicBezTo>
                      <a:pt x="289" y="13"/>
                      <a:pt x="289" y="13"/>
                      <a:pt x="289" y="13"/>
                    </a:cubicBezTo>
                    <a:cubicBezTo>
                      <a:pt x="288" y="13"/>
                      <a:pt x="287" y="14"/>
                      <a:pt x="287" y="16"/>
                    </a:cubicBezTo>
                    <a:cubicBezTo>
                      <a:pt x="287" y="16"/>
                      <a:pt x="287" y="16"/>
                      <a:pt x="287" y="16"/>
                    </a:cubicBezTo>
                    <a:cubicBezTo>
                      <a:pt x="287" y="17"/>
                      <a:pt x="288" y="19"/>
                      <a:pt x="289" y="19"/>
                    </a:cubicBezTo>
                    <a:cubicBezTo>
                      <a:pt x="289" y="19"/>
                      <a:pt x="289" y="19"/>
                      <a:pt x="289" y="19"/>
                    </a:cubicBezTo>
                    <a:cubicBezTo>
                      <a:pt x="291" y="19"/>
                      <a:pt x="292" y="17"/>
                      <a:pt x="292" y="16"/>
                    </a:cubicBezTo>
                    <a:cubicBezTo>
                      <a:pt x="292" y="16"/>
                      <a:pt x="292" y="16"/>
                      <a:pt x="292" y="16"/>
                    </a:cubicBezTo>
                    <a:cubicBezTo>
                      <a:pt x="292" y="14"/>
                      <a:pt x="291" y="13"/>
                      <a:pt x="289" y="13"/>
                    </a:cubicBezTo>
                    <a:close/>
                    <a:moveTo>
                      <a:pt x="312" y="47"/>
                    </a:moveTo>
                    <a:cubicBezTo>
                      <a:pt x="312" y="47"/>
                      <a:pt x="312" y="47"/>
                      <a:pt x="312" y="47"/>
                    </a:cubicBezTo>
                    <a:cubicBezTo>
                      <a:pt x="312" y="47"/>
                      <a:pt x="312" y="47"/>
                      <a:pt x="312" y="47"/>
                    </a:cubicBezTo>
                    <a:cubicBezTo>
                      <a:pt x="312" y="47"/>
                      <a:pt x="312" y="47"/>
                      <a:pt x="312" y="47"/>
                    </a:cubicBezTo>
                    <a:close/>
                    <a:moveTo>
                      <a:pt x="306" y="41"/>
                    </a:moveTo>
                    <a:cubicBezTo>
                      <a:pt x="305" y="41"/>
                      <a:pt x="303" y="42"/>
                      <a:pt x="303" y="44"/>
                    </a:cubicBezTo>
                    <a:cubicBezTo>
                      <a:pt x="303" y="45"/>
                      <a:pt x="305" y="47"/>
                      <a:pt x="306" y="47"/>
                    </a:cubicBezTo>
                    <a:cubicBezTo>
                      <a:pt x="308" y="47"/>
                      <a:pt x="309" y="45"/>
                      <a:pt x="309" y="44"/>
                    </a:cubicBezTo>
                    <a:cubicBezTo>
                      <a:pt x="309" y="42"/>
                      <a:pt x="308" y="41"/>
                      <a:pt x="306" y="41"/>
                    </a:cubicBezTo>
                    <a:close/>
                    <a:moveTo>
                      <a:pt x="301" y="47"/>
                    </a:moveTo>
                    <a:cubicBezTo>
                      <a:pt x="301" y="47"/>
                      <a:pt x="301" y="47"/>
                      <a:pt x="301" y="47"/>
                    </a:cubicBezTo>
                    <a:cubicBezTo>
                      <a:pt x="301" y="47"/>
                      <a:pt x="301" y="47"/>
                      <a:pt x="301" y="47"/>
                    </a:cubicBezTo>
                    <a:cubicBezTo>
                      <a:pt x="301" y="47"/>
                      <a:pt x="301" y="47"/>
                      <a:pt x="301" y="47"/>
                    </a:cubicBezTo>
                    <a:close/>
                    <a:moveTo>
                      <a:pt x="303" y="38"/>
                    </a:moveTo>
                    <a:cubicBezTo>
                      <a:pt x="303" y="38"/>
                      <a:pt x="303" y="38"/>
                      <a:pt x="303" y="38"/>
                    </a:cubicBezTo>
                    <a:cubicBezTo>
                      <a:pt x="303" y="37"/>
                      <a:pt x="302" y="36"/>
                      <a:pt x="301" y="36"/>
                    </a:cubicBezTo>
                    <a:cubicBezTo>
                      <a:pt x="301" y="36"/>
                      <a:pt x="301" y="36"/>
                      <a:pt x="301" y="36"/>
                    </a:cubicBezTo>
                    <a:cubicBezTo>
                      <a:pt x="299" y="36"/>
                      <a:pt x="298" y="37"/>
                      <a:pt x="298" y="38"/>
                    </a:cubicBezTo>
                    <a:cubicBezTo>
                      <a:pt x="298" y="38"/>
                      <a:pt x="298" y="38"/>
                      <a:pt x="298" y="38"/>
                    </a:cubicBezTo>
                    <a:cubicBezTo>
                      <a:pt x="298" y="38"/>
                      <a:pt x="298" y="38"/>
                      <a:pt x="298" y="38"/>
                    </a:cubicBezTo>
                    <a:cubicBezTo>
                      <a:pt x="298" y="40"/>
                      <a:pt x="299" y="41"/>
                      <a:pt x="301" y="41"/>
                    </a:cubicBezTo>
                    <a:cubicBezTo>
                      <a:pt x="301" y="41"/>
                      <a:pt x="301" y="41"/>
                      <a:pt x="301" y="41"/>
                    </a:cubicBezTo>
                    <a:cubicBezTo>
                      <a:pt x="302" y="41"/>
                      <a:pt x="303" y="40"/>
                      <a:pt x="303" y="38"/>
                    </a:cubicBezTo>
                    <a:close/>
                    <a:moveTo>
                      <a:pt x="295" y="41"/>
                    </a:moveTo>
                    <a:cubicBezTo>
                      <a:pt x="293" y="41"/>
                      <a:pt x="292" y="42"/>
                      <a:pt x="292" y="44"/>
                    </a:cubicBezTo>
                    <a:cubicBezTo>
                      <a:pt x="292" y="45"/>
                      <a:pt x="293" y="47"/>
                      <a:pt x="295" y="47"/>
                    </a:cubicBezTo>
                    <a:cubicBezTo>
                      <a:pt x="297" y="47"/>
                      <a:pt x="298" y="45"/>
                      <a:pt x="298" y="44"/>
                    </a:cubicBezTo>
                    <a:cubicBezTo>
                      <a:pt x="298" y="42"/>
                      <a:pt x="297" y="41"/>
                      <a:pt x="295" y="41"/>
                    </a:cubicBezTo>
                    <a:close/>
                    <a:moveTo>
                      <a:pt x="303" y="27"/>
                    </a:moveTo>
                    <a:cubicBezTo>
                      <a:pt x="303" y="27"/>
                      <a:pt x="303" y="27"/>
                      <a:pt x="303" y="27"/>
                    </a:cubicBezTo>
                    <a:cubicBezTo>
                      <a:pt x="303" y="26"/>
                      <a:pt x="302" y="24"/>
                      <a:pt x="301" y="24"/>
                    </a:cubicBezTo>
                    <a:cubicBezTo>
                      <a:pt x="301" y="24"/>
                      <a:pt x="301" y="24"/>
                      <a:pt x="301" y="24"/>
                    </a:cubicBezTo>
                    <a:cubicBezTo>
                      <a:pt x="299" y="24"/>
                      <a:pt x="298" y="26"/>
                      <a:pt x="298" y="27"/>
                    </a:cubicBezTo>
                    <a:cubicBezTo>
                      <a:pt x="298" y="27"/>
                      <a:pt x="298" y="27"/>
                      <a:pt x="298" y="27"/>
                    </a:cubicBezTo>
                    <a:cubicBezTo>
                      <a:pt x="298" y="29"/>
                      <a:pt x="299" y="30"/>
                      <a:pt x="301" y="30"/>
                    </a:cubicBezTo>
                    <a:cubicBezTo>
                      <a:pt x="301" y="30"/>
                      <a:pt x="301" y="30"/>
                      <a:pt x="301" y="30"/>
                    </a:cubicBezTo>
                    <a:cubicBezTo>
                      <a:pt x="302" y="30"/>
                      <a:pt x="303" y="29"/>
                      <a:pt x="303" y="27"/>
                    </a:cubicBezTo>
                    <a:close/>
                    <a:moveTo>
                      <a:pt x="13" y="13"/>
                    </a:moveTo>
                    <a:cubicBezTo>
                      <a:pt x="15" y="13"/>
                      <a:pt x="16" y="12"/>
                      <a:pt x="16" y="10"/>
                    </a:cubicBezTo>
                    <a:cubicBezTo>
                      <a:pt x="16" y="9"/>
                      <a:pt x="15" y="8"/>
                      <a:pt x="13" y="8"/>
                    </a:cubicBezTo>
                    <a:cubicBezTo>
                      <a:pt x="11" y="8"/>
                      <a:pt x="10" y="9"/>
                      <a:pt x="10" y="10"/>
                    </a:cubicBezTo>
                    <a:cubicBezTo>
                      <a:pt x="10" y="12"/>
                      <a:pt x="11" y="13"/>
                      <a:pt x="13" y="13"/>
                    </a:cubicBezTo>
                    <a:close/>
                    <a:moveTo>
                      <a:pt x="24" y="13"/>
                    </a:moveTo>
                    <a:cubicBezTo>
                      <a:pt x="26" y="13"/>
                      <a:pt x="27" y="12"/>
                      <a:pt x="27" y="10"/>
                    </a:cubicBezTo>
                    <a:cubicBezTo>
                      <a:pt x="27" y="9"/>
                      <a:pt x="26" y="8"/>
                      <a:pt x="24" y="8"/>
                    </a:cubicBezTo>
                    <a:cubicBezTo>
                      <a:pt x="23" y="8"/>
                      <a:pt x="21" y="9"/>
                      <a:pt x="21" y="10"/>
                    </a:cubicBezTo>
                    <a:cubicBezTo>
                      <a:pt x="21" y="12"/>
                      <a:pt x="23" y="13"/>
                      <a:pt x="24" y="13"/>
                    </a:cubicBezTo>
                    <a:close/>
                    <a:moveTo>
                      <a:pt x="15" y="1"/>
                    </a:moveTo>
                    <a:cubicBezTo>
                      <a:pt x="14" y="1"/>
                      <a:pt x="13" y="2"/>
                      <a:pt x="13" y="2"/>
                    </a:cubicBezTo>
                    <a:cubicBezTo>
                      <a:pt x="13" y="2"/>
                      <a:pt x="13" y="2"/>
                      <a:pt x="13" y="2"/>
                    </a:cubicBezTo>
                    <a:cubicBezTo>
                      <a:pt x="14" y="2"/>
                      <a:pt x="14" y="2"/>
                      <a:pt x="15" y="1"/>
                    </a:cubicBezTo>
                    <a:close/>
                    <a:moveTo>
                      <a:pt x="13" y="24"/>
                    </a:moveTo>
                    <a:cubicBezTo>
                      <a:pt x="15" y="24"/>
                      <a:pt x="16" y="23"/>
                      <a:pt x="16" y="22"/>
                    </a:cubicBezTo>
                    <a:cubicBezTo>
                      <a:pt x="16" y="20"/>
                      <a:pt x="15" y="19"/>
                      <a:pt x="13" y="19"/>
                    </a:cubicBezTo>
                    <a:cubicBezTo>
                      <a:pt x="11" y="19"/>
                      <a:pt x="10" y="20"/>
                      <a:pt x="10" y="22"/>
                    </a:cubicBezTo>
                    <a:cubicBezTo>
                      <a:pt x="10" y="23"/>
                      <a:pt x="11" y="24"/>
                      <a:pt x="13" y="24"/>
                    </a:cubicBezTo>
                    <a:close/>
                    <a:moveTo>
                      <a:pt x="24" y="36"/>
                    </a:moveTo>
                    <a:cubicBezTo>
                      <a:pt x="26" y="36"/>
                      <a:pt x="27" y="34"/>
                      <a:pt x="27" y="33"/>
                    </a:cubicBezTo>
                    <a:cubicBezTo>
                      <a:pt x="27" y="31"/>
                      <a:pt x="26" y="30"/>
                      <a:pt x="24" y="30"/>
                    </a:cubicBezTo>
                    <a:cubicBezTo>
                      <a:pt x="23" y="30"/>
                      <a:pt x="21" y="31"/>
                      <a:pt x="21" y="33"/>
                    </a:cubicBezTo>
                    <a:cubicBezTo>
                      <a:pt x="21" y="34"/>
                      <a:pt x="23" y="36"/>
                      <a:pt x="24" y="36"/>
                    </a:cubicBezTo>
                    <a:close/>
                    <a:moveTo>
                      <a:pt x="24" y="24"/>
                    </a:moveTo>
                    <a:cubicBezTo>
                      <a:pt x="26" y="24"/>
                      <a:pt x="27" y="23"/>
                      <a:pt x="27" y="22"/>
                    </a:cubicBezTo>
                    <a:cubicBezTo>
                      <a:pt x="27" y="20"/>
                      <a:pt x="26" y="19"/>
                      <a:pt x="24" y="19"/>
                    </a:cubicBezTo>
                    <a:cubicBezTo>
                      <a:pt x="23" y="19"/>
                      <a:pt x="21" y="20"/>
                      <a:pt x="21" y="22"/>
                    </a:cubicBezTo>
                    <a:cubicBezTo>
                      <a:pt x="21" y="23"/>
                      <a:pt x="23" y="24"/>
                      <a:pt x="24" y="24"/>
                    </a:cubicBezTo>
                    <a:close/>
                    <a:moveTo>
                      <a:pt x="10" y="16"/>
                    </a:moveTo>
                    <a:cubicBezTo>
                      <a:pt x="10" y="16"/>
                      <a:pt x="10" y="16"/>
                      <a:pt x="10" y="16"/>
                    </a:cubicBezTo>
                    <a:cubicBezTo>
                      <a:pt x="10" y="14"/>
                      <a:pt x="9" y="13"/>
                      <a:pt x="7" y="13"/>
                    </a:cubicBezTo>
                    <a:cubicBezTo>
                      <a:pt x="7" y="13"/>
                      <a:pt x="7" y="13"/>
                      <a:pt x="7" y="13"/>
                    </a:cubicBezTo>
                    <a:cubicBezTo>
                      <a:pt x="6" y="13"/>
                      <a:pt x="5" y="14"/>
                      <a:pt x="5" y="16"/>
                    </a:cubicBezTo>
                    <a:cubicBezTo>
                      <a:pt x="5" y="16"/>
                      <a:pt x="5" y="16"/>
                      <a:pt x="5" y="16"/>
                    </a:cubicBezTo>
                    <a:cubicBezTo>
                      <a:pt x="5" y="17"/>
                      <a:pt x="6" y="19"/>
                      <a:pt x="7" y="19"/>
                    </a:cubicBezTo>
                    <a:cubicBezTo>
                      <a:pt x="7" y="19"/>
                      <a:pt x="7" y="19"/>
                      <a:pt x="7" y="19"/>
                    </a:cubicBezTo>
                    <a:cubicBezTo>
                      <a:pt x="9" y="19"/>
                      <a:pt x="10" y="17"/>
                      <a:pt x="10" y="16"/>
                    </a:cubicBezTo>
                    <a:close/>
                    <a:moveTo>
                      <a:pt x="7" y="30"/>
                    </a:moveTo>
                    <a:cubicBezTo>
                      <a:pt x="7" y="30"/>
                      <a:pt x="7" y="30"/>
                      <a:pt x="7" y="30"/>
                    </a:cubicBezTo>
                    <a:cubicBezTo>
                      <a:pt x="9" y="30"/>
                      <a:pt x="10" y="29"/>
                      <a:pt x="10" y="27"/>
                    </a:cubicBezTo>
                    <a:cubicBezTo>
                      <a:pt x="10" y="27"/>
                      <a:pt x="10" y="27"/>
                      <a:pt x="10" y="27"/>
                    </a:cubicBezTo>
                    <a:cubicBezTo>
                      <a:pt x="10" y="26"/>
                      <a:pt x="9" y="24"/>
                      <a:pt x="7" y="24"/>
                    </a:cubicBezTo>
                    <a:cubicBezTo>
                      <a:pt x="7" y="24"/>
                      <a:pt x="7" y="24"/>
                      <a:pt x="7" y="24"/>
                    </a:cubicBezTo>
                    <a:cubicBezTo>
                      <a:pt x="6" y="24"/>
                      <a:pt x="5" y="26"/>
                      <a:pt x="5" y="27"/>
                    </a:cubicBezTo>
                    <a:cubicBezTo>
                      <a:pt x="5" y="27"/>
                      <a:pt x="5" y="27"/>
                      <a:pt x="5" y="27"/>
                    </a:cubicBezTo>
                    <a:cubicBezTo>
                      <a:pt x="5" y="29"/>
                      <a:pt x="6" y="30"/>
                      <a:pt x="7" y="30"/>
                    </a:cubicBezTo>
                    <a:close/>
                    <a:moveTo>
                      <a:pt x="2" y="30"/>
                    </a:moveTo>
                    <a:cubicBezTo>
                      <a:pt x="1" y="30"/>
                      <a:pt x="1" y="30"/>
                      <a:pt x="1" y="30"/>
                    </a:cubicBezTo>
                    <a:cubicBezTo>
                      <a:pt x="2" y="32"/>
                      <a:pt x="2" y="33"/>
                      <a:pt x="3" y="35"/>
                    </a:cubicBezTo>
                    <a:cubicBezTo>
                      <a:pt x="4" y="34"/>
                      <a:pt x="5" y="34"/>
                      <a:pt x="5" y="33"/>
                    </a:cubicBezTo>
                    <a:cubicBezTo>
                      <a:pt x="5" y="31"/>
                      <a:pt x="3" y="30"/>
                      <a:pt x="2" y="30"/>
                    </a:cubicBezTo>
                    <a:close/>
                    <a:moveTo>
                      <a:pt x="5" y="22"/>
                    </a:moveTo>
                    <a:cubicBezTo>
                      <a:pt x="5" y="20"/>
                      <a:pt x="3" y="19"/>
                      <a:pt x="2" y="19"/>
                    </a:cubicBezTo>
                    <a:cubicBezTo>
                      <a:pt x="1" y="19"/>
                      <a:pt x="0" y="19"/>
                      <a:pt x="0" y="20"/>
                    </a:cubicBezTo>
                    <a:cubicBezTo>
                      <a:pt x="0" y="20"/>
                      <a:pt x="0" y="21"/>
                      <a:pt x="0" y="22"/>
                    </a:cubicBezTo>
                    <a:cubicBezTo>
                      <a:pt x="0" y="23"/>
                      <a:pt x="0" y="23"/>
                      <a:pt x="0" y="23"/>
                    </a:cubicBezTo>
                    <a:cubicBezTo>
                      <a:pt x="0" y="24"/>
                      <a:pt x="1" y="24"/>
                      <a:pt x="2" y="24"/>
                    </a:cubicBezTo>
                    <a:cubicBezTo>
                      <a:pt x="3" y="24"/>
                      <a:pt x="5" y="23"/>
                      <a:pt x="5" y="22"/>
                    </a:cubicBezTo>
                    <a:close/>
                    <a:moveTo>
                      <a:pt x="7" y="8"/>
                    </a:moveTo>
                    <a:cubicBezTo>
                      <a:pt x="9" y="8"/>
                      <a:pt x="10" y="6"/>
                      <a:pt x="10" y="5"/>
                    </a:cubicBezTo>
                    <a:cubicBezTo>
                      <a:pt x="10" y="5"/>
                      <a:pt x="10" y="5"/>
                      <a:pt x="10" y="5"/>
                    </a:cubicBezTo>
                    <a:cubicBezTo>
                      <a:pt x="10" y="4"/>
                      <a:pt x="10" y="4"/>
                      <a:pt x="10" y="3"/>
                    </a:cubicBezTo>
                    <a:cubicBezTo>
                      <a:pt x="9" y="4"/>
                      <a:pt x="8" y="4"/>
                      <a:pt x="7" y="5"/>
                    </a:cubicBezTo>
                    <a:cubicBezTo>
                      <a:pt x="7" y="5"/>
                      <a:pt x="6" y="6"/>
                      <a:pt x="5" y="7"/>
                    </a:cubicBezTo>
                    <a:cubicBezTo>
                      <a:pt x="6" y="7"/>
                      <a:pt x="7" y="8"/>
                      <a:pt x="7" y="8"/>
                    </a:cubicBezTo>
                    <a:close/>
                    <a:moveTo>
                      <a:pt x="10" y="38"/>
                    </a:moveTo>
                    <a:cubicBezTo>
                      <a:pt x="10" y="37"/>
                      <a:pt x="9" y="36"/>
                      <a:pt x="7" y="36"/>
                    </a:cubicBezTo>
                    <a:cubicBezTo>
                      <a:pt x="7" y="36"/>
                      <a:pt x="7" y="36"/>
                      <a:pt x="7" y="36"/>
                    </a:cubicBezTo>
                    <a:cubicBezTo>
                      <a:pt x="6" y="36"/>
                      <a:pt x="5" y="36"/>
                      <a:pt x="5" y="37"/>
                    </a:cubicBezTo>
                    <a:cubicBezTo>
                      <a:pt x="6" y="38"/>
                      <a:pt x="7" y="40"/>
                      <a:pt x="9" y="41"/>
                    </a:cubicBezTo>
                    <a:cubicBezTo>
                      <a:pt x="10" y="40"/>
                      <a:pt x="10" y="39"/>
                      <a:pt x="10" y="38"/>
                    </a:cubicBezTo>
                    <a:cubicBezTo>
                      <a:pt x="10" y="38"/>
                      <a:pt x="10" y="38"/>
                      <a:pt x="10" y="38"/>
                    </a:cubicBezTo>
                    <a:cubicBezTo>
                      <a:pt x="10" y="38"/>
                      <a:pt x="10" y="38"/>
                      <a:pt x="10" y="38"/>
                    </a:cubicBezTo>
                    <a:close/>
                    <a:moveTo>
                      <a:pt x="5" y="10"/>
                    </a:moveTo>
                    <a:cubicBezTo>
                      <a:pt x="5" y="10"/>
                      <a:pt x="4" y="9"/>
                      <a:pt x="4" y="9"/>
                    </a:cubicBezTo>
                    <a:cubicBezTo>
                      <a:pt x="3" y="10"/>
                      <a:pt x="2" y="12"/>
                      <a:pt x="1" y="13"/>
                    </a:cubicBezTo>
                    <a:cubicBezTo>
                      <a:pt x="2" y="13"/>
                      <a:pt x="2" y="13"/>
                      <a:pt x="2" y="13"/>
                    </a:cubicBezTo>
                    <a:cubicBezTo>
                      <a:pt x="3" y="13"/>
                      <a:pt x="5" y="12"/>
                      <a:pt x="5" y="10"/>
                    </a:cubicBezTo>
                    <a:close/>
                    <a:moveTo>
                      <a:pt x="64" y="8"/>
                    </a:moveTo>
                    <a:cubicBezTo>
                      <a:pt x="64" y="8"/>
                      <a:pt x="64" y="8"/>
                      <a:pt x="64" y="8"/>
                    </a:cubicBezTo>
                    <a:cubicBezTo>
                      <a:pt x="65" y="8"/>
                      <a:pt x="67" y="6"/>
                      <a:pt x="67" y="5"/>
                    </a:cubicBezTo>
                    <a:cubicBezTo>
                      <a:pt x="67" y="3"/>
                      <a:pt x="65" y="2"/>
                      <a:pt x="64" y="2"/>
                    </a:cubicBezTo>
                    <a:cubicBezTo>
                      <a:pt x="64" y="2"/>
                      <a:pt x="64" y="2"/>
                      <a:pt x="64" y="2"/>
                    </a:cubicBezTo>
                    <a:cubicBezTo>
                      <a:pt x="62" y="2"/>
                      <a:pt x="61" y="3"/>
                      <a:pt x="61" y="5"/>
                    </a:cubicBezTo>
                    <a:cubicBezTo>
                      <a:pt x="61" y="5"/>
                      <a:pt x="61" y="5"/>
                      <a:pt x="61" y="5"/>
                    </a:cubicBezTo>
                    <a:cubicBezTo>
                      <a:pt x="61" y="6"/>
                      <a:pt x="62" y="8"/>
                      <a:pt x="64" y="8"/>
                    </a:cubicBezTo>
                    <a:close/>
                    <a:moveTo>
                      <a:pt x="75" y="8"/>
                    </a:moveTo>
                    <a:cubicBezTo>
                      <a:pt x="75" y="8"/>
                      <a:pt x="75" y="8"/>
                      <a:pt x="75" y="8"/>
                    </a:cubicBezTo>
                    <a:cubicBezTo>
                      <a:pt x="77" y="8"/>
                      <a:pt x="78" y="6"/>
                      <a:pt x="78" y="5"/>
                    </a:cubicBezTo>
                    <a:cubicBezTo>
                      <a:pt x="78" y="3"/>
                      <a:pt x="77" y="2"/>
                      <a:pt x="75" y="2"/>
                    </a:cubicBezTo>
                    <a:cubicBezTo>
                      <a:pt x="75" y="2"/>
                      <a:pt x="75" y="2"/>
                      <a:pt x="75" y="2"/>
                    </a:cubicBezTo>
                    <a:cubicBezTo>
                      <a:pt x="73" y="2"/>
                      <a:pt x="72" y="3"/>
                      <a:pt x="72" y="5"/>
                    </a:cubicBezTo>
                    <a:cubicBezTo>
                      <a:pt x="72" y="5"/>
                      <a:pt x="72" y="5"/>
                      <a:pt x="72" y="5"/>
                    </a:cubicBezTo>
                    <a:cubicBezTo>
                      <a:pt x="72" y="6"/>
                      <a:pt x="73" y="8"/>
                      <a:pt x="75" y="8"/>
                    </a:cubicBezTo>
                    <a:close/>
                    <a:moveTo>
                      <a:pt x="52" y="8"/>
                    </a:moveTo>
                    <a:cubicBezTo>
                      <a:pt x="52" y="8"/>
                      <a:pt x="52" y="8"/>
                      <a:pt x="52" y="8"/>
                    </a:cubicBezTo>
                    <a:cubicBezTo>
                      <a:pt x="54" y="8"/>
                      <a:pt x="55" y="6"/>
                      <a:pt x="55" y="5"/>
                    </a:cubicBezTo>
                    <a:cubicBezTo>
                      <a:pt x="55" y="3"/>
                      <a:pt x="54" y="2"/>
                      <a:pt x="52" y="2"/>
                    </a:cubicBezTo>
                    <a:cubicBezTo>
                      <a:pt x="52" y="2"/>
                      <a:pt x="52" y="2"/>
                      <a:pt x="52" y="2"/>
                    </a:cubicBezTo>
                    <a:cubicBezTo>
                      <a:pt x="51" y="2"/>
                      <a:pt x="50" y="3"/>
                      <a:pt x="50" y="5"/>
                    </a:cubicBezTo>
                    <a:cubicBezTo>
                      <a:pt x="50" y="5"/>
                      <a:pt x="50" y="5"/>
                      <a:pt x="50" y="5"/>
                    </a:cubicBezTo>
                    <a:cubicBezTo>
                      <a:pt x="50" y="6"/>
                      <a:pt x="51" y="8"/>
                      <a:pt x="52" y="8"/>
                    </a:cubicBezTo>
                    <a:close/>
                    <a:moveTo>
                      <a:pt x="58" y="2"/>
                    </a:moveTo>
                    <a:cubicBezTo>
                      <a:pt x="59" y="2"/>
                      <a:pt x="61" y="1"/>
                      <a:pt x="61" y="0"/>
                    </a:cubicBezTo>
                    <a:cubicBezTo>
                      <a:pt x="55" y="0"/>
                      <a:pt x="55" y="0"/>
                      <a:pt x="55" y="0"/>
                    </a:cubicBezTo>
                    <a:cubicBezTo>
                      <a:pt x="56" y="1"/>
                      <a:pt x="57" y="2"/>
                      <a:pt x="58" y="2"/>
                    </a:cubicBezTo>
                    <a:close/>
                    <a:moveTo>
                      <a:pt x="69" y="2"/>
                    </a:moveTo>
                    <a:cubicBezTo>
                      <a:pt x="71" y="2"/>
                      <a:pt x="72" y="1"/>
                      <a:pt x="72" y="0"/>
                    </a:cubicBezTo>
                    <a:cubicBezTo>
                      <a:pt x="67" y="0"/>
                      <a:pt x="67" y="0"/>
                      <a:pt x="67" y="0"/>
                    </a:cubicBezTo>
                    <a:cubicBezTo>
                      <a:pt x="67" y="1"/>
                      <a:pt x="68" y="2"/>
                      <a:pt x="69" y="2"/>
                    </a:cubicBezTo>
                    <a:close/>
                    <a:moveTo>
                      <a:pt x="126" y="41"/>
                    </a:moveTo>
                    <a:cubicBezTo>
                      <a:pt x="124" y="41"/>
                      <a:pt x="123" y="42"/>
                      <a:pt x="123" y="44"/>
                    </a:cubicBezTo>
                    <a:cubicBezTo>
                      <a:pt x="123" y="45"/>
                      <a:pt x="124" y="46"/>
                      <a:pt x="125" y="46"/>
                    </a:cubicBezTo>
                    <a:cubicBezTo>
                      <a:pt x="127" y="46"/>
                      <a:pt x="127" y="46"/>
                      <a:pt x="127" y="46"/>
                    </a:cubicBezTo>
                    <a:cubicBezTo>
                      <a:pt x="128" y="46"/>
                      <a:pt x="129" y="45"/>
                      <a:pt x="129" y="44"/>
                    </a:cubicBezTo>
                    <a:cubicBezTo>
                      <a:pt x="129" y="42"/>
                      <a:pt x="127" y="41"/>
                      <a:pt x="126" y="41"/>
                    </a:cubicBezTo>
                    <a:close/>
                    <a:moveTo>
                      <a:pt x="81" y="2"/>
                    </a:moveTo>
                    <a:cubicBezTo>
                      <a:pt x="82" y="2"/>
                      <a:pt x="83" y="1"/>
                      <a:pt x="83" y="0"/>
                    </a:cubicBezTo>
                    <a:cubicBezTo>
                      <a:pt x="78" y="0"/>
                      <a:pt x="78" y="0"/>
                      <a:pt x="78" y="0"/>
                    </a:cubicBezTo>
                    <a:cubicBezTo>
                      <a:pt x="78" y="1"/>
                      <a:pt x="79" y="2"/>
                      <a:pt x="81" y="2"/>
                    </a:cubicBezTo>
                    <a:close/>
                    <a:moveTo>
                      <a:pt x="41" y="8"/>
                    </a:moveTo>
                    <a:cubicBezTo>
                      <a:pt x="41" y="8"/>
                      <a:pt x="41" y="8"/>
                      <a:pt x="41" y="8"/>
                    </a:cubicBezTo>
                    <a:cubicBezTo>
                      <a:pt x="43" y="8"/>
                      <a:pt x="44" y="6"/>
                      <a:pt x="44" y="5"/>
                    </a:cubicBezTo>
                    <a:cubicBezTo>
                      <a:pt x="44" y="3"/>
                      <a:pt x="43" y="2"/>
                      <a:pt x="41" y="2"/>
                    </a:cubicBezTo>
                    <a:cubicBezTo>
                      <a:pt x="41" y="2"/>
                      <a:pt x="41" y="2"/>
                      <a:pt x="41" y="2"/>
                    </a:cubicBezTo>
                    <a:cubicBezTo>
                      <a:pt x="40" y="2"/>
                      <a:pt x="38" y="3"/>
                      <a:pt x="38" y="5"/>
                    </a:cubicBezTo>
                    <a:cubicBezTo>
                      <a:pt x="38" y="5"/>
                      <a:pt x="38" y="5"/>
                      <a:pt x="38" y="5"/>
                    </a:cubicBezTo>
                    <a:cubicBezTo>
                      <a:pt x="38" y="6"/>
                      <a:pt x="40" y="8"/>
                      <a:pt x="41" y="8"/>
                    </a:cubicBezTo>
                    <a:close/>
                    <a:moveTo>
                      <a:pt x="36" y="2"/>
                    </a:moveTo>
                    <a:cubicBezTo>
                      <a:pt x="37" y="2"/>
                      <a:pt x="38" y="1"/>
                      <a:pt x="38" y="0"/>
                    </a:cubicBezTo>
                    <a:cubicBezTo>
                      <a:pt x="33" y="0"/>
                      <a:pt x="33" y="0"/>
                      <a:pt x="33" y="0"/>
                    </a:cubicBezTo>
                    <a:cubicBezTo>
                      <a:pt x="33" y="1"/>
                      <a:pt x="34" y="2"/>
                      <a:pt x="36" y="2"/>
                    </a:cubicBezTo>
                    <a:close/>
                    <a:moveTo>
                      <a:pt x="24" y="2"/>
                    </a:moveTo>
                    <a:cubicBezTo>
                      <a:pt x="26" y="2"/>
                      <a:pt x="27" y="1"/>
                      <a:pt x="27" y="0"/>
                    </a:cubicBezTo>
                    <a:cubicBezTo>
                      <a:pt x="25" y="0"/>
                      <a:pt x="25" y="0"/>
                      <a:pt x="25" y="0"/>
                    </a:cubicBezTo>
                    <a:cubicBezTo>
                      <a:pt x="24" y="0"/>
                      <a:pt x="23" y="0"/>
                      <a:pt x="22" y="0"/>
                    </a:cubicBezTo>
                    <a:cubicBezTo>
                      <a:pt x="22" y="1"/>
                      <a:pt x="23" y="2"/>
                      <a:pt x="24" y="2"/>
                    </a:cubicBezTo>
                    <a:close/>
                    <a:moveTo>
                      <a:pt x="47" y="2"/>
                    </a:moveTo>
                    <a:cubicBezTo>
                      <a:pt x="48" y="2"/>
                      <a:pt x="49" y="1"/>
                      <a:pt x="50" y="0"/>
                    </a:cubicBezTo>
                    <a:cubicBezTo>
                      <a:pt x="44" y="0"/>
                      <a:pt x="44" y="0"/>
                      <a:pt x="44" y="0"/>
                    </a:cubicBezTo>
                    <a:cubicBezTo>
                      <a:pt x="44" y="1"/>
                      <a:pt x="46" y="2"/>
                      <a:pt x="47" y="2"/>
                    </a:cubicBezTo>
                    <a:close/>
                    <a:moveTo>
                      <a:pt x="86" y="8"/>
                    </a:moveTo>
                    <a:cubicBezTo>
                      <a:pt x="86" y="8"/>
                      <a:pt x="86" y="8"/>
                      <a:pt x="86" y="8"/>
                    </a:cubicBezTo>
                    <a:cubicBezTo>
                      <a:pt x="88" y="8"/>
                      <a:pt x="89" y="6"/>
                      <a:pt x="89" y="5"/>
                    </a:cubicBezTo>
                    <a:cubicBezTo>
                      <a:pt x="89" y="5"/>
                      <a:pt x="89" y="5"/>
                      <a:pt x="89" y="5"/>
                    </a:cubicBezTo>
                    <a:cubicBezTo>
                      <a:pt x="89" y="3"/>
                      <a:pt x="88" y="2"/>
                      <a:pt x="86" y="2"/>
                    </a:cubicBezTo>
                    <a:cubicBezTo>
                      <a:pt x="86" y="2"/>
                      <a:pt x="86" y="2"/>
                      <a:pt x="86" y="2"/>
                    </a:cubicBezTo>
                    <a:cubicBezTo>
                      <a:pt x="85" y="2"/>
                      <a:pt x="84" y="3"/>
                      <a:pt x="84" y="5"/>
                    </a:cubicBezTo>
                    <a:cubicBezTo>
                      <a:pt x="84" y="5"/>
                      <a:pt x="84" y="5"/>
                      <a:pt x="84" y="5"/>
                    </a:cubicBezTo>
                    <a:cubicBezTo>
                      <a:pt x="84" y="6"/>
                      <a:pt x="85" y="8"/>
                      <a:pt x="86" y="8"/>
                    </a:cubicBezTo>
                    <a:close/>
                    <a:moveTo>
                      <a:pt x="30" y="8"/>
                    </a:moveTo>
                    <a:cubicBezTo>
                      <a:pt x="30" y="8"/>
                      <a:pt x="30" y="8"/>
                      <a:pt x="30" y="8"/>
                    </a:cubicBezTo>
                    <a:cubicBezTo>
                      <a:pt x="31" y="8"/>
                      <a:pt x="33" y="6"/>
                      <a:pt x="33" y="5"/>
                    </a:cubicBezTo>
                    <a:cubicBezTo>
                      <a:pt x="33" y="5"/>
                      <a:pt x="33" y="5"/>
                      <a:pt x="33" y="5"/>
                    </a:cubicBezTo>
                    <a:cubicBezTo>
                      <a:pt x="33" y="3"/>
                      <a:pt x="31" y="2"/>
                      <a:pt x="30" y="2"/>
                    </a:cubicBezTo>
                    <a:cubicBezTo>
                      <a:pt x="30" y="2"/>
                      <a:pt x="30" y="2"/>
                      <a:pt x="30" y="2"/>
                    </a:cubicBezTo>
                    <a:cubicBezTo>
                      <a:pt x="28" y="2"/>
                      <a:pt x="27" y="3"/>
                      <a:pt x="27" y="5"/>
                    </a:cubicBezTo>
                    <a:cubicBezTo>
                      <a:pt x="27" y="5"/>
                      <a:pt x="27" y="5"/>
                      <a:pt x="27" y="5"/>
                    </a:cubicBezTo>
                    <a:cubicBezTo>
                      <a:pt x="27" y="6"/>
                      <a:pt x="28" y="8"/>
                      <a:pt x="30" y="8"/>
                    </a:cubicBezTo>
                    <a:close/>
                    <a:moveTo>
                      <a:pt x="81" y="41"/>
                    </a:moveTo>
                    <a:cubicBezTo>
                      <a:pt x="79" y="41"/>
                      <a:pt x="78" y="42"/>
                      <a:pt x="78" y="44"/>
                    </a:cubicBezTo>
                    <a:cubicBezTo>
                      <a:pt x="78" y="45"/>
                      <a:pt x="78" y="46"/>
                      <a:pt x="79" y="46"/>
                    </a:cubicBezTo>
                    <a:cubicBezTo>
                      <a:pt x="82" y="46"/>
                      <a:pt x="82" y="46"/>
                      <a:pt x="82" y="46"/>
                    </a:cubicBezTo>
                    <a:cubicBezTo>
                      <a:pt x="83" y="46"/>
                      <a:pt x="84" y="45"/>
                      <a:pt x="84" y="44"/>
                    </a:cubicBezTo>
                    <a:cubicBezTo>
                      <a:pt x="84" y="42"/>
                      <a:pt x="82" y="41"/>
                      <a:pt x="81" y="41"/>
                    </a:cubicBezTo>
                    <a:close/>
                    <a:moveTo>
                      <a:pt x="89" y="38"/>
                    </a:moveTo>
                    <a:cubicBezTo>
                      <a:pt x="89" y="38"/>
                      <a:pt x="89" y="38"/>
                      <a:pt x="89" y="38"/>
                    </a:cubicBezTo>
                    <a:cubicBezTo>
                      <a:pt x="89" y="37"/>
                      <a:pt x="88" y="36"/>
                      <a:pt x="86" y="36"/>
                    </a:cubicBezTo>
                    <a:cubicBezTo>
                      <a:pt x="86" y="36"/>
                      <a:pt x="86" y="36"/>
                      <a:pt x="86" y="36"/>
                    </a:cubicBezTo>
                    <a:cubicBezTo>
                      <a:pt x="85" y="36"/>
                      <a:pt x="84" y="37"/>
                      <a:pt x="84" y="38"/>
                    </a:cubicBezTo>
                    <a:cubicBezTo>
                      <a:pt x="84" y="38"/>
                      <a:pt x="84" y="38"/>
                      <a:pt x="84" y="38"/>
                    </a:cubicBezTo>
                    <a:cubicBezTo>
                      <a:pt x="84" y="38"/>
                      <a:pt x="84" y="38"/>
                      <a:pt x="84" y="38"/>
                    </a:cubicBezTo>
                    <a:cubicBezTo>
                      <a:pt x="84" y="40"/>
                      <a:pt x="85" y="41"/>
                      <a:pt x="86" y="41"/>
                    </a:cubicBezTo>
                    <a:cubicBezTo>
                      <a:pt x="86" y="41"/>
                      <a:pt x="86" y="41"/>
                      <a:pt x="86" y="41"/>
                    </a:cubicBezTo>
                    <a:cubicBezTo>
                      <a:pt x="88" y="41"/>
                      <a:pt x="89" y="40"/>
                      <a:pt x="89" y="38"/>
                    </a:cubicBezTo>
                    <a:close/>
                    <a:moveTo>
                      <a:pt x="78" y="38"/>
                    </a:moveTo>
                    <a:cubicBezTo>
                      <a:pt x="78" y="37"/>
                      <a:pt x="77" y="36"/>
                      <a:pt x="75" y="36"/>
                    </a:cubicBezTo>
                    <a:cubicBezTo>
                      <a:pt x="75" y="36"/>
                      <a:pt x="75" y="36"/>
                      <a:pt x="75" y="36"/>
                    </a:cubicBezTo>
                    <a:cubicBezTo>
                      <a:pt x="73" y="36"/>
                      <a:pt x="72" y="37"/>
                      <a:pt x="72" y="38"/>
                    </a:cubicBezTo>
                    <a:cubicBezTo>
                      <a:pt x="72" y="38"/>
                      <a:pt x="72" y="38"/>
                      <a:pt x="72" y="38"/>
                    </a:cubicBezTo>
                    <a:cubicBezTo>
                      <a:pt x="72" y="38"/>
                      <a:pt x="72" y="38"/>
                      <a:pt x="72" y="38"/>
                    </a:cubicBezTo>
                    <a:cubicBezTo>
                      <a:pt x="72" y="40"/>
                      <a:pt x="73" y="41"/>
                      <a:pt x="75" y="41"/>
                    </a:cubicBezTo>
                    <a:cubicBezTo>
                      <a:pt x="75" y="41"/>
                      <a:pt x="75" y="41"/>
                      <a:pt x="75" y="41"/>
                    </a:cubicBezTo>
                    <a:cubicBezTo>
                      <a:pt x="77" y="41"/>
                      <a:pt x="78" y="40"/>
                      <a:pt x="78" y="38"/>
                    </a:cubicBezTo>
                    <a:cubicBezTo>
                      <a:pt x="78" y="38"/>
                      <a:pt x="78" y="38"/>
                      <a:pt x="78" y="38"/>
                    </a:cubicBezTo>
                    <a:close/>
                    <a:moveTo>
                      <a:pt x="92" y="41"/>
                    </a:moveTo>
                    <a:cubicBezTo>
                      <a:pt x="90" y="41"/>
                      <a:pt x="89" y="42"/>
                      <a:pt x="89" y="44"/>
                    </a:cubicBezTo>
                    <a:cubicBezTo>
                      <a:pt x="89" y="45"/>
                      <a:pt x="90" y="46"/>
                      <a:pt x="91" y="46"/>
                    </a:cubicBezTo>
                    <a:cubicBezTo>
                      <a:pt x="93" y="46"/>
                      <a:pt x="93" y="46"/>
                      <a:pt x="93" y="46"/>
                    </a:cubicBezTo>
                    <a:cubicBezTo>
                      <a:pt x="94" y="46"/>
                      <a:pt x="95" y="45"/>
                      <a:pt x="95" y="44"/>
                    </a:cubicBezTo>
                    <a:cubicBezTo>
                      <a:pt x="95" y="42"/>
                      <a:pt x="94" y="41"/>
                      <a:pt x="92" y="41"/>
                    </a:cubicBezTo>
                    <a:close/>
                    <a:moveTo>
                      <a:pt x="69" y="41"/>
                    </a:moveTo>
                    <a:cubicBezTo>
                      <a:pt x="68" y="41"/>
                      <a:pt x="67" y="42"/>
                      <a:pt x="67" y="44"/>
                    </a:cubicBezTo>
                    <a:cubicBezTo>
                      <a:pt x="67" y="45"/>
                      <a:pt x="67" y="46"/>
                      <a:pt x="68" y="46"/>
                    </a:cubicBezTo>
                    <a:cubicBezTo>
                      <a:pt x="71" y="46"/>
                      <a:pt x="71" y="46"/>
                      <a:pt x="71" y="46"/>
                    </a:cubicBezTo>
                    <a:cubicBezTo>
                      <a:pt x="72" y="46"/>
                      <a:pt x="72" y="45"/>
                      <a:pt x="72" y="44"/>
                    </a:cubicBezTo>
                    <a:cubicBezTo>
                      <a:pt x="72" y="42"/>
                      <a:pt x="71" y="41"/>
                      <a:pt x="69" y="41"/>
                    </a:cubicBezTo>
                    <a:close/>
                    <a:moveTo>
                      <a:pt x="67" y="38"/>
                    </a:moveTo>
                    <a:cubicBezTo>
                      <a:pt x="67" y="37"/>
                      <a:pt x="65" y="36"/>
                      <a:pt x="64" y="36"/>
                    </a:cubicBezTo>
                    <a:cubicBezTo>
                      <a:pt x="64" y="36"/>
                      <a:pt x="64" y="36"/>
                      <a:pt x="64" y="36"/>
                    </a:cubicBezTo>
                    <a:cubicBezTo>
                      <a:pt x="62" y="36"/>
                      <a:pt x="61" y="37"/>
                      <a:pt x="61" y="38"/>
                    </a:cubicBezTo>
                    <a:cubicBezTo>
                      <a:pt x="61" y="38"/>
                      <a:pt x="61" y="38"/>
                      <a:pt x="61" y="38"/>
                    </a:cubicBezTo>
                    <a:cubicBezTo>
                      <a:pt x="61" y="38"/>
                      <a:pt x="61" y="38"/>
                      <a:pt x="61" y="38"/>
                    </a:cubicBezTo>
                    <a:cubicBezTo>
                      <a:pt x="61" y="40"/>
                      <a:pt x="62" y="41"/>
                      <a:pt x="64" y="41"/>
                    </a:cubicBezTo>
                    <a:cubicBezTo>
                      <a:pt x="64" y="41"/>
                      <a:pt x="64" y="41"/>
                      <a:pt x="64" y="41"/>
                    </a:cubicBezTo>
                    <a:cubicBezTo>
                      <a:pt x="65" y="41"/>
                      <a:pt x="67" y="40"/>
                      <a:pt x="67" y="38"/>
                    </a:cubicBezTo>
                    <a:cubicBezTo>
                      <a:pt x="67" y="38"/>
                      <a:pt x="67" y="38"/>
                      <a:pt x="67" y="38"/>
                    </a:cubicBezTo>
                    <a:close/>
                    <a:moveTo>
                      <a:pt x="13" y="36"/>
                    </a:moveTo>
                    <a:cubicBezTo>
                      <a:pt x="15" y="36"/>
                      <a:pt x="16" y="34"/>
                      <a:pt x="16" y="33"/>
                    </a:cubicBezTo>
                    <a:cubicBezTo>
                      <a:pt x="16" y="31"/>
                      <a:pt x="15" y="30"/>
                      <a:pt x="13" y="30"/>
                    </a:cubicBezTo>
                    <a:cubicBezTo>
                      <a:pt x="11" y="30"/>
                      <a:pt x="10" y="31"/>
                      <a:pt x="10" y="33"/>
                    </a:cubicBezTo>
                    <a:cubicBezTo>
                      <a:pt x="10" y="34"/>
                      <a:pt x="11" y="36"/>
                      <a:pt x="13" y="36"/>
                    </a:cubicBezTo>
                    <a:close/>
                    <a:moveTo>
                      <a:pt x="112" y="38"/>
                    </a:moveTo>
                    <a:cubicBezTo>
                      <a:pt x="112" y="38"/>
                      <a:pt x="112" y="38"/>
                      <a:pt x="112" y="38"/>
                    </a:cubicBezTo>
                    <a:cubicBezTo>
                      <a:pt x="112" y="37"/>
                      <a:pt x="110" y="36"/>
                      <a:pt x="109" y="36"/>
                    </a:cubicBezTo>
                    <a:cubicBezTo>
                      <a:pt x="109" y="36"/>
                      <a:pt x="109" y="36"/>
                      <a:pt x="109" y="36"/>
                    </a:cubicBezTo>
                    <a:cubicBezTo>
                      <a:pt x="107" y="36"/>
                      <a:pt x="106" y="37"/>
                      <a:pt x="106" y="38"/>
                    </a:cubicBezTo>
                    <a:cubicBezTo>
                      <a:pt x="106" y="38"/>
                      <a:pt x="106" y="38"/>
                      <a:pt x="106" y="38"/>
                    </a:cubicBezTo>
                    <a:cubicBezTo>
                      <a:pt x="106" y="38"/>
                      <a:pt x="106" y="38"/>
                      <a:pt x="106" y="38"/>
                    </a:cubicBezTo>
                    <a:cubicBezTo>
                      <a:pt x="106" y="40"/>
                      <a:pt x="107" y="41"/>
                      <a:pt x="109" y="41"/>
                    </a:cubicBezTo>
                    <a:cubicBezTo>
                      <a:pt x="109" y="41"/>
                      <a:pt x="109" y="41"/>
                      <a:pt x="109" y="41"/>
                    </a:cubicBezTo>
                    <a:cubicBezTo>
                      <a:pt x="110" y="41"/>
                      <a:pt x="112" y="40"/>
                      <a:pt x="112" y="38"/>
                    </a:cubicBezTo>
                    <a:close/>
                    <a:moveTo>
                      <a:pt x="115" y="41"/>
                    </a:moveTo>
                    <a:cubicBezTo>
                      <a:pt x="113" y="41"/>
                      <a:pt x="112" y="42"/>
                      <a:pt x="112" y="44"/>
                    </a:cubicBezTo>
                    <a:cubicBezTo>
                      <a:pt x="112" y="45"/>
                      <a:pt x="112" y="46"/>
                      <a:pt x="113" y="46"/>
                    </a:cubicBezTo>
                    <a:cubicBezTo>
                      <a:pt x="116" y="46"/>
                      <a:pt x="116" y="46"/>
                      <a:pt x="116" y="46"/>
                    </a:cubicBezTo>
                    <a:cubicBezTo>
                      <a:pt x="117" y="46"/>
                      <a:pt x="117" y="45"/>
                      <a:pt x="117" y="44"/>
                    </a:cubicBezTo>
                    <a:cubicBezTo>
                      <a:pt x="117" y="42"/>
                      <a:pt x="116" y="41"/>
                      <a:pt x="115" y="41"/>
                    </a:cubicBezTo>
                    <a:close/>
                    <a:moveTo>
                      <a:pt x="100" y="38"/>
                    </a:moveTo>
                    <a:cubicBezTo>
                      <a:pt x="100" y="37"/>
                      <a:pt x="99" y="36"/>
                      <a:pt x="98" y="36"/>
                    </a:cubicBezTo>
                    <a:cubicBezTo>
                      <a:pt x="98" y="36"/>
                      <a:pt x="98" y="36"/>
                      <a:pt x="98" y="36"/>
                    </a:cubicBezTo>
                    <a:cubicBezTo>
                      <a:pt x="96" y="36"/>
                      <a:pt x="95" y="37"/>
                      <a:pt x="95" y="38"/>
                    </a:cubicBezTo>
                    <a:cubicBezTo>
                      <a:pt x="95" y="38"/>
                      <a:pt x="95" y="38"/>
                      <a:pt x="95" y="38"/>
                    </a:cubicBezTo>
                    <a:cubicBezTo>
                      <a:pt x="95" y="38"/>
                      <a:pt x="95" y="38"/>
                      <a:pt x="95" y="38"/>
                    </a:cubicBezTo>
                    <a:cubicBezTo>
                      <a:pt x="95" y="40"/>
                      <a:pt x="96" y="41"/>
                      <a:pt x="98" y="41"/>
                    </a:cubicBezTo>
                    <a:cubicBezTo>
                      <a:pt x="98" y="41"/>
                      <a:pt x="98" y="41"/>
                      <a:pt x="98" y="41"/>
                    </a:cubicBezTo>
                    <a:cubicBezTo>
                      <a:pt x="99" y="41"/>
                      <a:pt x="100" y="40"/>
                      <a:pt x="100" y="38"/>
                    </a:cubicBezTo>
                    <a:cubicBezTo>
                      <a:pt x="100" y="38"/>
                      <a:pt x="100" y="38"/>
                      <a:pt x="100" y="38"/>
                    </a:cubicBezTo>
                    <a:close/>
                    <a:moveTo>
                      <a:pt x="123" y="38"/>
                    </a:moveTo>
                    <a:cubicBezTo>
                      <a:pt x="123" y="38"/>
                      <a:pt x="123" y="38"/>
                      <a:pt x="123" y="38"/>
                    </a:cubicBezTo>
                    <a:cubicBezTo>
                      <a:pt x="123" y="37"/>
                      <a:pt x="122" y="36"/>
                      <a:pt x="120" y="36"/>
                    </a:cubicBezTo>
                    <a:cubicBezTo>
                      <a:pt x="120" y="36"/>
                      <a:pt x="120" y="36"/>
                      <a:pt x="120" y="36"/>
                    </a:cubicBezTo>
                    <a:cubicBezTo>
                      <a:pt x="119" y="36"/>
                      <a:pt x="117" y="37"/>
                      <a:pt x="117" y="38"/>
                    </a:cubicBezTo>
                    <a:cubicBezTo>
                      <a:pt x="117" y="38"/>
                      <a:pt x="117" y="38"/>
                      <a:pt x="117" y="38"/>
                    </a:cubicBezTo>
                    <a:cubicBezTo>
                      <a:pt x="117" y="38"/>
                      <a:pt x="117" y="38"/>
                      <a:pt x="117" y="38"/>
                    </a:cubicBezTo>
                    <a:cubicBezTo>
                      <a:pt x="117" y="40"/>
                      <a:pt x="119" y="41"/>
                      <a:pt x="120" y="41"/>
                    </a:cubicBezTo>
                    <a:cubicBezTo>
                      <a:pt x="120" y="41"/>
                      <a:pt x="120" y="41"/>
                      <a:pt x="120" y="41"/>
                    </a:cubicBezTo>
                    <a:cubicBezTo>
                      <a:pt x="120" y="41"/>
                      <a:pt x="120" y="41"/>
                      <a:pt x="120" y="41"/>
                    </a:cubicBezTo>
                    <a:cubicBezTo>
                      <a:pt x="122" y="41"/>
                      <a:pt x="123" y="40"/>
                      <a:pt x="123" y="38"/>
                    </a:cubicBezTo>
                    <a:close/>
                    <a:moveTo>
                      <a:pt x="103" y="41"/>
                    </a:moveTo>
                    <a:cubicBezTo>
                      <a:pt x="102" y="41"/>
                      <a:pt x="100" y="42"/>
                      <a:pt x="100" y="44"/>
                    </a:cubicBezTo>
                    <a:cubicBezTo>
                      <a:pt x="100" y="45"/>
                      <a:pt x="101" y="46"/>
                      <a:pt x="102" y="46"/>
                    </a:cubicBezTo>
                    <a:cubicBezTo>
                      <a:pt x="105" y="46"/>
                      <a:pt x="105" y="46"/>
                      <a:pt x="105" y="46"/>
                    </a:cubicBezTo>
                    <a:cubicBezTo>
                      <a:pt x="105" y="46"/>
                      <a:pt x="106" y="45"/>
                      <a:pt x="106" y="44"/>
                    </a:cubicBezTo>
                    <a:cubicBezTo>
                      <a:pt x="106" y="42"/>
                      <a:pt x="105" y="41"/>
                      <a:pt x="103" y="41"/>
                    </a:cubicBezTo>
                    <a:close/>
                    <a:moveTo>
                      <a:pt x="55" y="38"/>
                    </a:moveTo>
                    <a:cubicBezTo>
                      <a:pt x="55" y="37"/>
                      <a:pt x="54" y="36"/>
                      <a:pt x="52" y="36"/>
                    </a:cubicBezTo>
                    <a:cubicBezTo>
                      <a:pt x="52" y="36"/>
                      <a:pt x="52" y="36"/>
                      <a:pt x="52" y="36"/>
                    </a:cubicBezTo>
                    <a:cubicBezTo>
                      <a:pt x="51" y="36"/>
                      <a:pt x="50" y="37"/>
                      <a:pt x="50" y="38"/>
                    </a:cubicBezTo>
                    <a:cubicBezTo>
                      <a:pt x="50" y="38"/>
                      <a:pt x="50" y="38"/>
                      <a:pt x="50" y="38"/>
                    </a:cubicBezTo>
                    <a:cubicBezTo>
                      <a:pt x="50" y="38"/>
                      <a:pt x="50" y="38"/>
                      <a:pt x="50" y="38"/>
                    </a:cubicBezTo>
                    <a:cubicBezTo>
                      <a:pt x="50" y="40"/>
                      <a:pt x="51" y="41"/>
                      <a:pt x="52" y="41"/>
                    </a:cubicBezTo>
                    <a:cubicBezTo>
                      <a:pt x="52" y="41"/>
                      <a:pt x="52" y="41"/>
                      <a:pt x="52" y="41"/>
                    </a:cubicBezTo>
                    <a:cubicBezTo>
                      <a:pt x="54" y="41"/>
                      <a:pt x="55" y="40"/>
                      <a:pt x="55" y="38"/>
                    </a:cubicBezTo>
                    <a:cubicBezTo>
                      <a:pt x="55" y="38"/>
                      <a:pt x="55" y="38"/>
                      <a:pt x="55" y="38"/>
                    </a:cubicBezTo>
                    <a:close/>
                    <a:moveTo>
                      <a:pt x="36" y="41"/>
                    </a:moveTo>
                    <a:cubicBezTo>
                      <a:pt x="34" y="41"/>
                      <a:pt x="33" y="42"/>
                      <a:pt x="33" y="44"/>
                    </a:cubicBezTo>
                    <a:cubicBezTo>
                      <a:pt x="33" y="45"/>
                      <a:pt x="33" y="46"/>
                      <a:pt x="34" y="46"/>
                    </a:cubicBezTo>
                    <a:cubicBezTo>
                      <a:pt x="37" y="46"/>
                      <a:pt x="37" y="46"/>
                      <a:pt x="37" y="46"/>
                    </a:cubicBezTo>
                    <a:cubicBezTo>
                      <a:pt x="38" y="46"/>
                      <a:pt x="38" y="45"/>
                      <a:pt x="38" y="44"/>
                    </a:cubicBezTo>
                    <a:cubicBezTo>
                      <a:pt x="38" y="42"/>
                      <a:pt x="37" y="41"/>
                      <a:pt x="36" y="41"/>
                    </a:cubicBezTo>
                    <a:close/>
                    <a:moveTo>
                      <a:pt x="33" y="38"/>
                    </a:moveTo>
                    <a:cubicBezTo>
                      <a:pt x="33" y="38"/>
                      <a:pt x="33" y="38"/>
                      <a:pt x="33" y="38"/>
                    </a:cubicBezTo>
                    <a:cubicBezTo>
                      <a:pt x="33" y="37"/>
                      <a:pt x="31" y="36"/>
                      <a:pt x="30" y="36"/>
                    </a:cubicBezTo>
                    <a:cubicBezTo>
                      <a:pt x="30" y="36"/>
                      <a:pt x="30" y="36"/>
                      <a:pt x="30" y="36"/>
                    </a:cubicBezTo>
                    <a:cubicBezTo>
                      <a:pt x="28" y="36"/>
                      <a:pt x="27" y="37"/>
                      <a:pt x="27" y="38"/>
                    </a:cubicBezTo>
                    <a:cubicBezTo>
                      <a:pt x="27" y="38"/>
                      <a:pt x="27" y="38"/>
                      <a:pt x="27" y="38"/>
                    </a:cubicBezTo>
                    <a:cubicBezTo>
                      <a:pt x="27" y="38"/>
                      <a:pt x="27" y="38"/>
                      <a:pt x="27" y="38"/>
                    </a:cubicBezTo>
                    <a:cubicBezTo>
                      <a:pt x="27" y="40"/>
                      <a:pt x="28" y="41"/>
                      <a:pt x="30" y="41"/>
                    </a:cubicBezTo>
                    <a:cubicBezTo>
                      <a:pt x="30" y="41"/>
                      <a:pt x="30" y="41"/>
                      <a:pt x="30" y="41"/>
                    </a:cubicBezTo>
                    <a:cubicBezTo>
                      <a:pt x="31" y="41"/>
                      <a:pt x="33" y="40"/>
                      <a:pt x="33" y="38"/>
                    </a:cubicBezTo>
                    <a:close/>
                    <a:moveTo>
                      <a:pt x="19" y="36"/>
                    </a:moveTo>
                    <a:cubicBezTo>
                      <a:pt x="19" y="36"/>
                      <a:pt x="19" y="36"/>
                      <a:pt x="19" y="36"/>
                    </a:cubicBezTo>
                    <a:cubicBezTo>
                      <a:pt x="17" y="36"/>
                      <a:pt x="16" y="37"/>
                      <a:pt x="16" y="38"/>
                    </a:cubicBezTo>
                    <a:cubicBezTo>
                      <a:pt x="16" y="38"/>
                      <a:pt x="16" y="38"/>
                      <a:pt x="16" y="38"/>
                    </a:cubicBezTo>
                    <a:cubicBezTo>
                      <a:pt x="16" y="38"/>
                      <a:pt x="16" y="38"/>
                      <a:pt x="16" y="38"/>
                    </a:cubicBezTo>
                    <a:cubicBezTo>
                      <a:pt x="16" y="40"/>
                      <a:pt x="17" y="41"/>
                      <a:pt x="19" y="41"/>
                    </a:cubicBezTo>
                    <a:cubicBezTo>
                      <a:pt x="19" y="41"/>
                      <a:pt x="19" y="41"/>
                      <a:pt x="19" y="41"/>
                    </a:cubicBezTo>
                    <a:cubicBezTo>
                      <a:pt x="20" y="41"/>
                      <a:pt x="21" y="40"/>
                      <a:pt x="21" y="38"/>
                    </a:cubicBezTo>
                    <a:cubicBezTo>
                      <a:pt x="21" y="38"/>
                      <a:pt x="21" y="38"/>
                      <a:pt x="21" y="38"/>
                    </a:cubicBezTo>
                    <a:cubicBezTo>
                      <a:pt x="21" y="37"/>
                      <a:pt x="20" y="36"/>
                      <a:pt x="19" y="36"/>
                    </a:cubicBezTo>
                    <a:close/>
                    <a:moveTo>
                      <a:pt x="58" y="41"/>
                    </a:moveTo>
                    <a:cubicBezTo>
                      <a:pt x="57" y="41"/>
                      <a:pt x="55" y="42"/>
                      <a:pt x="55" y="44"/>
                    </a:cubicBezTo>
                    <a:cubicBezTo>
                      <a:pt x="55" y="45"/>
                      <a:pt x="56" y="46"/>
                      <a:pt x="57" y="46"/>
                    </a:cubicBezTo>
                    <a:cubicBezTo>
                      <a:pt x="60" y="46"/>
                      <a:pt x="60" y="46"/>
                      <a:pt x="60" y="46"/>
                    </a:cubicBezTo>
                    <a:cubicBezTo>
                      <a:pt x="60" y="46"/>
                      <a:pt x="61" y="45"/>
                      <a:pt x="61" y="44"/>
                    </a:cubicBezTo>
                    <a:cubicBezTo>
                      <a:pt x="61" y="42"/>
                      <a:pt x="60" y="41"/>
                      <a:pt x="58" y="41"/>
                    </a:cubicBezTo>
                    <a:close/>
                    <a:moveTo>
                      <a:pt x="19" y="13"/>
                    </a:moveTo>
                    <a:cubicBezTo>
                      <a:pt x="19" y="13"/>
                      <a:pt x="19" y="13"/>
                      <a:pt x="19" y="13"/>
                    </a:cubicBezTo>
                    <a:cubicBezTo>
                      <a:pt x="17" y="13"/>
                      <a:pt x="16" y="14"/>
                      <a:pt x="16" y="16"/>
                    </a:cubicBezTo>
                    <a:cubicBezTo>
                      <a:pt x="16" y="16"/>
                      <a:pt x="16" y="16"/>
                      <a:pt x="16" y="16"/>
                    </a:cubicBezTo>
                    <a:cubicBezTo>
                      <a:pt x="16" y="17"/>
                      <a:pt x="17" y="19"/>
                      <a:pt x="19" y="19"/>
                    </a:cubicBezTo>
                    <a:cubicBezTo>
                      <a:pt x="19" y="19"/>
                      <a:pt x="19" y="19"/>
                      <a:pt x="19" y="19"/>
                    </a:cubicBezTo>
                    <a:cubicBezTo>
                      <a:pt x="20" y="19"/>
                      <a:pt x="21" y="17"/>
                      <a:pt x="21" y="16"/>
                    </a:cubicBezTo>
                    <a:cubicBezTo>
                      <a:pt x="21" y="14"/>
                      <a:pt x="20" y="13"/>
                      <a:pt x="19" y="13"/>
                    </a:cubicBezTo>
                    <a:close/>
                    <a:moveTo>
                      <a:pt x="19" y="24"/>
                    </a:moveTo>
                    <a:cubicBezTo>
                      <a:pt x="19" y="24"/>
                      <a:pt x="19" y="24"/>
                      <a:pt x="19" y="24"/>
                    </a:cubicBezTo>
                    <a:cubicBezTo>
                      <a:pt x="17" y="24"/>
                      <a:pt x="16" y="26"/>
                      <a:pt x="16" y="27"/>
                    </a:cubicBezTo>
                    <a:cubicBezTo>
                      <a:pt x="16" y="27"/>
                      <a:pt x="16" y="27"/>
                      <a:pt x="16" y="27"/>
                    </a:cubicBezTo>
                    <a:cubicBezTo>
                      <a:pt x="16" y="29"/>
                      <a:pt x="17" y="30"/>
                      <a:pt x="19" y="30"/>
                    </a:cubicBezTo>
                    <a:cubicBezTo>
                      <a:pt x="19" y="30"/>
                      <a:pt x="19" y="30"/>
                      <a:pt x="19" y="30"/>
                    </a:cubicBezTo>
                    <a:cubicBezTo>
                      <a:pt x="20" y="30"/>
                      <a:pt x="21" y="29"/>
                      <a:pt x="21" y="27"/>
                    </a:cubicBezTo>
                    <a:cubicBezTo>
                      <a:pt x="21" y="26"/>
                      <a:pt x="20" y="24"/>
                      <a:pt x="19" y="24"/>
                    </a:cubicBezTo>
                    <a:close/>
                    <a:moveTo>
                      <a:pt x="19" y="2"/>
                    </a:moveTo>
                    <a:cubicBezTo>
                      <a:pt x="19" y="2"/>
                      <a:pt x="19" y="2"/>
                      <a:pt x="19" y="2"/>
                    </a:cubicBezTo>
                    <a:cubicBezTo>
                      <a:pt x="17" y="2"/>
                      <a:pt x="16" y="3"/>
                      <a:pt x="16" y="5"/>
                    </a:cubicBezTo>
                    <a:cubicBezTo>
                      <a:pt x="16" y="5"/>
                      <a:pt x="16" y="5"/>
                      <a:pt x="16" y="5"/>
                    </a:cubicBezTo>
                    <a:cubicBezTo>
                      <a:pt x="16" y="6"/>
                      <a:pt x="17" y="8"/>
                      <a:pt x="19" y="8"/>
                    </a:cubicBezTo>
                    <a:cubicBezTo>
                      <a:pt x="19" y="8"/>
                      <a:pt x="19" y="8"/>
                      <a:pt x="19" y="8"/>
                    </a:cubicBezTo>
                    <a:cubicBezTo>
                      <a:pt x="20" y="8"/>
                      <a:pt x="21" y="6"/>
                      <a:pt x="21" y="5"/>
                    </a:cubicBezTo>
                    <a:cubicBezTo>
                      <a:pt x="21" y="3"/>
                      <a:pt x="20" y="2"/>
                      <a:pt x="19" y="2"/>
                    </a:cubicBezTo>
                    <a:close/>
                    <a:moveTo>
                      <a:pt x="24" y="41"/>
                    </a:moveTo>
                    <a:cubicBezTo>
                      <a:pt x="23" y="41"/>
                      <a:pt x="21" y="42"/>
                      <a:pt x="21" y="44"/>
                    </a:cubicBezTo>
                    <a:cubicBezTo>
                      <a:pt x="21" y="45"/>
                      <a:pt x="22" y="46"/>
                      <a:pt x="23" y="46"/>
                    </a:cubicBezTo>
                    <a:cubicBezTo>
                      <a:pt x="23" y="46"/>
                      <a:pt x="24" y="46"/>
                      <a:pt x="25" y="46"/>
                    </a:cubicBezTo>
                    <a:cubicBezTo>
                      <a:pt x="26" y="46"/>
                      <a:pt x="26" y="46"/>
                      <a:pt x="26" y="46"/>
                    </a:cubicBezTo>
                    <a:cubicBezTo>
                      <a:pt x="27" y="46"/>
                      <a:pt x="27" y="45"/>
                      <a:pt x="27" y="44"/>
                    </a:cubicBezTo>
                    <a:cubicBezTo>
                      <a:pt x="27" y="42"/>
                      <a:pt x="26" y="41"/>
                      <a:pt x="24" y="41"/>
                    </a:cubicBezTo>
                    <a:close/>
                    <a:moveTo>
                      <a:pt x="13" y="41"/>
                    </a:moveTo>
                    <a:cubicBezTo>
                      <a:pt x="12" y="41"/>
                      <a:pt x="11" y="42"/>
                      <a:pt x="11" y="42"/>
                    </a:cubicBezTo>
                    <a:cubicBezTo>
                      <a:pt x="12" y="43"/>
                      <a:pt x="14" y="44"/>
                      <a:pt x="16" y="45"/>
                    </a:cubicBezTo>
                    <a:cubicBezTo>
                      <a:pt x="16" y="44"/>
                      <a:pt x="16" y="44"/>
                      <a:pt x="16" y="44"/>
                    </a:cubicBezTo>
                    <a:cubicBezTo>
                      <a:pt x="16" y="42"/>
                      <a:pt x="15" y="41"/>
                      <a:pt x="13" y="41"/>
                    </a:cubicBezTo>
                    <a:close/>
                    <a:moveTo>
                      <a:pt x="47" y="41"/>
                    </a:moveTo>
                    <a:cubicBezTo>
                      <a:pt x="45" y="41"/>
                      <a:pt x="44" y="42"/>
                      <a:pt x="44" y="44"/>
                    </a:cubicBezTo>
                    <a:cubicBezTo>
                      <a:pt x="44" y="45"/>
                      <a:pt x="45" y="46"/>
                      <a:pt x="45" y="46"/>
                    </a:cubicBezTo>
                    <a:cubicBezTo>
                      <a:pt x="48" y="46"/>
                      <a:pt x="48" y="46"/>
                      <a:pt x="48" y="46"/>
                    </a:cubicBezTo>
                    <a:cubicBezTo>
                      <a:pt x="49" y="46"/>
                      <a:pt x="50" y="45"/>
                      <a:pt x="50" y="44"/>
                    </a:cubicBezTo>
                    <a:cubicBezTo>
                      <a:pt x="50" y="42"/>
                      <a:pt x="48" y="41"/>
                      <a:pt x="47" y="41"/>
                    </a:cubicBezTo>
                    <a:close/>
                    <a:moveTo>
                      <a:pt x="44" y="38"/>
                    </a:moveTo>
                    <a:cubicBezTo>
                      <a:pt x="44" y="37"/>
                      <a:pt x="43" y="36"/>
                      <a:pt x="41" y="36"/>
                    </a:cubicBezTo>
                    <a:cubicBezTo>
                      <a:pt x="41" y="36"/>
                      <a:pt x="41" y="36"/>
                      <a:pt x="41" y="36"/>
                    </a:cubicBezTo>
                    <a:cubicBezTo>
                      <a:pt x="40" y="36"/>
                      <a:pt x="38" y="37"/>
                      <a:pt x="38" y="38"/>
                    </a:cubicBezTo>
                    <a:cubicBezTo>
                      <a:pt x="38" y="38"/>
                      <a:pt x="38" y="38"/>
                      <a:pt x="38" y="38"/>
                    </a:cubicBezTo>
                    <a:cubicBezTo>
                      <a:pt x="38" y="38"/>
                      <a:pt x="38" y="38"/>
                      <a:pt x="38" y="38"/>
                    </a:cubicBezTo>
                    <a:cubicBezTo>
                      <a:pt x="38" y="40"/>
                      <a:pt x="40" y="41"/>
                      <a:pt x="41" y="41"/>
                    </a:cubicBezTo>
                    <a:cubicBezTo>
                      <a:pt x="41" y="41"/>
                      <a:pt x="41" y="41"/>
                      <a:pt x="41" y="41"/>
                    </a:cubicBezTo>
                    <a:cubicBezTo>
                      <a:pt x="43" y="41"/>
                      <a:pt x="44" y="40"/>
                      <a:pt x="44" y="38"/>
                    </a:cubicBezTo>
                    <a:cubicBezTo>
                      <a:pt x="44" y="38"/>
                      <a:pt x="44" y="38"/>
                      <a:pt x="44" y="38"/>
                    </a:cubicBezTo>
                    <a:close/>
                    <a:moveTo>
                      <a:pt x="419" y="8"/>
                    </a:moveTo>
                    <a:cubicBezTo>
                      <a:pt x="418" y="8"/>
                      <a:pt x="416" y="9"/>
                      <a:pt x="416" y="10"/>
                    </a:cubicBezTo>
                    <a:cubicBezTo>
                      <a:pt x="416" y="12"/>
                      <a:pt x="418" y="13"/>
                      <a:pt x="419" y="13"/>
                    </a:cubicBezTo>
                    <a:cubicBezTo>
                      <a:pt x="421" y="13"/>
                      <a:pt x="422" y="12"/>
                      <a:pt x="422" y="10"/>
                    </a:cubicBezTo>
                    <a:cubicBezTo>
                      <a:pt x="422" y="9"/>
                      <a:pt x="421" y="8"/>
                      <a:pt x="419" y="8"/>
                    </a:cubicBezTo>
                    <a:close/>
                    <a:moveTo>
                      <a:pt x="419" y="24"/>
                    </a:moveTo>
                    <a:cubicBezTo>
                      <a:pt x="421" y="24"/>
                      <a:pt x="422" y="23"/>
                      <a:pt x="422" y="22"/>
                    </a:cubicBezTo>
                    <a:cubicBezTo>
                      <a:pt x="422" y="20"/>
                      <a:pt x="421" y="19"/>
                      <a:pt x="419" y="19"/>
                    </a:cubicBezTo>
                    <a:cubicBezTo>
                      <a:pt x="418" y="19"/>
                      <a:pt x="416" y="20"/>
                      <a:pt x="416" y="22"/>
                    </a:cubicBezTo>
                    <a:cubicBezTo>
                      <a:pt x="416" y="23"/>
                      <a:pt x="418" y="24"/>
                      <a:pt x="419" y="24"/>
                    </a:cubicBezTo>
                    <a:close/>
                    <a:moveTo>
                      <a:pt x="430" y="24"/>
                    </a:moveTo>
                    <a:cubicBezTo>
                      <a:pt x="432" y="24"/>
                      <a:pt x="433" y="23"/>
                      <a:pt x="433" y="22"/>
                    </a:cubicBezTo>
                    <a:cubicBezTo>
                      <a:pt x="433" y="20"/>
                      <a:pt x="432" y="19"/>
                      <a:pt x="430" y="19"/>
                    </a:cubicBezTo>
                    <a:cubicBezTo>
                      <a:pt x="429" y="19"/>
                      <a:pt x="428" y="20"/>
                      <a:pt x="428" y="22"/>
                    </a:cubicBezTo>
                    <a:cubicBezTo>
                      <a:pt x="428" y="23"/>
                      <a:pt x="429" y="24"/>
                      <a:pt x="430" y="24"/>
                    </a:cubicBezTo>
                    <a:close/>
                    <a:moveTo>
                      <a:pt x="442" y="24"/>
                    </a:moveTo>
                    <a:cubicBezTo>
                      <a:pt x="443" y="24"/>
                      <a:pt x="444" y="23"/>
                      <a:pt x="444" y="22"/>
                    </a:cubicBezTo>
                    <a:cubicBezTo>
                      <a:pt x="444" y="20"/>
                      <a:pt x="443" y="19"/>
                      <a:pt x="442" y="19"/>
                    </a:cubicBezTo>
                    <a:cubicBezTo>
                      <a:pt x="440" y="19"/>
                      <a:pt x="439" y="20"/>
                      <a:pt x="439" y="22"/>
                    </a:cubicBezTo>
                    <a:cubicBezTo>
                      <a:pt x="439" y="23"/>
                      <a:pt x="440" y="24"/>
                      <a:pt x="442" y="24"/>
                    </a:cubicBezTo>
                    <a:close/>
                    <a:moveTo>
                      <a:pt x="464" y="24"/>
                    </a:moveTo>
                    <a:cubicBezTo>
                      <a:pt x="466" y="24"/>
                      <a:pt x="467" y="23"/>
                      <a:pt x="467" y="22"/>
                    </a:cubicBezTo>
                    <a:cubicBezTo>
                      <a:pt x="467" y="20"/>
                      <a:pt x="466" y="19"/>
                      <a:pt x="464" y="19"/>
                    </a:cubicBezTo>
                    <a:cubicBezTo>
                      <a:pt x="463" y="19"/>
                      <a:pt x="461" y="20"/>
                      <a:pt x="461" y="22"/>
                    </a:cubicBezTo>
                    <a:cubicBezTo>
                      <a:pt x="461" y="23"/>
                      <a:pt x="463" y="24"/>
                      <a:pt x="464" y="24"/>
                    </a:cubicBezTo>
                    <a:close/>
                    <a:moveTo>
                      <a:pt x="430" y="8"/>
                    </a:moveTo>
                    <a:cubicBezTo>
                      <a:pt x="429" y="8"/>
                      <a:pt x="428" y="9"/>
                      <a:pt x="428" y="10"/>
                    </a:cubicBezTo>
                    <a:cubicBezTo>
                      <a:pt x="428" y="12"/>
                      <a:pt x="429" y="13"/>
                      <a:pt x="430" y="13"/>
                    </a:cubicBezTo>
                    <a:cubicBezTo>
                      <a:pt x="432" y="13"/>
                      <a:pt x="433" y="12"/>
                      <a:pt x="433" y="10"/>
                    </a:cubicBezTo>
                    <a:cubicBezTo>
                      <a:pt x="433" y="9"/>
                      <a:pt x="432" y="8"/>
                      <a:pt x="430" y="8"/>
                    </a:cubicBezTo>
                    <a:close/>
                    <a:moveTo>
                      <a:pt x="453" y="8"/>
                    </a:moveTo>
                    <a:cubicBezTo>
                      <a:pt x="451" y="8"/>
                      <a:pt x="450" y="9"/>
                      <a:pt x="450" y="10"/>
                    </a:cubicBezTo>
                    <a:cubicBezTo>
                      <a:pt x="450" y="12"/>
                      <a:pt x="451" y="13"/>
                      <a:pt x="453" y="13"/>
                    </a:cubicBezTo>
                    <a:cubicBezTo>
                      <a:pt x="455" y="13"/>
                      <a:pt x="456" y="12"/>
                      <a:pt x="456" y="10"/>
                    </a:cubicBezTo>
                    <a:cubicBezTo>
                      <a:pt x="456" y="9"/>
                      <a:pt x="455" y="8"/>
                      <a:pt x="453" y="8"/>
                    </a:cubicBezTo>
                    <a:close/>
                    <a:moveTo>
                      <a:pt x="408" y="8"/>
                    </a:moveTo>
                    <a:cubicBezTo>
                      <a:pt x="406" y="8"/>
                      <a:pt x="405" y="9"/>
                      <a:pt x="405" y="10"/>
                    </a:cubicBezTo>
                    <a:cubicBezTo>
                      <a:pt x="405" y="12"/>
                      <a:pt x="406" y="13"/>
                      <a:pt x="408" y="13"/>
                    </a:cubicBezTo>
                    <a:cubicBezTo>
                      <a:pt x="409" y="13"/>
                      <a:pt x="411" y="12"/>
                      <a:pt x="411" y="10"/>
                    </a:cubicBezTo>
                    <a:cubicBezTo>
                      <a:pt x="411" y="9"/>
                      <a:pt x="409" y="8"/>
                      <a:pt x="408" y="8"/>
                    </a:cubicBezTo>
                    <a:close/>
                    <a:moveTo>
                      <a:pt x="453" y="24"/>
                    </a:moveTo>
                    <a:cubicBezTo>
                      <a:pt x="455" y="24"/>
                      <a:pt x="456" y="23"/>
                      <a:pt x="456" y="22"/>
                    </a:cubicBezTo>
                    <a:cubicBezTo>
                      <a:pt x="456" y="20"/>
                      <a:pt x="455" y="19"/>
                      <a:pt x="453" y="19"/>
                    </a:cubicBezTo>
                    <a:cubicBezTo>
                      <a:pt x="451" y="19"/>
                      <a:pt x="450" y="20"/>
                      <a:pt x="450" y="22"/>
                    </a:cubicBezTo>
                    <a:cubicBezTo>
                      <a:pt x="450" y="23"/>
                      <a:pt x="451" y="24"/>
                      <a:pt x="453" y="24"/>
                    </a:cubicBezTo>
                    <a:close/>
                    <a:moveTo>
                      <a:pt x="442" y="8"/>
                    </a:moveTo>
                    <a:cubicBezTo>
                      <a:pt x="440" y="8"/>
                      <a:pt x="439" y="9"/>
                      <a:pt x="439" y="10"/>
                    </a:cubicBezTo>
                    <a:cubicBezTo>
                      <a:pt x="439" y="12"/>
                      <a:pt x="440" y="13"/>
                      <a:pt x="442" y="13"/>
                    </a:cubicBezTo>
                    <a:cubicBezTo>
                      <a:pt x="443" y="13"/>
                      <a:pt x="444" y="12"/>
                      <a:pt x="444" y="10"/>
                    </a:cubicBezTo>
                    <a:cubicBezTo>
                      <a:pt x="444" y="9"/>
                      <a:pt x="443" y="8"/>
                      <a:pt x="442" y="8"/>
                    </a:cubicBezTo>
                    <a:close/>
                    <a:moveTo>
                      <a:pt x="464" y="8"/>
                    </a:moveTo>
                    <a:cubicBezTo>
                      <a:pt x="463" y="8"/>
                      <a:pt x="461" y="9"/>
                      <a:pt x="461" y="10"/>
                    </a:cubicBezTo>
                    <a:cubicBezTo>
                      <a:pt x="461" y="12"/>
                      <a:pt x="463" y="13"/>
                      <a:pt x="464" y="13"/>
                    </a:cubicBezTo>
                    <a:cubicBezTo>
                      <a:pt x="466" y="13"/>
                      <a:pt x="467" y="12"/>
                      <a:pt x="467" y="10"/>
                    </a:cubicBezTo>
                    <a:cubicBezTo>
                      <a:pt x="467" y="9"/>
                      <a:pt x="466" y="8"/>
                      <a:pt x="464" y="8"/>
                    </a:cubicBezTo>
                    <a:close/>
                    <a:moveTo>
                      <a:pt x="374" y="24"/>
                    </a:moveTo>
                    <a:cubicBezTo>
                      <a:pt x="376" y="24"/>
                      <a:pt x="377" y="23"/>
                      <a:pt x="377" y="22"/>
                    </a:cubicBezTo>
                    <a:cubicBezTo>
                      <a:pt x="377" y="20"/>
                      <a:pt x="376" y="19"/>
                      <a:pt x="374" y="19"/>
                    </a:cubicBezTo>
                    <a:cubicBezTo>
                      <a:pt x="372" y="19"/>
                      <a:pt x="371" y="20"/>
                      <a:pt x="371" y="22"/>
                    </a:cubicBezTo>
                    <a:cubicBezTo>
                      <a:pt x="371" y="23"/>
                      <a:pt x="372" y="24"/>
                      <a:pt x="374" y="24"/>
                    </a:cubicBezTo>
                    <a:close/>
                    <a:moveTo>
                      <a:pt x="363" y="24"/>
                    </a:moveTo>
                    <a:cubicBezTo>
                      <a:pt x="364" y="24"/>
                      <a:pt x="366" y="23"/>
                      <a:pt x="366" y="22"/>
                    </a:cubicBezTo>
                    <a:cubicBezTo>
                      <a:pt x="366" y="20"/>
                      <a:pt x="364" y="19"/>
                      <a:pt x="363" y="19"/>
                    </a:cubicBezTo>
                    <a:cubicBezTo>
                      <a:pt x="361" y="19"/>
                      <a:pt x="360" y="20"/>
                      <a:pt x="360" y="22"/>
                    </a:cubicBezTo>
                    <a:cubicBezTo>
                      <a:pt x="360" y="23"/>
                      <a:pt x="361" y="24"/>
                      <a:pt x="363" y="24"/>
                    </a:cubicBezTo>
                    <a:close/>
                    <a:moveTo>
                      <a:pt x="363" y="8"/>
                    </a:moveTo>
                    <a:cubicBezTo>
                      <a:pt x="361" y="8"/>
                      <a:pt x="360" y="9"/>
                      <a:pt x="360" y="10"/>
                    </a:cubicBezTo>
                    <a:cubicBezTo>
                      <a:pt x="360" y="12"/>
                      <a:pt x="361" y="13"/>
                      <a:pt x="363" y="13"/>
                    </a:cubicBezTo>
                    <a:cubicBezTo>
                      <a:pt x="364" y="13"/>
                      <a:pt x="366" y="12"/>
                      <a:pt x="366" y="10"/>
                    </a:cubicBezTo>
                    <a:cubicBezTo>
                      <a:pt x="366" y="9"/>
                      <a:pt x="364" y="8"/>
                      <a:pt x="363" y="8"/>
                    </a:cubicBezTo>
                    <a:close/>
                    <a:moveTo>
                      <a:pt x="351" y="8"/>
                    </a:moveTo>
                    <a:cubicBezTo>
                      <a:pt x="350" y="8"/>
                      <a:pt x="349" y="9"/>
                      <a:pt x="349" y="10"/>
                    </a:cubicBezTo>
                    <a:cubicBezTo>
                      <a:pt x="349" y="12"/>
                      <a:pt x="350" y="13"/>
                      <a:pt x="351" y="13"/>
                    </a:cubicBezTo>
                    <a:cubicBezTo>
                      <a:pt x="353" y="13"/>
                      <a:pt x="354" y="12"/>
                      <a:pt x="354" y="10"/>
                    </a:cubicBezTo>
                    <a:cubicBezTo>
                      <a:pt x="354" y="9"/>
                      <a:pt x="353" y="8"/>
                      <a:pt x="351" y="8"/>
                    </a:cubicBezTo>
                    <a:close/>
                    <a:moveTo>
                      <a:pt x="408" y="24"/>
                    </a:moveTo>
                    <a:cubicBezTo>
                      <a:pt x="409" y="24"/>
                      <a:pt x="411" y="23"/>
                      <a:pt x="411" y="22"/>
                    </a:cubicBezTo>
                    <a:cubicBezTo>
                      <a:pt x="411" y="20"/>
                      <a:pt x="409" y="19"/>
                      <a:pt x="408" y="19"/>
                    </a:cubicBezTo>
                    <a:cubicBezTo>
                      <a:pt x="406" y="19"/>
                      <a:pt x="405" y="20"/>
                      <a:pt x="405" y="22"/>
                    </a:cubicBezTo>
                    <a:cubicBezTo>
                      <a:pt x="405" y="23"/>
                      <a:pt x="406" y="24"/>
                      <a:pt x="408" y="24"/>
                    </a:cubicBezTo>
                    <a:close/>
                    <a:moveTo>
                      <a:pt x="475" y="24"/>
                    </a:moveTo>
                    <a:cubicBezTo>
                      <a:pt x="477" y="24"/>
                      <a:pt x="478" y="23"/>
                      <a:pt x="478" y="22"/>
                    </a:cubicBezTo>
                    <a:cubicBezTo>
                      <a:pt x="478" y="20"/>
                      <a:pt x="477" y="19"/>
                      <a:pt x="475" y="19"/>
                    </a:cubicBezTo>
                    <a:cubicBezTo>
                      <a:pt x="474" y="19"/>
                      <a:pt x="473" y="20"/>
                      <a:pt x="473" y="22"/>
                    </a:cubicBezTo>
                    <a:cubicBezTo>
                      <a:pt x="473" y="23"/>
                      <a:pt x="474" y="24"/>
                      <a:pt x="475" y="24"/>
                    </a:cubicBezTo>
                    <a:close/>
                    <a:moveTo>
                      <a:pt x="351" y="24"/>
                    </a:moveTo>
                    <a:cubicBezTo>
                      <a:pt x="353" y="24"/>
                      <a:pt x="354" y="23"/>
                      <a:pt x="354" y="22"/>
                    </a:cubicBezTo>
                    <a:cubicBezTo>
                      <a:pt x="354" y="20"/>
                      <a:pt x="353" y="19"/>
                      <a:pt x="351" y="19"/>
                    </a:cubicBezTo>
                    <a:cubicBezTo>
                      <a:pt x="350" y="19"/>
                      <a:pt x="349" y="20"/>
                      <a:pt x="349" y="22"/>
                    </a:cubicBezTo>
                    <a:cubicBezTo>
                      <a:pt x="349" y="23"/>
                      <a:pt x="350" y="24"/>
                      <a:pt x="351" y="24"/>
                    </a:cubicBezTo>
                    <a:close/>
                    <a:moveTo>
                      <a:pt x="397" y="8"/>
                    </a:moveTo>
                    <a:cubicBezTo>
                      <a:pt x="395" y="8"/>
                      <a:pt x="394" y="9"/>
                      <a:pt x="394" y="10"/>
                    </a:cubicBezTo>
                    <a:cubicBezTo>
                      <a:pt x="394" y="12"/>
                      <a:pt x="395" y="13"/>
                      <a:pt x="397" y="13"/>
                    </a:cubicBezTo>
                    <a:cubicBezTo>
                      <a:pt x="398" y="13"/>
                      <a:pt x="399" y="12"/>
                      <a:pt x="399" y="10"/>
                    </a:cubicBezTo>
                    <a:cubicBezTo>
                      <a:pt x="399" y="9"/>
                      <a:pt x="398" y="8"/>
                      <a:pt x="397" y="8"/>
                    </a:cubicBezTo>
                    <a:close/>
                    <a:moveTo>
                      <a:pt x="397" y="24"/>
                    </a:moveTo>
                    <a:cubicBezTo>
                      <a:pt x="398" y="24"/>
                      <a:pt x="399" y="23"/>
                      <a:pt x="399" y="22"/>
                    </a:cubicBezTo>
                    <a:cubicBezTo>
                      <a:pt x="399" y="20"/>
                      <a:pt x="398" y="19"/>
                      <a:pt x="397" y="19"/>
                    </a:cubicBezTo>
                    <a:cubicBezTo>
                      <a:pt x="395" y="19"/>
                      <a:pt x="394" y="20"/>
                      <a:pt x="394" y="22"/>
                    </a:cubicBezTo>
                    <a:cubicBezTo>
                      <a:pt x="394" y="23"/>
                      <a:pt x="395" y="24"/>
                      <a:pt x="397" y="24"/>
                    </a:cubicBezTo>
                    <a:close/>
                    <a:moveTo>
                      <a:pt x="385" y="8"/>
                    </a:moveTo>
                    <a:cubicBezTo>
                      <a:pt x="384" y="8"/>
                      <a:pt x="382" y="9"/>
                      <a:pt x="382" y="10"/>
                    </a:cubicBezTo>
                    <a:cubicBezTo>
                      <a:pt x="382" y="12"/>
                      <a:pt x="384" y="13"/>
                      <a:pt x="385" y="13"/>
                    </a:cubicBezTo>
                    <a:cubicBezTo>
                      <a:pt x="387" y="13"/>
                      <a:pt x="388" y="12"/>
                      <a:pt x="388" y="10"/>
                    </a:cubicBezTo>
                    <a:cubicBezTo>
                      <a:pt x="388" y="9"/>
                      <a:pt x="387" y="8"/>
                      <a:pt x="385" y="8"/>
                    </a:cubicBezTo>
                    <a:close/>
                    <a:moveTo>
                      <a:pt x="374" y="8"/>
                    </a:moveTo>
                    <a:cubicBezTo>
                      <a:pt x="372" y="8"/>
                      <a:pt x="371" y="9"/>
                      <a:pt x="371" y="10"/>
                    </a:cubicBezTo>
                    <a:cubicBezTo>
                      <a:pt x="371" y="12"/>
                      <a:pt x="372" y="13"/>
                      <a:pt x="374" y="13"/>
                    </a:cubicBezTo>
                    <a:cubicBezTo>
                      <a:pt x="376" y="13"/>
                      <a:pt x="377" y="12"/>
                      <a:pt x="377" y="10"/>
                    </a:cubicBezTo>
                    <a:cubicBezTo>
                      <a:pt x="377" y="9"/>
                      <a:pt x="376" y="8"/>
                      <a:pt x="374" y="8"/>
                    </a:cubicBezTo>
                    <a:close/>
                    <a:moveTo>
                      <a:pt x="385" y="24"/>
                    </a:moveTo>
                    <a:cubicBezTo>
                      <a:pt x="387" y="24"/>
                      <a:pt x="388" y="23"/>
                      <a:pt x="388" y="22"/>
                    </a:cubicBezTo>
                    <a:cubicBezTo>
                      <a:pt x="388" y="20"/>
                      <a:pt x="387" y="19"/>
                      <a:pt x="385" y="19"/>
                    </a:cubicBezTo>
                    <a:cubicBezTo>
                      <a:pt x="384" y="19"/>
                      <a:pt x="382" y="20"/>
                      <a:pt x="382" y="22"/>
                    </a:cubicBezTo>
                    <a:cubicBezTo>
                      <a:pt x="382" y="23"/>
                      <a:pt x="384" y="24"/>
                      <a:pt x="385" y="24"/>
                    </a:cubicBezTo>
                    <a:close/>
                    <a:moveTo>
                      <a:pt x="422" y="16"/>
                    </a:moveTo>
                    <a:cubicBezTo>
                      <a:pt x="422" y="16"/>
                      <a:pt x="422" y="16"/>
                      <a:pt x="422" y="16"/>
                    </a:cubicBezTo>
                    <a:cubicBezTo>
                      <a:pt x="422" y="17"/>
                      <a:pt x="423" y="19"/>
                      <a:pt x="425" y="19"/>
                    </a:cubicBezTo>
                    <a:cubicBezTo>
                      <a:pt x="425" y="19"/>
                      <a:pt x="425" y="19"/>
                      <a:pt x="425" y="19"/>
                    </a:cubicBezTo>
                    <a:cubicBezTo>
                      <a:pt x="426" y="19"/>
                      <a:pt x="428" y="17"/>
                      <a:pt x="428" y="16"/>
                    </a:cubicBezTo>
                    <a:cubicBezTo>
                      <a:pt x="428" y="16"/>
                      <a:pt x="428" y="16"/>
                      <a:pt x="428" y="16"/>
                    </a:cubicBezTo>
                    <a:cubicBezTo>
                      <a:pt x="428" y="14"/>
                      <a:pt x="426" y="13"/>
                      <a:pt x="425" y="13"/>
                    </a:cubicBezTo>
                    <a:cubicBezTo>
                      <a:pt x="425" y="13"/>
                      <a:pt x="425" y="13"/>
                      <a:pt x="425" y="13"/>
                    </a:cubicBezTo>
                    <a:cubicBezTo>
                      <a:pt x="423" y="13"/>
                      <a:pt x="422" y="14"/>
                      <a:pt x="422" y="16"/>
                    </a:cubicBezTo>
                    <a:close/>
                    <a:moveTo>
                      <a:pt x="371" y="27"/>
                    </a:moveTo>
                    <a:cubicBezTo>
                      <a:pt x="371" y="26"/>
                      <a:pt x="370" y="24"/>
                      <a:pt x="368" y="24"/>
                    </a:cubicBezTo>
                    <a:cubicBezTo>
                      <a:pt x="368" y="24"/>
                      <a:pt x="368" y="24"/>
                      <a:pt x="368" y="24"/>
                    </a:cubicBezTo>
                    <a:cubicBezTo>
                      <a:pt x="367" y="24"/>
                      <a:pt x="365" y="26"/>
                      <a:pt x="365" y="27"/>
                    </a:cubicBezTo>
                    <a:cubicBezTo>
                      <a:pt x="366" y="27"/>
                      <a:pt x="366" y="27"/>
                      <a:pt x="366" y="27"/>
                    </a:cubicBezTo>
                    <a:cubicBezTo>
                      <a:pt x="366" y="29"/>
                      <a:pt x="367" y="30"/>
                      <a:pt x="368" y="30"/>
                    </a:cubicBezTo>
                    <a:cubicBezTo>
                      <a:pt x="368" y="30"/>
                      <a:pt x="368" y="30"/>
                      <a:pt x="368" y="30"/>
                    </a:cubicBezTo>
                    <a:cubicBezTo>
                      <a:pt x="370" y="30"/>
                      <a:pt x="371" y="29"/>
                      <a:pt x="371" y="27"/>
                    </a:cubicBezTo>
                    <a:close/>
                    <a:moveTo>
                      <a:pt x="337" y="27"/>
                    </a:moveTo>
                    <a:cubicBezTo>
                      <a:pt x="337" y="27"/>
                      <a:pt x="337" y="27"/>
                      <a:pt x="337" y="27"/>
                    </a:cubicBezTo>
                    <a:cubicBezTo>
                      <a:pt x="337" y="26"/>
                      <a:pt x="336" y="24"/>
                      <a:pt x="334" y="24"/>
                    </a:cubicBezTo>
                    <a:cubicBezTo>
                      <a:pt x="334" y="24"/>
                      <a:pt x="334" y="24"/>
                      <a:pt x="334" y="24"/>
                    </a:cubicBezTo>
                    <a:cubicBezTo>
                      <a:pt x="333" y="24"/>
                      <a:pt x="332" y="26"/>
                      <a:pt x="332" y="27"/>
                    </a:cubicBezTo>
                    <a:cubicBezTo>
                      <a:pt x="332" y="27"/>
                      <a:pt x="332" y="27"/>
                      <a:pt x="332" y="27"/>
                    </a:cubicBezTo>
                    <a:cubicBezTo>
                      <a:pt x="332" y="29"/>
                      <a:pt x="333" y="30"/>
                      <a:pt x="334" y="30"/>
                    </a:cubicBezTo>
                    <a:cubicBezTo>
                      <a:pt x="334" y="30"/>
                      <a:pt x="334" y="30"/>
                      <a:pt x="334" y="30"/>
                    </a:cubicBezTo>
                    <a:cubicBezTo>
                      <a:pt x="336" y="30"/>
                      <a:pt x="337" y="29"/>
                      <a:pt x="337" y="27"/>
                    </a:cubicBezTo>
                    <a:close/>
                    <a:moveTo>
                      <a:pt x="360" y="27"/>
                    </a:moveTo>
                    <a:cubicBezTo>
                      <a:pt x="360" y="27"/>
                      <a:pt x="360" y="27"/>
                      <a:pt x="360" y="27"/>
                    </a:cubicBezTo>
                    <a:cubicBezTo>
                      <a:pt x="360" y="26"/>
                      <a:pt x="359" y="24"/>
                      <a:pt x="357" y="24"/>
                    </a:cubicBezTo>
                    <a:cubicBezTo>
                      <a:pt x="357" y="24"/>
                      <a:pt x="357" y="24"/>
                      <a:pt x="357" y="24"/>
                    </a:cubicBezTo>
                    <a:cubicBezTo>
                      <a:pt x="355" y="24"/>
                      <a:pt x="354" y="26"/>
                      <a:pt x="354" y="27"/>
                    </a:cubicBezTo>
                    <a:cubicBezTo>
                      <a:pt x="354" y="27"/>
                      <a:pt x="354" y="27"/>
                      <a:pt x="354" y="27"/>
                    </a:cubicBezTo>
                    <a:cubicBezTo>
                      <a:pt x="354" y="29"/>
                      <a:pt x="355" y="30"/>
                      <a:pt x="357" y="30"/>
                    </a:cubicBezTo>
                    <a:cubicBezTo>
                      <a:pt x="357" y="30"/>
                      <a:pt x="357" y="30"/>
                      <a:pt x="357" y="30"/>
                    </a:cubicBezTo>
                    <a:cubicBezTo>
                      <a:pt x="359" y="30"/>
                      <a:pt x="360" y="29"/>
                      <a:pt x="360" y="27"/>
                    </a:cubicBezTo>
                    <a:close/>
                    <a:moveTo>
                      <a:pt x="349" y="27"/>
                    </a:moveTo>
                    <a:cubicBezTo>
                      <a:pt x="349" y="26"/>
                      <a:pt x="347" y="24"/>
                      <a:pt x="346" y="24"/>
                    </a:cubicBezTo>
                    <a:cubicBezTo>
                      <a:pt x="346" y="24"/>
                      <a:pt x="346" y="24"/>
                      <a:pt x="346" y="24"/>
                    </a:cubicBezTo>
                    <a:cubicBezTo>
                      <a:pt x="344" y="24"/>
                      <a:pt x="343" y="26"/>
                      <a:pt x="343" y="27"/>
                    </a:cubicBezTo>
                    <a:cubicBezTo>
                      <a:pt x="343" y="27"/>
                      <a:pt x="343" y="27"/>
                      <a:pt x="343" y="27"/>
                    </a:cubicBezTo>
                    <a:cubicBezTo>
                      <a:pt x="343" y="29"/>
                      <a:pt x="344" y="30"/>
                      <a:pt x="346" y="30"/>
                    </a:cubicBezTo>
                    <a:cubicBezTo>
                      <a:pt x="346" y="30"/>
                      <a:pt x="346" y="30"/>
                      <a:pt x="346" y="30"/>
                    </a:cubicBezTo>
                    <a:cubicBezTo>
                      <a:pt x="347" y="30"/>
                      <a:pt x="349" y="29"/>
                      <a:pt x="349" y="27"/>
                    </a:cubicBezTo>
                    <a:close/>
                    <a:moveTo>
                      <a:pt x="323" y="30"/>
                    </a:moveTo>
                    <a:cubicBezTo>
                      <a:pt x="325" y="30"/>
                      <a:pt x="326" y="29"/>
                      <a:pt x="326" y="27"/>
                    </a:cubicBezTo>
                    <a:cubicBezTo>
                      <a:pt x="326" y="27"/>
                      <a:pt x="326" y="27"/>
                      <a:pt x="326" y="27"/>
                    </a:cubicBezTo>
                    <a:cubicBezTo>
                      <a:pt x="326" y="26"/>
                      <a:pt x="325" y="24"/>
                      <a:pt x="323" y="24"/>
                    </a:cubicBezTo>
                    <a:cubicBezTo>
                      <a:pt x="323" y="24"/>
                      <a:pt x="323" y="24"/>
                      <a:pt x="323" y="24"/>
                    </a:cubicBezTo>
                    <a:cubicBezTo>
                      <a:pt x="322" y="24"/>
                      <a:pt x="320" y="26"/>
                      <a:pt x="320" y="27"/>
                    </a:cubicBezTo>
                    <a:cubicBezTo>
                      <a:pt x="320" y="27"/>
                      <a:pt x="320" y="27"/>
                      <a:pt x="320" y="27"/>
                    </a:cubicBezTo>
                    <a:cubicBezTo>
                      <a:pt x="320" y="29"/>
                      <a:pt x="322" y="30"/>
                      <a:pt x="323" y="30"/>
                    </a:cubicBezTo>
                    <a:cubicBezTo>
                      <a:pt x="323" y="30"/>
                      <a:pt x="323" y="30"/>
                      <a:pt x="323" y="30"/>
                    </a:cubicBezTo>
                    <a:close/>
                    <a:moveTo>
                      <a:pt x="320" y="16"/>
                    </a:moveTo>
                    <a:cubicBezTo>
                      <a:pt x="320" y="16"/>
                      <a:pt x="320" y="16"/>
                      <a:pt x="320" y="16"/>
                    </a:cubicBezTo>
                    <a:cubicBezTo>
                      <a:pt x="320" y="17"/>
                      <a:pt x="322" y="19"/>
                      <a:pt x="323" y="19"/>
                    </a:cubicBezTo>
                    <a:cubicBezTo>
                      <a:pt x="323" y="19"/>
                      <a:pt x="323" y="19"/>
                      <a:pt x="323" y="19"/>
                    </a:cubicBezTo>
                    <a:cubicBezTo>
                      <a:pt x="323" y="19"/>
                      <a:pt x="323" y="19"/>
                      <a:pt x="323" y="19"/>
                    </a:cubicBezTo>
                    <a:cubicBezTo>
                      <a:pt x="325" y="19"/>
                      <a:pt x="326" y="17"/>
                      <a:pt x="326" y="16"/>
                    </a:cubicBezTo>
                    <a:cubicBezTo>
                      <a:pt x="326" y="16"/>
                      <a:pt x="326" y="16"/>
                      <a:pt x="326" y="16"/>
                    </a:cubicBezTo>
                    <a:cubicBezTo>
                      <a:pt x="326" y="14"/>
                      <a:pt x="325" y="13"/>
                      <a:pt x="323" y="13"/>
                    </a:cubicBezTo>
                    <a:cubicBezTo>
                      <a:pt x="323" y="13"/>
                      <a:pt x="323" y="13"/>
                      <a:pt x="323" y="13"/>
                    </a:cubicBezTo>
                    <a:cubicBezTo>
                      <a:pt x="322" y="13"/>
                      <a:pt x="320" y="14"/>
                      <a:pt x="320" y="16"/>
                    </a:cubicBezTo>
                    <a:close/>
                    <a:moveTo>
                      <a:pt x="382" y="27"/>
                    </a:moveTo>
                    <a:cubicBezTo>
                      <a:pt x="382" y="27"/>
                      <a:pt x="382" y="27"/>
                      <a:pt x="382" y="27"/>
                    </a:cubicBezTo>
                    <a:cubicBezTo>
                      <a:pt x="382" y="26"/>
                      <a:pt x="381" y="24"/>
                      <a:pt x="380" y="24"/>
                    </a:cubicBezTo>
                    <a:cubicBezTo>
                      <a:pt x="380" y="24"/>
                      <a:pt x="380" y="24"/>
                      <a:pt x="380" y="24"/>
                    </a:cubicBezTo>
                    <a:cubicBezTo>
                      <a:pt x="378" y="24"/>
                      <a:pt x="377" y="26"/>
                      <a:pt x="377" y="27"/>
                    </a:cubicBezTo>
                    <a:cubicBezTo>
                      <a:pt x="377" y="27"/>
                      <a:pt x="377" y="27"/>
                      <a:pt x="377" y="27"/>
                    </a:cubicBezTo>
                    <a:cubicBezTo>
                      <a:pt x="377" y="29"/>
                      <a:pt x="378" y="30"/>
                      <a:pt x="380" y="30"/>
                    </a:cubicBezTo>
                    <a:cubicBezTo>
                      <a:pt x="380" y="30"/>
                      <a:pt x="380" y="30"/>
                      <a:pt x="380" y="30"/>
                    </a:cubicBezTo>
                    <a:cubicBezTo>
                      <a:pt x="381" y="30"/>
                      <a:pt x="382" y="29"/>
                      <a:pt x="382" y="27"/>
                    </a:cubicBezTo>
                    <a:close/>
                    <a:moveTo>
                      <a:pt x="413" y="30"/>
                    </a:moveTo>
                    <a:cubicBezTo>
                      <a:pt x="415" y="30"/>
                      <a:pt x="416" y="29"/>
                      <a:pt x="416" y="27"/>
                    </a:cubicBezTo>
                    <a:cubicBezTo>
                      <a:pt x="416" y="27"/>
                      <a:pt x="416" y="27"/>
                      <a:pt x="416" y="27"/>
                    </a:cubicBezTo>
                    <a:cubicBezTo>
                      <a:pt x="416" y="26"/>
                      <a:pt x="415" y="24"/>
                      <a:pt x="413" y="24"/>
                    </a:cubicBezTo>
                    <a:cubicBezTo>
                      <a:pt x="413" y="24"/>
                      <a:pt x="413" y="24"/>
                      <a:pt x="413" y="24"/>
                    </a:cubicBezTo>
                    <a:cubicBezTo>
                      <a:pt x="413" y="24"/>
                      <a:pt x="413" y="24"/>
                      <a:pt x="413" y="24"/>
                    </a:cubicBezTo>
                    <a:cubicBezTo>
                      <a:pt x="412" y="24"/>
                      <a:pt x="411" y="26"/>
                      <a:pt x="411" y="27"/>
                    </a:cubicBezTo>
                    <a:cubicBezTo>
                      <a:pt x="411" y="27"/>
                      <a:pt x="411" y="27"/>
                      <a:pt x="411" y="27"/>
                    </a:cubicBezTo>
                    <a:cubicBezTo>
                      <a:pt x="411" y="29"/>
                      <a:pt x="412" y="30"/>
                      <a:pt x="413" y="30"/>
                    </a:cubicBezTo>
                    <a:cubicBezTo>
                      <a:pt x="413" y="30"/>
                      <a:pt x="413" y="30"/>
                      <a:pt x="413" y="30"/>
                    </a:cubicBezTo>
                    <a:close/>
                    <a:moveTo>
                      <a:pt x="332" y="16"/>
                    </a:moveTo>
                    <a:cubicBezTo>
                      <a:pt x="332" y="16"/>
                      <a:pt x="332" y="16"/>
                      <a:pt x="332" y="16"/>
                    </a:cubicBezTo>
                    <a:cubicBezTo>
                      <a:pt x="332" y="17"/>
                      <a:pt x="333" y="19"/>
                      <a:pt x="334" y="19"/>
                    </a:cubicBezTo>
                    <a:cubicBezTo>
                      <a:pt x="334" y="19"/>
                      <a:pt x="334" y="19"/>
                      <a:pt x="334" y="19"/>
                    </a:cubicBezTo>
                    <a:cubicBezTo>
                      <a:pt x="336" y="19"/>
                      <a:pt x="337" y="17"/>
                      <a:pt x="337" y="16"/>
                    </a:cubicBezTo>
                    <a:cubicBezTo>
                      <a:pt x="337" y="16"/>
                      <a:pt x="337" y="16"/>
                      <a:pt x="337" y="16"/>
                    </a:cubicBezTo>
                    <a:cubicBezTo>
                      <a:pt x="337" y="14"/>
                      <a:pt x="336" y="13"/>
                      <a:pt x="334" y="13"/>
                    </a:cubicBezTo>
                    <a:cubicBezTo>
                      <a:pt x="334" y="13"/>
                      <a:pt x="334" y="13"/>
                      <a:pt x="334" y="13"/>
                    </a:cubicBezTo>
                    <a:cubicBezTo>
                      <a:pt x="333" y="13"/>
                      <a:pt x="332" y="14"/>
                      <a:pt x="332" y="16"/>
                    </a:cubicBezTo>
                    <a:close/>
                    <a:moveTo>
                      <a:pt x="428" y="27"/>
                    </a:moveTo>
                    <a:cubicBezTo>
                      <a:pt x="428" y="27"/>
                      <a:pt x="428" y="27"/>
                      <a:pt x="428" y="27"/>
                    </a:cubicBezTo>
                    <a:cubicBezTo>
                      <a:pt x="428" y="26"/>
                      <a:pt x="426" y="24"/>
                      <a:pt x="425" y="24"/>
                    </a:cubicBezTo>
                    <a:cubicBezTo>
                      <a:pt x="425" y="24"/>
                      <a:pt x="425" y="24"/>
                      <a:pt x="425" y="24"/>
                    </a:cubicBezTo>
                    <a:cubicBezTo>
                      <a:pt x="423" y="24"/>
                      <a:pt x="422" y="26"/>
                      <a:pt x="422" y="27"/>
                    </a:cubicBezTo>
                    <a:cubicBezTo>
                      <a:pt x="422" y="27"/>
                      <a:pt x="422" y="27"/>
                      <a:pt x="422" y="27"/>
                    </a:cubicBezTo>
                    <a:cubicBezTo>
                      <a:pt x="422" y="29"/>
                      <a:pt x="423" y="30"/>
                      <a:pt x="425" y="30"/>
                    </a:cubicBezTo>
                    <a:cubicBezTo>
                      <a:pt x="425" y="30"/>
                      <a:pt x="425" y="30"/>
                      <a:pt x="425" y="30"/>
                    </a:cubicBezTo>
                    <a:cubicBezTo>
                      <a:pt x="426" y="30"/>
                      <a:pt x="428" y="29"/>
                      <a:pt x="428" y="27"/>
                    </a:cubicBezTo>
                    <a:close/>
                    <a:moveTo>
                      <a:pt x="405" y="27"/>
                    </a:moveTo>
                    <a:cubicBezTo>
                      <a:pt x="405" y="27"/>
                      <a:pt x="405" y="27"/>
                      <a:pt x="405" y="27"/>
                    </a:cubicBezTo>
                    <a:cubicBezTo>
                      <a:pt x="405" y="26"/>
                      <a:pt x="404" y="24"/>
                      <a:pt x="402" y="24"/>
                    </a:cubicBezTo>
                    <a:cubicBezTo>
                      <a:pt x="402" y="24"/>
                      <a:pt x="402" y="24"/>
                      <a:pt x="402" y="24"/>
                    </a:cubicBezTo>
                    <a:cubicBezTo>
                      <a:pt x="401" y="24"/>
                      <a:pt x="399" y="26"/>
                      <a:pt x="399" y="27"/>
                    </a:cubicBezTo>
                    <a:cubicBezTo>
                      <a:pt x="399" y="27"/>
                      <a:pt x="399" y="27"/>
                      <a:pt x="399" y="27"/>
                    </a:cubicBezTo>
                    <a:cubicBezTo>
                      <a:pt x="399" y="29"/>
                      <a:pt x="401" y="30"/>
                      <a:pt x="402" y="30"/>
                    </a:cubicBezTo>
                    <a:cubicBezTo>
                      <a:pt x="402" y="30"/>
                      <a:pt x="402" y="30"/>
                      <a:pt x="402" y="30"/>
                    </a:cubicBezTo>
                    <a:cubicBezTo>
                      <a:pt x="404" y="30"/>
                      <a:pt x="405" y="29"/>
                      <a:pt x="405" y="27"/>
                    </a:cubicBezTo>
                    <a:close/>
                    <a:moveTo>
                      <a:pt x="391" y="30"/>
                    </a:moveTo>
                    <a:cubicBezTo>
                      <a:pt x="392" y="30"/>
                      <a:pt x="394" y="29"/>
                      <a:pt x="394" y="27"/>
                    </a:cubicBezTo>
                    <a:cubicBezTo>
                      <a:pt x="394" y="27"/>
                      <a:pt x="394" y="27"/>
                      <a:pt x="394" y="27"/>
                    </a:cubicBezTo>
                    <a:cubicBezTo>
                      <a:pt x="394" y="26"/>
                      <a:pt x="392" y="24"/>
                      <a:pt x="391" y="24"/>
                    </a:cubicBezTo>
                    <a:cubicBezTo>
                      <a:pt x="391" y="24"/>
                      <a:pt x="391" y="24"/>
                      <a:pt x="391" y="24"/>
                    </a:cubicBezTo>
                    <a:cubicBezTo>
                      <a:pt x="391" y="24"/>
                      <a:pt x="391" y="24"/>
                      <a:pt x="391" y="24"/>
                    </a:cubicBezTo>
                    <a:cubicBezTo>
                      <a:pt x="389" y="24"/>
                      <a:pt x="388" y="26"/>
                      <a:pt x="388" y="27"/>
                    </a:cubicBezTo>
                    <a:cubicBezTo>
                      <a:pt x="388" y="27"/>
                      <a:pt x="388" y="27"/>
                      <a:pt x="388" y="27"/>
                    </a:cubicBezTo>
                    <a:cubicBezTo>
                      <a:pt x="388" y="29"/>
                      <a:pt x="389" y="30"/>
                      <a:pt x="391" y="30"/>
                    </a:cubicBezTo>
                    <a:cubicBezTo>
                      <a:pt x="391" y="30"/>
                      <a:pt x="391" y="30"/>
                      <a:pt x="391" y="30"/>
                    </a:cubicBezTo>
                    <a:close/>
                    <a:moveTo>
                      <a:pt x="475" y="8"/>
                    </a:moveTo>
                    <a:cubicBezTo>
                      <a:pt x="474" y="8"/>
                      <a:pt x="473" y="9"/>
                      <a:pt x="473" y="10"/>
                    </a:cubicBezTo>
                    <a:cubicBezTo>
                      <a:pt x="473" y="12"/>
                      <a:pt x="474" y="13"/>
                      <a:pt x="475" y="13"/>
                    </a:cubicBezTo>
                    <a:cubicBezTo>
                      <a:pt x="477" y="13"/>
                      <a:pt x="478" y="12"/>
                      <a:pt x="478" y="10"/>
                    </a:cubicBezTo>
                    <a:cubicBezTo>
                      <a:pt x="478" y="9"/>
                      <a:pt x="477" y="8"/>
                      <a:pt x="475" y="8"/>
                    </a:cubicBezTo>
                    <a:close/>
                    <a:moveTo>
                      <a:pt x="456" y="16"/>
                    </a:moveTo>
                    <a:cubicBezTo>
                      <a:pt x="456" y="16"/>
                      <a:pt x="456" y="16"/>
                      <a:pt x="456" y="16"/>
                    </a:cubicBezTo>
                    <a:cubicBezTo>
                      <a:pt x="456" y="17"/>
                      <a:pt x="457" y="19"/>
                      <a:pt x="459" y="19"/>
                    </a:cubicBezTo>
                    <a:cubicBezTo>
                      <a:pt x="459" y="19"/>
                      <a:pt x="459" y="19"/>
                      <a:pt x="459" y="19"/>
                    </a:cubicBezTo>
                    <a:cubicBezTo>
                      <a:pt x="460" y="19"/>
                      <a:pt x="461" y="17"/>
                      <a:pt x="461" y="16"/>
                    </a:cubicBezTo>
                    <a:cubicBezTo>
                      <a:pt x="461" y="14"/>
                      <a:pt x="460" y="13"/>
                      <a:pt x="459" y="13"/>
                    </a:cubicBezTo>
                    <a:cubicBezTo>
                      <a:pt x="459" y="13"/>
                      <a:pt x="459" y="13"/>
                      <a:pt x="459" y="13"/>
                    </a:cubicBezTo>
                    <a:cubicBezTo>
                      <a:pt x="457" y="13"/>
                      <a:pt x="456" y="14"/>
                      <a:pt x="456" y="16"/>
                    </a:cubicBezTo>
                    <a:close/>
                    <a:moveTo>
                      <a:pt x="444" y="16"/>
                    </a:moveTo>
                    <a:cubicBezTo>
                      <a:pt x="444" y="16"/>
                      <a:pt x="444" y="16"/>
                      <a:pt x="444" y="16"/>
                    </a:cubicBezTo>
                    <a:cubicBezTo>
                      <a:pt x="444" y="17"/>
                      <a:pt x="446" y="19"/>
                      <a:pt x="447" y="19"/>
                    </a:cubicBezTo>
                    <a:cubicBezTo>
                      <a:pt x="447" y="19"/>
                      <a:pt x="447" y="19"/>
                      <a:pt x="447" y="19"/>
                    </a:cubicBezTo>
                    <a:cubicBezTo>
                      <a:pt x="449" y="19"/>
                      <a:pt x="450" y="17"/>
                      <a:pt x="450" y="16"/>
                    </a:cubicBezTo>
                    <a:cubicBezTo>
                      <a:pt x="450" y="14"/>
                      <a:pt x="449" y="13"/>
                      <a:pt x="447" y="13"/>
                    </a:cubicBezTo>
                    <a:cubicBezTo>
                      <a:pt x="447" y="13"/>
                      <a:pt x="447" y="13"/>
                      <a:pt x="447" y="13"/>
                    </a:cubicBezTo>
                    <a:cubicBezTo>
                      <a:pt x="446" y="13"/>
                      <a:pt x="444" y="14"/>
                      <a:pt x="444" y="16"/>
                    </a:cubicBezTo>
                    <a:close/>
                    <a:moveTo>
                      <a:pt x="411" y="16"/>
                    </a:moveTo>
                    <a:cubicBezTo>
                      <a:pt x="411" y="16"/>
                      <a:pt x="411" y="16"/>
                      <a:pt x="411" y="16"/>
                    </a:cubicBezTo>
                    <a:cubicBezTo>
                      <a:pt x="411" y="17"/>
                      <a:pt x="412" y="19"/>
                      <a:pt x="413" y="19"/>
                    </a:cubicBezTo>
                    <a:cubicBezTo>
                      <a:pt x="413" y="19"/>
                      <a:pt x="413" y="19"/>
                      <a:pt x="413" y="19"/>
                    </a:cubicBezTo>
                    <a:cubicBezTo>
                      <a:pt x="413" y="19"/>
                      <a:pt x="413" y="19"/>
                      <a:pt x="413" y="19"/>
                    </a:cubicBezTo>
                    <a:cubicBezTo>
                      <a:pt x="415" y="19"/>
                      <a:pt x="416" y="17"/>
                      <a:pt x="416" y="16"/>
                    </a:cubicBezTo>
                    <a:cubicBezTo>
                      <a:pt x="416" y="16"/>
                      <a:pt x="416" y="16"/>
                      <a:pt x="416" y="16"/>
                    </a:cubicBezTo>
                    <a:cubicBezTo>
                      <a:pt x="416" y="14"/>
                      <a:pt x="415" y="13"/>
                      <a:pt x="413" y="13"/>
                    </a:cubicBezTo>
                    <a:cubicBezTo>
                      <a:pt x="413" y="13"/>
                      <a:pt x="413" y="13"/>
                      <a:pt x="413" y="13"/>
                    </a:cubicBezTo>
                    <a:cubicBezTo>
                      <a:pt x="413" y="13"/>
                      <a:pt x="413" y="13"/>
                      <a:pt x="413" y="13"/>
                    </a:cubicBezTo>
                    <a:cubicBezTo>
                      <a:pt x="412" y="13"/>
                      <a:pt x="411" y="14"/>
                      <a:pt x="411" y="16"/>
                    </a:cubicBezTo>
                    <a:close/>
                    <a:moveTo>
                      <a:pt x="433" y="16"/>
                    </a:moveTo>
                    <a:cubicBezTo>
                      <a:pt x="433" y="16"/>
                      <a:pt x="433" y="16"/>
                      <a:pt x="433" y="16"/>
                    </a:cubicBezTo>
                    <a:cubicBezTo>
                      <a:pt x="433" y="17"/>
                      <a:pt x="434" y="19"/>
                      <a:pt x="436" y="19"/>
                    </a:cubicBezTo>
                    <a:cubicBezTo>
                      <a:pt x="436" y="19"/>
                      <a:pt x="436" y="19"/>
                      <a:pt x="436" y="19"/>
                    </a:cubicBezTo>
                    <a:cubicBezTo>
                      <a:pt x="438" y="19"/>
                      <a:pt x="439" y="17"/>
                      <a:pt x="439" y="16"/>
                    </a:cubicBezTo>
                    <a:cubicBezTo>
                      <a:pt x="439" y="16"/>
                      <a:pt x="439" y="16"/>
                      <a:pt x="439" y="16"/>
                    </a:cubicBezTo>
                    <a:cubicBezTo>
                      <a:pt x="439" y="14"/>
                      <a:pt x="438" y="13"/>
                      <a:pt x="436" y="13"/>
                    </a:cubicBezTo>
                    <a:cubicBezTo>
                      <a:pt x="436" y="13"/>
                      <a:pt x="436" y="13"/>
                      <a:pt x="436" y="13"/>
                    </a:cubicBezTo>
                    <a:cubicBezTo>
                      <a:pt x="434" y="13"/>
                      <a:pt x="433" y="14"/>
                      <a:pt x="433" y="16"/>
                    </a:cubicBezTo>
                    <a:close/>
                    <a:moveTo>
                      <a:pt x="343" y="16"/>
                    </a:moveTo>
                    <a:cubicBezTo>
                      <a:pt x="343" y="16"/>
                      <a:pt x="343" y="16"/>
                      <a:pt x="343" y="16"/>
                    </a:cubicBezTo>
                    <a:cubicBezTo>
                      <a:pt x="343" y="17"/>
                      <a:pt x="344" y="19"/>
                      <a:pt x="346" y="19"/>
                    </a:cubicBezTo>
                    <a:cubicBezTo>
                      <a:pt x="346" y="19"/>
                      <a:pt x="346" y="19"/>
                      <a:pt x="346" y="19"/>
                    </a:cubicBezTo>
                    <a:cubicBezTo>
                      <a:pt x="347" y="19"/>
                      <a:pt x="349" y="17"/>
                      <a:pt x="349" y="16"/>
                    </a:cubicBezTo>
                    <a:cubicBezTo>
                      <a:pt x="349" y="14"/>
                      <a:pt x="347" y="13"/>
                      <a:pt x="346" y="13"/>
                    </a:cubicBezTo>
                    <a:cubicBezTo>
                      <a:pt x="346" y="13"/>
                      <a:pt x="346" y="13"/>
                      <a:pt x="346" y="13"/>
                    </a:cubicBezTo>
                    <a:cubicBezTo>
                      <a:pt x="344" y="13"/>
                      <a:pt x="343" y="14"/>
                      <a:pt x="343" y="16"/>
                    </a:cubicBezTo>
                    <a:close/>
                    <a:moveTo>
                      <a:pt x="478" y="16"/>
                    </a:moveTo>
                    <a:cubicBezTo>
                      <a:pt x="478" y="16"/>
                      <a:pt x="478" y="16"/>
                      <a:pt x="478" y="16"/>
                    </a:cubicBezTo>
                    <a:cubicBezTo>
                      <a:pt x="478" y="17"/>
                      <a:pt x="480" y="19"/>
                      <a:pt x="481" y="19"/>
                    </a:cubicBezTo>
                    <a:cubicBezTo>
                      <a:pt x="481" y="19"/>
                      <a:pt x="481" y="19"/>
                      <a:pt x="481" y="19"/>
                    </a:cubicBezTo>
                    <a:cubicBezTo>
                      <a:pt x="481" y="19"/>
                      <a:pt x="481" y="19"/>
                      <a:pt x="481" y="19"/>
                    </a:cubicBezTo>
                    <a:cubicBezTo>
                      <a:pt x="483" y="19"/>
                      <a:pt x="484" y="17"/>
                      <a:pt x="484" y="16"/>
                    </a:cubicBezTo>
                    <a:cubicBezTo>
                      <a:pt x="484" y="16"/>
                      <a:pt x="484" y="16"/>
                      <a:pt x="484" y="16"/>
                    </a:cubicBezTo>
                    <a:cubicBezTo>
                      <a:pt x="484" y="14"/>
                      <a:pt x="483" y="13"/>
                      <a:pt x="481" y="13"/>
                    </a:cubicBezTo>
                    <a:cubicBezTo>
                      <a:pt x="481" y="13"/>
                      <a:pt x="481" y="13"/>
                      <a:pt x="481" y="13"/>
                    </a:cubicBezTo>
                    <a:cubicBezTo>
                      <a:pt x="481" y="13"/>
                      <a:pt x="481" y="13"/>
                      <a:pt x="481" y="13"/>
                    </a:cubicBezTo>
                    <a:cubicBezTo>
                      <a:pt x="480" y="13"/>
                      <a:pt x="478" y="14"/>
                      <a:pt x="478" y="16"/>
                    </a:cubicBezTo>
                    <a:close/>
                    <a:moveTo>
                      <a:pt x="467" y="16"/>
                    </a:moveTo>
                    <a:cubicBezTo>
                      <a:pt x="467" y="16"/>
                      <a:pt x="467" y="16"/>
                      <a:pt x="467" y="16"/>
                    </a:cubicBezTo>
                    <a:cubicBezTo>
                      <a:pt x="467" y="17"/>
                      <a:pt x="468" y="19"/>
                      <a:pt x="470" y="19"/>
                    </a:cubicBezTo>
                    <a:cubicBezTo>
                      <a:pt x="470" y="19"/>
                      <a:pt x="470" y="19"/>
                      <a:pt x="470" y="19"/>
                    </a:cubicBezTo>
                    <a:cubicBezTo>
                      <a:pt x="471" y="19"/>
                      <a:pt x="473" y="17"/>
                      <a:pt x="473" y="16"/>
                    </a:cubicBezTo>
                    <a:cubicBezTo>
                      <a:pt x="473" y="14"/>
                      <a:pt x="471" y="13"/>
                      <a:pt x="470" y="13"/>
                    </a:cubicBezTo>
                    <a:cubicBezTo>
                      <a:pt x="470" y="13"/>
                      <a:pt x="470" y="13"/>
                      <a:pt x="470" y="13"/>
                    </a:cubicBezTo>
                    <a:cubicBezTo>
                      <a:pt x="468" y="13"/>
                      <a:pt x="467" y="14"/>
                      <a:pt x="467" y="16"/>
                    </a:cubicBezTo>
                    <a:close/>
                    <a:moveTo>
                      <a:pt x="399" y="16"/>
                    </a:moveTo>
                    <a:cubicBezTo>
                      <a:pt x="399" y="16"/>
                      <a:pt x="399" y="16"/>
                      <a:pt x="399" y="16"/>
                    </a:cubicBezTo>
                    <a:cubicBezTo>
                      <a:pt x="399" y="17"/>
                      <a:pt x="401" y="19"/>
                      <a:pt x="402" y="19"/>
                    </a:cubicBezTo>
                    <a:cubicBezTo>
                      <a:pt x="402" y="19"/>
                      <a:pt x="402" y="19"/>
                      <a:pt x="402" y="19"/>
                    </a:cubicBezTo>
                    <a:cubicBezTo>
                      <a:pt x="404" y="19"/>
                      <a:pt x="405" y="17"/>
                      <a:pt x="405" y="16"/>
                    </a:cubicBezTo>
                    <a:cubicBezTo>
                      <a:pt x="405" y="16"/>
                      <a:pt x="405" y="16"/>
                      <a:pt x="405" y="16"/>
                    </a:cubicBezTo>
                    <a:cubicBezTo>
                      <a:pt x="405" y="14"/>
                      <a:pt x="404" y="13"/>
                      <a:pt x="402" y="13"/>
                    </a:cubicBezTo>
                    <a:cubicBezTo>
                      <a:pt x="402" y="13"/>
                      <a:pt x="402" y="13"/>
                      <a:pt x="402" y="13"/>
                    </a:cubicBezTo>
                    <a:cubicBezTo>
                      <a:pt x="401" y="13"/>
                      <a:pt x="399" y="14"/>
                      <a:pt x="399" y="16"/>
                    </a:cubicBezTo>
                    <a:close/>
                    <a:moveTo>
                      <a:pt x="365" y="16"/>
                    </a:moveTo>
                    <a:cubicBezTo>
                      <a:pt x="366" y="16"/>
                      <a:pt x="366" y="16"/>
                      <a:pt x="366" y="16"/>
                    </a:cubicBezTo>
                    <a:cubicBezTo>
                      <a:pt x="366" y="17"/>
                      <a:pt x="367" y="19"/>
                      <a:pt x="368" y="19"/>
                    </a:cubicBezTo>
                    <a:cubicBezTo>
                      <a:pt x="368" y="19"/>
                      <a:pt x="368" y="19"/>
                      <a:pt x="368" y="19"/>
                    </a:cubicBezTo>
                    <a:cubicBezTo>
                      <a:pt x="370" y="19"/>
                      <a:pt x="371" y="17"/>
                      <a:pt x="371" y="16"/>
                    </a:cubicBezTo>
                    <a:cubicBezTo>
                      <a:pt x="371" y="14"/>
                      <a:pt x="370" y="13"/>
                      <a:pt x="368" y="13"/>
                    </a:cubicBezTo>
                    <a:cubicBezTo>
                      <a:pt x="368" y="13"/>
                      <a:pt x="368" y="13"/>
                      <a:pt x="368" y="13"/>
                    </a:cubicBezTo>
                    <a:cubicBezTo>
                      <a:pt x="367" y="13"/>
                      <a:pt x="365" y="14"/>
                      <a:pt x="365" y="16"/>
                    </a:cubicBezTo>
                    <a:close/>
                    <a:moveTo>
                      <a:pt x="354" y="16"/>
                    </a:moveTo>
                    <a:cubicBezTo>
                      <a:pt x="354" y="16"/>
                      <a:pt x="354" y="16"/>
                      <a:pt x="354" y="16"/>
                    </a:cubicBezTo>
                    <a:cubicBezTo>
                      <a:pt x="354" y="17"/>
                      <a:pt x="355" y="19"/>
                      <a:pt x="357" y="19"/>
                    </a:cubicBezTo>
                    <a:cubicBezTo>
                      <a:pt x="357" y="19"/>
                      <a:pt x="357" y="19"/>
                      <a:pt x="357" y="19"/>
                    </a:cubicBezTo>
                    <a:cubicBezTo>
                      <a:pt x="359" y="19"/>
                      <a:pt x="360" y="17"/>
                      <a:pt x="360" y="16"/>
                    </a:cubicBezTo>
                    <a:cubicBezTo>
                      <a:pt x="360" y="16"/>
                      <a:pt x="360" y="16"/>
                      <a:pt x="360" y="16"/>
                    </a:cubicBezTo>
                    <a:cubicBezTo>
                      <a:pt x="360" y="14"/>
                      <a:pt x="359" y="13"/>
                      <a:pt x="357" y="13"/>
                    </a:cubicBezTo>
                    <a:cubicBezTo>
                      <a:pt x="357" y="13"/>
                      <a:pt x="357" y="13"/>
                      <a:pt x="357" y="13"/>
                    </a:cubicBezTo>
                    <a:cubicBezTo>
                      <a:pt x="355" y="13"/>
                      <a:pt x="354" y="14"/>
                      <a:pt x="354" y="16"/>
                    </a:cubicBezTo>
                    <a:close/>
                    <a:moveTo>
                      <a:pt x="377" y="16"/>
                    </a:moveTo>
                    <a:cubicBezTo>
                      <a:pt x="377" y="16"/>
                      <a:pt x="377" y="16"/>
                      <a:pt x="377" y="16"/>
                    </a:cubicBezTo>
                    <a:cubicBezTo>
                      <a:pt x="377" y="17"/>
                      <a:pt x="378" y="19"/>
                      <a:pt x="380" y="19"/>
                    </a:cubicBezTo>
                    <a:cubicBezTo>
                      <a:pt x="380" y="19"/>
                      <a:pt x="380" y="19"/>
                      <a:pt x="380" y="19"/>
                    </a:cubicBezTo>
                    <a:cubicBezTo>
                      <a:pt x="381" y="19"/>
                      <a:pt x="382" y="17"/>
                      <a:pt x="382" y="16"/>
                    </a:cubicBezTo>
                    <a:cubicBezTo>
                      <a:pt x="382" y="16"/>
                      <a:pt x="382" y="16"/>
                      <a:pt x="382" y="16"/>
                    </a:cubicBezTo>
                    <a:cubicBezTo>
                      <a:pt x="382" y="14"/>
                      <a:pt x="381" y="13"/>
                      <a:pt x="380" y="13"/>
                    </a:cubicBezTo>
                    <a:cubicBezTo>
                      <a:pt x="380" y="13"/>
                      <a:pt x="380" y="13"/>
                      <a:pt x="380" y="13"/>
                    </a:cubicBezTo>
                    <a:cubicBezTo>
                      <a:pt x="378" y="13"/>
                      <a:pt x="377" y="14"/>
                      <a:pt x="377" y="16"/>
                    </a:cubicBezTo>
                    <a:close/>
                    <a:moveTo>
                      <a:pt x="388" y="16"/>
                    </a:moveTo>
                    <a:cubicBezTo>
                      <a:pt x="388" y="16"/>
                      <a:pt x="388" y="16"/>
                      <a:pt x="388" y="16"/>
                    </a:cubicBezTo>
                    <a:cubicBezTo>
                      <a:pt x="388" y="17"/>
                      <a:pt x="389" y="19"/>
                      <a:pt x="391" y="19"/>
                    </a:cubicBezTo>
                    <a:cubicBezTo>
                      <a:pt x="391" y="19"/>
                      <a:pt x="391" y="19"/>
                      <a:pt x="391" y="19"/>
                    </a:cubicBezTo>
                    <a:cubicBezTo>
                      <a:pt x="391" y="19"/>
                      <a:pt x="391" y="19"/>
                      <a:pt x="391" y="19"/>
                    </a:cubicBezTo>
                    <a:cubicBezTo>
                      <a:pt x="392" y="19"/>
                      <a:pt x="394" y="17"/>
                      <a:pt x="394" y="16"/>
                    </a:cubicBezTo>
                    <a:cubicBezTo>
                      <a:pt x="394" y="16"/>
                      <a:pt x="394" y="16"/>
                      <a:pt x="394" y="16"/>
                    </a:cubicBezTo>
                    <a:cubicBezTo>
                      <a:pt x="394" y="14"/>
                      <a:pt x="392" y="13"/>
                      <a:pt x="391" y="13"/>
                    </a:cubicBezTo>
                    <a:cubicBezTo>
                      <a:pt x="391" y="13"/>
                      <a:pt x="391" y="13"/>
                      <a:pt x="391" y="13"/>
                    </a:cubicBezTo>
                    <a:cubicBezTo>
                      <a:pt x="391" y="13"/>
                      <a:pt x="391" y="13"/>
                      <a:pt x="391" y="13"/>
                    </a:cubicBezTo>
                    <a:cubicBezTo>
                      <a:pt x="389" y="13"/>
                      <a:pt x="388" y="14"/>
                      <a:pt x="388" y="16"/>
                    </a:cubicBezTo>
                    <a:close/>
                    <a:moveTo>
                      <a:pt x="498" y="13"/>
                    </a:moveTo>
                    <a:cubicBezTo>
                      <a:pt x="500" y="13"/>
                      <a:pt x="501" y="12"/>
                      <a:pt x="501" y="10"/>
                    </a:cubicBezTo>
                    <a:cubicBezTo>
                      <a:pt x="501" y="9"/>
                      <a:pt x="500" y="8"/>
                      <a:pt x="498" y="8"/>
                    </a:cubicBezTo>
                    <a:cubicBezTo>
                      <a:pt x="496" y="8"/>
                      <a:pt x="495" y="9"/>
                      <a:pt x="495" y="10"/>
                    </a:cubicBezTo>
                    <a:cubicBezTo>
                      <a:pt x="495" y="12"/>
                      <a:pt x="496" y="13"/>
                      <a:pt x="498" y="13"/>
                    </a:cubicBezTo>
                    <a:close/>
                    <a:moveTo>
                      <a:pt x="554" y="24"/>
                    </a:moveTo>
                    <a:cubicBezTo>
                      <a:pt x="556" y="24"/>
                      <a:pt x="557" y="23"/>
                      <a:pt x="557" y="22"/>
                    </a:cubicBezTo>
                    <a:cubicBezTo>
                      <a:pt x="557" y="20"/>
                      <a:pt x="556" y="19"/>
                      <a:pt x="554" y="19"/>
                    </a:cubicBezTo>
                    <a:cubicBezTo>
                      <a:pt x="553" y="19"/>
                      <a:pt x="552" y="20"/>
                      <a:pt x="552" y="22"/>
                    </a:cubicBezTo>
                    <a:cubicBezTo>
                      <a:pt x="552" y="23"/>
                      <a:pt x="553" y="24"/>
                      <a:pt x="554" y="24"/>
                    </a:cubicBezTo>
                    <a:close/>
                    <a:moveTo>
                      <a:pt x="554" y="13"/>
                    </a:moveTo>
                    <a:cubicBezTo>
                      <a:pt x="556" y="13"/>
                      <a:pt x="557" y="12"/>
                      <a:pt x="557" y="10"/>
                    </a:cubicBezTo>
                    <a:cubicBezTo>
                      <a:pt x="557" y="9"/>
                      <a:pt x="556" y="8"/>
                      <a:pt x="554" y="8"/>
                    </a:cubicBezTo>
                    <a:cubicBezTo>
                      <a:pt x="553" y="8"/>
                      <a:pt x="552" y="9"/>
                      <a:pt x="552" y="10"/>
                    </a:cubicBezTo>
                    <a:cubicBezTo>
                      <a:pt x="552" y="12"/>
                      <a:pt x="553" y="13"/>
                      <a:pt x="554" y="13"/>
                    </a:cubicBezTo>
                    <a:close/>
                    <a:moveTo>
                      <a:pt x="560" y="8"/>
                    </a:moveTo>
                    <a:cubicBezTo>
                      <a:pt x="560" y="8"/>
                      <a:pt x="560" y="8"/>
                      <a:pt x="560" y="8"/>
                    </a:cubicBezTo>
                    <a:cubicBezTo>
                      <a:pt x="562" y="8"/>
                      <a:pt x="563" y="6"/>
                      <a:pt x="563" y="5"/>
                    </a:cubicBezTo>
                    <a:cubicBezTo>
                      <a:pt x="563" y="3"/>
                      <a:pt x="562" y="2"/>
                      <a:pt x="560" y="2"/>
                    </a:cubicBezTo>
                    <a:cubicBezTo>
                      <a:pt x="560" y="2"/>
                      <a:pt x="560" y="2"/>
                      <a:pt x="560" y="2"/>
                    </a:cubicBezTo>
                    <a:cubicBezTo>
                      <a:pt x="559" y="2"/>
                      <a:pt x="557" y="3"/>
                      <a:pt x="557" y="5"/>
                    </a:cubicBezTo>
                    <a:cubicBezTo>
                      <a:pt x="557" y="5"/>
                      <a:pt x="557" y="5"/>
                      <a:pt x="557" y="5"/>
                    </a:cubicBezTo>
                    <a:cubicBezTo>
                      <a:pt x="557" y="6"/>
                      <a:pt x="559" y="8"/>
                      <a:pt x="560" y="8"/>
                    </a:cubicBezTo>
                    <a:close/>
                    <a:moveTo>
                      <a:pt x="439" y="27"/>
                    </a:moveTo>
                    <a:cubicBezTo>
                      <a:pt x="439" y="27"/>
                      <a:pt x="439" y="27"/>
                      <a:pt x="439" y="27"/>
                    </a:cubicBezTo>
                    <a:cubicBezTo>
                      <a:pt x="439" y="26"/>
                      <a:pt x="438" y="24"/>
                      <a:pt x="436" y="24"/>
                    </a:cubicBezTo>
                    <a:cubicBezTo>
                      <a:pt x="436" y="24"/>
                      <a:pt x="436" y="24"/>
                      <a:pt x="436" y="24"/>
                    </a:cubicBezTo>
                    <a:cubicBezTo>
                      <a:pt x="434" y="24"/>
                      <a:pt x="433" y="26"/>
                      <a:pt x="433" y="27"/>
                    </a:cubicBezTo>
                    <a:cubicBezTo>
                      <a:pt x="433" y="27"/>
                      <a:pt x="433" y="27"/>
                      <a:pt x="433" y="27"/>
                    </a:cubicBezTo>
                    <a:cubicBezTo>
                      <a:pt x="433" y="29"/>
                      <a:pt x="434" y="30"/>
                      <a:pt x="436" y="30"/>
                    </a:cubicBezTo>
                    <a:cubicBezTo>
                      <a:pt x="436" y="30"/>
                      <a:pt x="436" y="30"/>
                      <a:pt x="436" y="30"/>
                    </a:cubicBezTo>
                    <a:cubicBezTo>
                      <a:pt x="438" y="30"/>
                      <a:pt x="439" y="29"/>
                      <a:pt x="439" y="27"/>
                    </a:cubicBezTo>
                    <a:close/>
                    <a:moveTo>
                      <a:pt x="566" y="2"/>
                    </a:moveTo>
                    <a:cubicBezTo>
                      <a:pt x="567" y="2"/>
                      <a:pt x="568" y="1"/>
                      <a:pt x="568" y="0"/>
                    </a:cubicBezTo>
                    <a:cubicBezTo>
                      <a:pt x="568" y="0"/>
                      <a:pt x="567" y="0"/>
                      <a:pt x="567" y="0"/>
                    </a:cubicBezTo>
                    <a:cubicBezTo>
                      <a:pt x="563" y="0"/>
                      <a:pt x="563" y="0"/>
                      <a:pt x="563" y="0"/>
                    </a:cubicBezTo>
                    <a:cubicBezTo>
                      <a:pt x="563" y="1"/>
                      <a:pt x="564" y="2"/>
                      <a:pt x="566" y="2"/>
                    </a:cubicBezTo>
                    <a:close/>
                    <a:moveTo>
                      <a:pt x="578" y="2"/>
                    </a:moveTo>
                    <a:cubicBezTo>
                      <a:pt x="577" y="1"/>
                      <a:pt x="576" y="1"/>
                      <a:pt x="575" y="1"/>
                    </a:cubicBezTo>
                    <a:cubicBezTo>
                      <a:pt x="575" y="1"/>
                      <a:pt x="576" y="2"/>
                      <a:pt x="577" y="2"/>
                    </a:cubicBezTo>
                    <a:cubicBezTo>
                      <a:pt x="577" y="2"/>
                      <a:pt x="578" y="2"/>
                      <a:pt x="578" y="2"/>
                    </a:cubicBezTo>
                    <a:close/>
                    <a:moveTo>
                      <a:pt x="571" y="8"/>
                    </a:moveTo>
                    <a:cubicBezTo>
                      <a:pt x="571" y="8"/>
                      <a:pt x="571" y="8"/>
                      <a:pt x="571" y="8"/>
                    </a:cubicBezTo>
                    <a:cubicBezTo>
                      <a:pt x="571" y="8"/>
                      <a:pt x="571" y="8"/>
                      <a:pt x="571" y="8"/>
                    </a:cubicBezTo>
                    <a:cubicBezTo>
                      <a:pt x="573" y="8"/>
                      <a:pt x="574" y="6"/>
                      <a:pt x="574" y="5"/>
                    </a:cubicBezTo>
                    <a:cubicBezTo>
                      <a:pt x="574" y="5"/>
                      <a:pt x="574" y="5"/>
                      <a:pt x="574" y="5"/>
                    </a:cubicBezTo>
                    <a:cubicBezTo>
                      <a:pt x="574" y="3"/>
                      <a:pt x="573" y="2"/>
                      <a:pt x="571" y="2"/>
                    </a:cubicBezTo>
                    <a:cubicBezTo>
                      <a:pt x="571" y="2"/>
                      <a:pt x="571" y="2"/>
                      <a:pt x="571" y="2"/>
                    </a:cubicBezTo>
                    <a:cubicBezTo>
                      <a:pt x="571" y="2"/>
                      <a:pt x="571" y="2"/>
                      <a:pt x="571" y="2"/>
                    </a:cubicBezTo>
                    <a:cubicBezTo>
                      <a:pt x="570" y="2"/>
                      <a:pt x="569" y="3"/>
                      <a:pt x="569" y="5"/>
                    </a:cubicBezTo>
                    <a:cubicBezTo>
                      <a:pt x="569" y="5"/>
                      <a:pt x="569" y="5"/>
                      <a:pt x="569" y="5"/>
                    </a:cubicBezTo>
                    <a:cubicBezTo>
                      <a:pt x="569" y="6"/>
                      <a:pt x="570" y="8"/>
                      <a:pt x="571" y="8"/>
                    </a:cubicBezTo>
                    <a:close/>
                    <a:moveTo>
                      <a:pt x="543" y="2"/>
                    </a:moveTo>
                    <a:cubicBezTo>
                      <a:pt x="545" y="2"/>
                      <a:pt x="546" y="1"/>
                      <a:pt x="546" y="0"/>
                    </a:cubicBezTo>
                    <a:cubicBezTo>
                      <a:pt x="540" y="0"/>
                      <a:pt x="540" y="0"/>
                      <a:pt x="540" y="0"/>
                    </a:cubicBezTo>
                    <a:cubicBezTo>
                      <a:pt x="541" y="1"/>
                      <a:pt x="542" y="2"/>
                      <a:pt x="543" y="2"/>
                    </a:cubicBezTo>
                    <a:close/>
                    <a:moveTo>
                      <a:pt x="507" y="27"/>
                    </a:moveTo>
                    <a:cubicBezTo>
                      <a:pt x="506" y="27"/>
                      <a:pt x="506" y="27"/>
                      <a:pt x="506" y="27"/>
                    </a:cubicBezTo>
                    <a:cubicBezTo>
                      <a:pt x="506" y="26"/>
                      <a:pt x="505" y="24"/>
                      <a:pt x="504" y="24"/>
                    </a:cubicBezTo>
                    <a:cubicBezTo>
                      <a:pt x="504" y="24"/>
                      <a:pt x="504" y="24"/>
                      <a:pt x="504" y="24"/>
                    </a:cubicBezTo>
                    <a:cubicBezTo>
                      <a:pt x="502" y="24"/>
                      <a:pt x="501" y="26"/>
                      <a:pt x="501" y="27"/>
                    </a:cubicBezTo>
                    <a:cubicBezTo>
                      <a:pt x="501" y="27"/>
                      <a:pt x="501" y="27"/>
                      <a:pt x="501" y="27"/>
                    </a:cubicBezTo>
                    <a:cubicBezTo>
                      <a:pt x="501" y="29"/>
                      <a:pt x="502" y="30"/>
                      <a:pt x="504" y="30"/>
                    </a:cubicBezTo>
                    <a:cubicBezTo>
                      <a:pt x="504" y="30"/>
                      <a:pt x="504" y="30"/>
                      <a:pt x="504" y="30"/>
                    </a:cubicBezTo>
                    <a:cubicBezTo>
                      <a:pt x="505" y="30"/>
                      <a:pt x="507" y="29"/>
                      <a:pt x="507" y="27"/>
                    </a:cubicBezTo>
                    <a:close/>
                    <a:moveTo>
                      <a:pt x="501" y="16"/>
                    </a:moveTo>
                    <a:cubicBezTo>
                      <a:pt x="501" y="16"/>
                      <a:pt x="501" y="16"/>
                      <a:pt x="501" y="16"/>
                    </a:cubicBezTo>
                    <a:cubicBezTo>
                      <a:pt x="501" y="17"/>
                      <a:pt x="502" y="19"/>
                      <a:pt x="504" y="19"/>
                    </a:cubicBezTo>
                    <a:cubicBezTo>
                      <a:pt x="504" y="19"/>
                      <a:pt x="504" y="19"/>
                      <a:pt x="504" y="19"/>
                    </a:cubicBezTo>
                    <a:cubicBezTo>
                      <a:pt x="505" y="19"/>
                      <a:pt x="507" y="17"/>
                      <a:pt x="507" y="16"/>
                    </a:cubicBezTo>
                    <a:cubicBezTo>
                      <a:pt x="506" y="16"/>
                      <a:pt x="506" y="16"/>
                      <a:pt x="506" y="16"/>
                    </a:cubicBezTo>
                    <a:cubicBezTo>
                      <a:pt x="506" y="14"/>
                      <a:pt x="505" y="13"/>
                      <a:pt x="504" y="13"/>
                    </a:cubicBezTo>
                    <a:cubicBezTo>
                      <a:pt x="504" y="13"/>
                      <a:pt x="504" y="13"/>
                      <a:pt x="504" y="13"/>
                    </a:cubicBezTo>
                    <a:cubicBezTo>
                      <a:pt x="502" y="13"/>
                      <a:pt x="501" y="14"/>
                      <a:pt x="501" y="16"/>
                    </a:cubicBezTo>
                    <a:close/>
                    <a:moveTo>
                      <a:pt x="518" y="27"/>
                    </a:moveTo>
                    <a:cubicBezTo>
                      <a:pt x="518" y="27"/>
                      <a:pt x="518" y="27"/>
                      <a:pt x="518" y="27"/>
                    </a:cubicBezTo>
                    <a:cubicBezTo>
                      <a:pt x="518" y="26"/>
                      <a:pt x="517" y="24"/>
                      <a:pt x="515" y="24"/>
                    </a:cubicBezTo>
                    <a:cubicBezTo>
                      <a:pt x="515" y="24"/>
                      <a:pt x="515" y="24"/>
                      <a:pt x="515" y="24"/>
                    </a:cubicBezTo>
                    <a:cubicBezTo>
                      <a:pt x="513" y="24"/>
                      <a:pt x="512" y="26"/>
                      <a:pt x="512" y="27"/>
                    </a:cubicBezTo>
                    <a:cubicBezTo>
                      <a:pt x="512" y="27"/>
                      <a:pt x="512" y="27"/>
                      <a:pt x="512" y="27"/>
                    </a:cubicBezTo>
                    <a:cubicBezTo>
                      <a:pt x="512" y="29"/>
                      <a:pt x="513" y="30"/>
                      <a:pt x="515" y="30"/>
                    </a:cubicBezTo>
                    <a:cubicBezTo>
                      <a:pt x="515" y="30"/>
                      <a:pt x="515" y="30"/>
                      <a:pt x="515" y="30"/>
                    </a:cubicBezTo>
                    <a:cubicBezTo>
                      <a:pt x="517" y="30"/>
                      <a:pt x="518" y="29"/>
                      <a:pt x="518" y="27"/>
                    </a:cubicBezTo>
                    <a:close/>
                    <a:moveTo>
                      <a:pt x="512" y="16"/>
                    </a:moveTo>
                    <a:cubicBezTo>
                      <a:pt x="512" y="16"/>
                      <a:pt x="512" y="16"/>
                      <a:pt x="512" y="16"/>
                    </a:cubicBezTo>
                    <a:cubicBezTo>
                      <a:pt x="512" y="17"/>
                      <a:pt x="513" y="19"/>
                      <a:pt x="515" y="19"/>
                    </a:cubicBezTo>
                    <a:cubicBezTo>
                      <a:pt x="515" y="19"/>
                      <a:pt x="515" y="19"/>
                      <a:pt x="515" y="19"/>
                    </a:cubicBezTo>
                    <a:cubicBezTo>
                      <a:pt x="517" y="19"/>
                      <a:pt x="518" y="17"/>
                      <a:pt x="518" y="16"/>
                    </a:cubicBezTo>
                    <a:cubicBezTo>
                      <a:pt x="518" y="16"/>
                      <a:pt x="518" y="16"/>
                      <a:pt x="518" y="16"/>
                    </a:cubicBezTo>
                    <a:cubicBezTo>
                      <a:pt x="518" y="14"/>
                      <a:pt x="517" y="13"/>
                      <a:pt x="515" y="13"/>
                    </a:cubicBezTo>
                    <a:cubicBezTo>
                      <a:pt x="515" y="13"/>
                      <a:pt x="515" y="13"/>
                      <a:pt x="515" y="13"/>
                    </a:cubicBezTo>
                    <a:cubicBezTo>
                      <a:pt x="513" y="13"/>
                      <a:pt x="512" y="14"/>
                      <a:pt x="512" y="16"/>
                    </a:cubicBezTo>
                    <a:close/>
                    <a:moveTo>
                      <a:pt x="574" y="10"/>
                    </a:moveTo>
                    <a:cubicBezTo>
                      <a:pt x="574" y="12"/>
                      <a:pt x="575" y="13"/>
                      <a:pt x="577" y="13"/>
                    </a:cubicBezTo>
                    <a:cubicBezTo>
                      <a:pt x="579" y="13"/>
                      <a:pt x="580" y="12"/>
                      <a:pt x="580" y="10"/>
                    </a:cubicBezTo>
                    <a:cubicBezTo>
                      <a:pt x="580" y="9"/>
                      <a:pt x="579" y="8"/>
                      <a:pt x="577" y="8"/>
                    </a:cubicBezTo>
                    <a:cubicBezTo>
                      <a:pt x="575" y="8"/>
                      <a:pt x="574" y="9"/>
                      <a:pt x="574" y="10"/>
                    </a:cubicBezTo>
                    <a:close/>
                    <a:moveTo>
                      <a:pt x="529" y="27"/>
                    </a:moveTo>
                    <a:cubicBezTo>
                      <a:pt x="529" y="27"/>
                      <a:pt x="529" y="27"/>
                      <a:pt x="529" y="27"/>
                    </a:cubicBezTo>
                    <a:cubicBezTo>
                      <a:pt x="529" y="26"/>
                      <a:pt x="528" y="24"/>
                      <a:pt x="526" y="24"/>
                    </a:cubicBezTo>
                    <a:cubicBezTo>
                      <a:pt x="526" y="24"/>
                      <a:pt x="526" y="24"/>
                      <a:pt x="526" y="24"/>
                    </a:cubicBezTo>
                    <a:cubicBezTo>
                      <a:pt x="525" y="24"/>
                      <a:pt x="523" y="26"/>
                      <a:pt x="523" y="27"/>
                    </a:cubicBezTo>
                    <a:cubicBezTo>
                      <a:pt x="523" y="27"/>
                      <a:pt x="523" y="27"/>
                      <a:pt x="523" y="27"/>
                    </a:cubicBezTo>
                    <a:cubicBezTo>
                      <a:pt x="523" y="29"/>
                      <a:pt x="525" y="30"/>
                      <a:pt x="526" y="30"/>
                    </a:cubicBezTo>
                    <a:cubicBezTo>
                      <a:pt x="526" y="30"/>
                      <a:pt x="526" y="30"/>
                      <a:pt x="526" y="30"/>
                    </a:cubicBezTo>
                    <a:cubicBezTo>
                      <a:pt x="528" y="30"/>
                      <a:pt x="529" y="29"/>
                      <a:pt x="529" y="27"/>
                    </a:cubicBezTo>
                    <a:close/>
                    <a:moveTo>
                      <a:pt x="540" y="27"/>
                    </a:moveTo>
                    <a:cubicBezTo>
                      <a:pt x="540" y="27"/>
                      <a:pt x="540" y="27"/>
                      <a:pt x="540" y="27"/>
                    </a:cubicBezTo>
                    <a:cubicBezTo>
                      <a:pt x="540" y="26"/>
                      <a:pt x="539" y="24"/>
                      <a:pt x="538" y="24"/>
                    </a:cubicBezTo>
                    <a:cubicBezTo>
                      <a:pt x="538" y="24"/>
                      <a:pt x="538" y="24"/>
                      <a:pt x="538" y="24"/>
                    </a:cubicBezTo>
                    <a:cubicBezTo>
                      <a:pt x="536" y="24"/>
                      <a:pt x="535" y="26"/>
                      <a:pt x="535" y="27"/>
                    </a:cubicBezTo>
                    <a:cubicBezTo>
                      <a:pt x="535" y="27"/>
                      <a:pt x="535" y="27"/>
                      <a:pt x="535" y="27"/>
                    </a:cubicBezTo>
                    <a:cubicBezTo>
                      <a:pt x="535" y="29"/>
                      <a:pt x="536" y="30"/>
                      <a:pt x="538" y="30"/>
                    </a:cubicBezTo>
                    <a:cubicBezTo>
                      <a:pt x="538" y="30"/>
                      <a:pt x="538" y="30"/>
                      <a:pt x="538" y="30"/>
                    </a:cubicBezTo>
                    <a:cubicBezTo>
                      <a:pt x="539" y="30"/>
                      <a:pt x="540" y="29"/>
                      <a:pt x="540" y="27"/>
                    </a:cubicBezTo>
                    <a:close/>
                    <a:moveTo>
                      <a:pt x="554" y="36"/>
                    </a:moveTo>
                    <a:cubicBezTo>
                      <a:pt x="556" y="36"/>
                      <a:pt x="557" y="34"/>
                      <a:pt x="557" y="33"/>
                    </a:cubicBezTo>
                    <a:cubicBezTo>
                      <a:pt x="557" y="31"/>
                      <a:pt x="556" y="30"/>
                      <a:pt x="554" y="30"/>
                    </a:cubicBezTo>
                    <a:cubicBezTo>
                      <a:pt x="553" y="30"/>
                      <a:pt x="552" y="31"/>
                      <a:pt x="552" y="33"/>
                    </a:cubicBezTo>
                    <a:cubicBezTo>
                      <a:pt x="552" y="34"/>
                      <a:pt x="553" y="36"/>
                      <a:pt x="554" y="36"/>
                    </a:cubicBezTo>
                    <a:close/>
                    <a:moveTo>
                      <a:pt x="585" y="27"/>
                    </a:moveTo>
                    <a:cubicBezTo>
                      <a:pt x="585" y="26"/>
                      <a:pt x="584" y="24"/>
                      <a:pt x="583" y="24"/>
                    </a:cubicBezTo>
                    <a:cubicBezTo>
                      <a:pt x="583" y="24"/>
                      <a:pt x="583" y="24"/>
                      <a:pt x="583" y="24"/>
                    </a:cubicBezTo>
                    <a:cubicBezTo>
                      <a:pt x="581" y="24"/>
                      <a:pt x="580" y="26"/>
                      <a:pt x="580" y="27"/>
                    </a:cubicBezTo>
                    <a:cubicBezTo>
                      <a:pt x="580" y="27"/>
                      <a:pt x="580" y="27"/>
                      <a:pt x="580" y="27"/>
                    </a:cubicBezTo>
                    <a:cubicBezTo>
                      <a:pt x="580" y="29"/>
                      <a:pt x="581" y="30"/>
                      <a:pt x="583" y="30"/>
                    </a:cubicBezTo>
                    <a:cubicBezTo>
                      <a:pt x="583" y="30"/>
                      <a:pt x="583" y="30"/>
                      <a:pt x="583" y="30"/>
                    </a:cubicBezTo>
                    <a:cubicBezTo>
                      <a:pt x="584" y="30"/>
                      <a:pt x="585" y="29"/>
                      <a:pt x="585" y="27"/>
                    </a:cubicBezTo>
                    <a:close/>
                    <a:moveTo>
                      <a:pt x="571" y="30"/>
                    </a:moveTo>
                    <a:cubicBezTo>
                      <a:pt x="573" y="30"/>
                      <a:pt x="574" y="29"/>
                      <a:pt x="574" y="27"/>
                    </a:cubicBezTo>
                    <a:cubicBezTo>
                      <a:pt x="574" y="27"/>
                      <a:pt x="574" y="27"/>
                      <a:pt x="574" y="27"/>
                    </a:cubicBezTo>
                    <a:cubicBezTo>
                      <a:pt x="574" y="26"/>
                      <a:pt x="573" y="24"/>
                      <a:pt x="571" y="24"/>
                    </a:cubicBezTo>
                    <a:cubicBezTo>
                      <a:pt x="571" y="24"/>
                      <a:pt x="571" y="24"/>
                      <a:pt x="571" y="24"/>
                    </a:cubicBezTo>
                    <a:cubicBezTo>
                      <a:pt x="571" y="24"/>
                      <a:pt x="571" y="24"/>
                      <a:pt x="571" y="24"/>
                    </a:cubicBezTo>
                    <a:cubicBezTo>
                      <a:pt x="570" y="24"/>
                      <a:pt x="569" y="26"/>
                      <a:pt x="569" y="27"/>
                    </a:cubicBezTo>
                    <a:cubicBezTo>
                      <a:pt x="569" y="27"/>
                      <a:pt x="569" y="27"/>
                      <a:pt x="569" y="27"/>
                    </a:cubicBezTo>
                    <a:cubicBezTo>
                      <a:pt x="569" y="29"/>
                      <a:pt x="570" y="30"/>
                      <a:pt x="571" y="30"/>
                    </a:cubicBezTo>
                    <a:cubicBezTo>
                      <a:pt x="571" y="30"/>
                      <a:pt x="571" y="30"/>
                      <a:pt x="571" y="30"/>
                    </a:cubicBezTo>
                    <a:close/>
                    <a:moveTo>
                      <a:pt x="583" y="13"/>
                    </a:moveTo>
                    <a:cubicBezTo>
                      <a:pt x="583" y="13"/>
                      <a:pt x="583" y="13"/>
                      <a:pt x="583" y="13"/>
                    </a:cubicBezTo>
                    <a:cubicBezTo>
                      <a:pt x="581" y="13"/>
                      <a:pt x="580" y="14"/>
                      <a:pt x="580" y="16"/>
                    </a:cubicBezTo>
                    <a:cubicBezTo>
                      <a:pt x="580" y="16"/>
                      <a:pt x="580" y="16"/>
                      <a:pt x="580" y="16"/>
                    </a:cubicBezTo>
                    <a:cubicBezTo>
                      <a:pt x="580" y="17"/>
                      <a:pt x="581" y="19"/>
                      <a:pt x="583" y="19"/>
                    </a:cubicBezTo>
                    <a:cubicBezTo>
                      <a:pt x="583" y="19"/>
                      <a:pt x="583" y="19"/>
                      <a:pt x="583" y="19"/>
                    </a:cubicBezTo>
                    <a:cubicBezTo>
                      <a:pt x="584" y="19"/>
                      <a:pt x="585" y="17"/>
                      <a:pt x="585" y="16"/>
                    </a:cubicBezTo>
                    <a:cubicBezTo>
                      <a:pt x="585" y="14"/>
                      <a:pt x="584" y="13"/>
                      <a:pt x="583" y="13"/>
                    </a:cubicBezTo>
                    <a:close/>
                    <a:moveTo>
                      <a:pt x="592" y="18"/>
                    </a:moveTo>
                    <a:cubicBezTo>
                      <a:pt x="592" y="17"/>
                      <a:pt x="591" y="16"/>
                      <a:pt x="591" y="15"/>
                    </a:cubicBezTo>
                    <a:cubicBezTo>
                      <a:pt x="591" y="16"/>
                      <a:pt x="591" y="16"/>
                      <a:pt x="591" y="16"/>
                    </a:cubicBezTo>
                    <a:cubicBezTo>
                      <a:pt x="591" y="16"/>
                      <a:pt x="591" y="16"/>
                      <a:pt x="591" y="16"/>
                    </a:cubicBezTo>
                    <a:cubicBezTo>
                      <a:pt x="591" y="17"/>
                      <a:pt x="591" y="17"/>
                      <a:pt x="592" y="18"/>
                    </a:cubicBezTo>
                    <a:close/>
                    <a:moveTo>
                      <a:pt x="588" y="13"/>
                    </a:moveTo>
                    <a:cubicBezTo>
                      <a:pt x="589" y="13"/>
                      <a:pt x="590" y="13"/>
                      <a:pt x="590" y="12"/>
                    </a:cubicBezTo>
                    <a:cubicBezTo>
                      <a:pt x="589" y="11"/>
                      <a:pt x="588" y="9"/>
                      <a:pt x="587" y="8"/>
                    </a:cubicBezTo>
                    <a:cubicBezTo>
                      <a:pt x="586" y="8"/>
                      <a:pt x="585" y="9"/>
                      <a:pt x="585" y="10"/>
                    </a:cubicBezTo>
                    <a:cubicBezTo>
                      <a:pt x="585" y="12"/>
                      <a:pt x="587" y="13"/>
                      <a:pt x="588" y="13"/>
                    </a:cubicBezTo>
                    <a:close/>
                    <a:moveTo>
                      <a:pt x="563" y="27"/>
                    </a:moveTo>
                    <a:cubicBezTo>
                      <a:pt x="563" y="26"/>
                      <a:pt x="562" y="24"/>
                      <a:pt x="560" y="24"/>
                    </a:cubicBezTo>
                    <a:cubicBezTo>
                      <a:pt x="560" y="24"/>
                      <a:pt x="560" y="24"/>
                      <a:pt x="560" y="24"/>
                    </a:cubicBezTo>
                    <a:cubicBezTo>
                      <a:pt x="559" y="24"/>
                      <a:pt x="557" y="26"/>
                      <a:pt x="557" y="27"/>
                    </a:cubicBezTo>
                    <a:cubicBezTo>
                      <a:pt x="557" y="27"/>
                      <a:pt x="557" y="27"/>
                      <a:pt x="557" y="27"/>
                    </a:cubicBezTo>
                    <a:cubicBezTo>
                      <a:pt x="557" y="29"/>
                      <a:pt x="559" y="30"/>
                      <a:pt x="560" y="30"/>
                    </a:cubicBezTo>
                    <a:cubicBezTo>
                      <a:pt x="560" y="30"/>
                      <a:pt x="560" y="30"/>
                      <a:pt x="560" y="30"/>
                    </a:cubicBezTo>
                    <a:cubicBezTo>
                      <a:pt x="562" y="30"/>
                      <a:pt x="563" y="29"/>
                      <a:pt x="563" y="27"/>
                    </a:cubicBezTo>
                    <a:close/>
                    <a:moveTo>
                      <a:pt x="585" y="22"/>
                    </a:moveTo>
                    <a:cubicBezTo>
                      <a:pt x="585" y="23"/>
                      <a:pt x="587" y="24"/>
                      <a:pt x="588" y="24"/>
                    </a:cubicBezTo>
                    <a:cubicBezTo>
                      <a:pt x="590" y="24"/>
                      <a:pt x="591" y="23"/>
                      <a:pt x="591" y="22"/>
                    </a:cubicBezTo>
                    <a:cubicBezTo>
                      <a:pt x="591" y="20"/>
                      <a:pt x="590" y="19"/>
                      <a:pt x="588" y="19"/>
                    </a:cubicBezTo>
                    <a:cubicBezTo>
                      <a:pt x="587" y="19"/>
                      <a:pt x="585" y="20"/>
                      <a:pt x="585" y="22"/>
                    </a:cubicBezTo>
                    <a:close/>
                    <a:moveTo>
                      <a:pt x="569" y="16"/>
                    </a:moveTo>
                    <a:cubicBezTo>
                      <a:pt x="569" y="16"/>
                      <a:pt x="569" y="16"/>
                      <a:pt x="569" y="16"/>
                    </a:cubicBezTo>
                    <a:cubicBezTo>
                      <a:pt x="569" y="17"/>
                      <a:pt x="570" y="19"/>
                      <a:pt x="571" y="19"/>
                    </a:cubicBezTo>
                    <a:cubicBezTo>
                      <a:pt x="571" y="19"/>
                      <a:pt x="571" y="19"/>
                      <a:pt x="571" y="19"/>
                    </a:cubicBezTo>
                    <a:cubicBezTo>
                      <a:pt x="571" y="19"/>
                      <a:pt x="571" y="19"/>
                      <a:pt x="571" y="19"/>
                    </a:cubicBezTo>
                    <a:cubicBezTo>
                      <a:pt x="573" y="19"/>
                      <a:pt x="574" y="17"/>
                      <a:pt x="574" y="16"/>
                    </a:cubicBezTo>
                    <a:cubicBezTo>
                      <a:pt x="574" y="16"/>
                      <a:pt x="574" y="16"/>
                      <a:pt x="574" y="16"/>
                    </a:cubicBezTo>
                    <a:cubicBezTo>
                      <a:pt x="574" y="14"/>
                      <a:pt x="573" y="13"/>
                      <a:pt x="571" y="13"/>
                    </a:cubicBezTo>
                    <a:cubicBezTo>
                      <a:pt x="571" y="13"/>
                      <a:pt x="571" y="13"/>
                      <a:pt x="571" y="13"/>
                    </a:cubicBezTo>
                    <a:cubicBezTo>
                      <a:pt x="571" y="13"/>
                      <a:pt x="571" y="13"/>
                      <a:pt x="571" y="13"/>
                    </a:cubicBezTo>
                    <a:cubicBezTo>
                      <a:pt x="570" y="13"/>
                      <a:pt x="569" y="14"/>
                      <a:pt x="569" y="16"/>
                    </a:cubicBezTo>
                    <a:close/>
                    <a:moveTo>
                      <a:pt x="566" y="24"/>
                    </a:moveTo>
                    <a:cubicBezTo>
                      <a:pt x="567" y="24"/>
                      <a:pt x="569" y="23"/>
                      <a:pt x="569" y="22"/>
                    </a:cubicBezTo>
                    <a:cubicBezTo>
                      <a:pt x="569" y="20"/>
                      <a:pt x="567" y="19"/>
                      <a:pt x="566" y="19"/>
                    </a:cubicBezTo>
                    <a:cubicBezTo>
                      <a:pt x="564" y="19"/>
                      <a:pt x="563" y="20"/>
                      <a:pt x="563" y="22"/>
                    </a:cubicBezTo>
                    <a:cubicBezTo>
                      <a:pt x="563" y="23"/>
                      <a:pt x="564" y="24"/>
                      <a:pt x="566" y="24"/>
                    </a:cubicBezTo>
                    <a:close/>
                    <a:moveTo>
                      <a:pt x="566" y="8"/>
                    </a:moveTo>
                    <a:cubicBezTo>
                      <a:pt x="564" y="8"/>
                      <a:pt x="563" y="9"/>
                      <a:pt x="563" y="10"/>
                    </a:cubicBezTo>
                    <a:cubicBezTo>
                      <a:pt x="563" y="12"/>
                      <a:pt x="564" y="13"/>
                      <a:pt x="566" y="13"/>
                    </a:cubicBezTo>
                    <a:cubicBezTo>
                      <a:pt x="567" y="13"/>
                      <a:pt x="569" y="12"/>
                      <a:pt x="569" y="10"/>
                    </a:cubicBezTo>
                    <a:cubicBezTo>
                      <a:pt x="569" y="9"/>
                      <a:pt x="567" y="8"/>
                      <a:pt x="566" y="8"/>
                    </a:cubicBezTo>
                    <a:close/>
                    <a:moveTo>
                      <a:pt x="566" y="36"/>
                    </a:moveTo>
                    <a:cubicBezTo>
                      <a:pt x="567" y="36"/>
                      <a:pt x="569" y="34"/>
                      <a:pt x="569" y="33"/>
                    </a:cubicBezTo>
                    <a:cubicBezTo>
                      <a:pt x="569" y="31"/>
                      <a:pt x="567" y="30"/>
                      <a:pt x="566" y="30"/>
                    </a:cubicBezTo>
                    <a:cubicBezTo>
                      <a:pt x="564" y="30"/>
                      <a:pt x="563" y="31"/>
                      <a:pt x="563" y="33"/>
                    </a:cubicBezTo>
                    <a:cubicBezTo>
                      <a:pt x="563" y="34"/>
                      <a:pt x="564" y="36"/>
                      <a:pt x="566" y="36"/>
                    </a:cubicBezTo>
                    <a:close/>
                    <a:moveTo>
                      <a:pt x="577" y="24"/>
                    </a:moveTo>
                    <a:cubicBezTo>
                      <a:pt x="579" y="24"/>
                      <a:pt x="580" y="23"/>
                      <a:pt x="580" y="22"/>
                    </a:cubicBezTo>
                    <a:cubicBezTo>
                      <a:pt x="580" y="20"/>
                      <a:pt x="579" y="19"/>
                      <a:pt x="577" y="19"/>
                    </a:cubicBezTo>
                    <a:cubicBezTo>
                      <a:pt x="575" y="19"/>
                      <a:pt x="574" y="20"/>
                      <a:pt x="574" y="22"/>
                    </a:cubicBezTo>
                    <a:cubicBezTo>
                      <a:pt x="574" y="23"/>
                      <a:pt x="575" y="24"/>
                      <a:pt x="577" y="24"/>
                    </a:cubicBezTo>
                    <a:close/>
                    <a:moveTo>
                      <a:pt x="557" y="16"/>
                    </a:moveTo>
                    <a:cubicBezTo>
                      <a:pt x="557" y="16"/>
                      <a:pt x="557" y="16"/>
                      <a:pt x="557" y="16"/>
                    </a:cubicBezTo>
                    <a:cubicBezTo>
                      <a:pt x="557" y="17"/>
                      <a:pt x="559" y="19"/>
                      <a:pt x="560" y="19"/>
                    </a:cubicBezTo>
                    <a:cubicBezTo>
                      <a:pt x="560" y="19"/>
                      <a:pt x="560" y="19"/>
                      <a:pt x="560" y="19"/>
                    </a:cubicBezTo>
                    <a:cubicBezTo>
                      <a:pt x="562" y="19"/>
                      <a:pt x="563" y="17"/>
                      <a:pt x="563" y="16"/>
                    </a:cubicBezTo>
                    <a:cubicBezTo>
                      <a:pt x="563" y="14"/>
                      <a:pt x="562" y="13"/>
                      <a:pt x="560" y="13"/>
                    </a:cubicBezTo>
                    <a:cubicBezTo>
                      <a:pt x="560" y="13"/>
                      <a:pt x="560" y="13"/>
                      <a:pt x="560" y="13"/>
                    </a:cubicBezTo>
                    <a:cubicBezTo>
                      <a:pt x="559" y="13"/>
                      <a:pt x="557" y="14"/>
                      <a:pt x="557" y="16"/>
                    </a:cubicBezTo>
                    <a:close/>
                    <a:moveTo>
                      <a:pt x="577" y="36"/>
                    </a:moveTo>
                    <a:cubicBezTo>
                      <a:pt x="579" y="36"/>
                      <a:pt x="580" y="34"/>
                      <a:pt x="580" y="33"/>
                    </a:cubicBezTo>
                    <a:cubicBezTo>
                      <a:pt x="580" y="31"/>
                      <a:pt x="579" y="30"/>
                      <a:pt x="577" y="30"/>
                    </a:cubicBezTo>
                    <a:cubicBezTo>
                      <a:pt x="575" y="30"/>
                      <a:pt x="574" y="31"/>
                      <a:pt x="574" y="33"/>
                    </a:cubicBezTo>
                    <a:cubicBezTo>
                      <a:pt x="574" y="34"/>
                      <a:pt x="575" y="36"/>
                      <a:pt x="577" y="36"/>
                    </a:cubicBezTo>
                    <a:close/>
                    <a:moveTo>
                      <a:pt x="554" y="2"/>
                    </a:moveTo>
                    <a:cubicBezTo>
                      <a:pt x="556" y="2"/>
                      <a:pt x="557" y="1"/>
                      <a:pt x="557" y="0"/>
                    </a:cubicBezTo>
                    <a:cubicBezTo>
                      <a:pt x="552" y="0"/>
                      <a:pt x="552" y="0"/>
                      <a:pt x="552" y="0"/>
                    </a:cubicBezTo>
                    <a:cubicBezTo>
                      <a:pt x="552" y="1"/>
                      <a:pt x="553" y="2"/>
                      <a:pt x="554" y="2"/>
                    </a:cubicBezTo>
                    <a:close/>
                    <a:moveTo>
                      <a:pt x="504" y="8"/>
                    </a:moveTo>
                    <a:cubicBezTo>
                      <a:pt x="504" y="8"/>
                      <a:pt x="504" y="8"/>
                      <a:pt x="504" y="8"/>
                    </a:cubicBezTo>
                    <a:cubicBezTo>
                      <a:pt x="505" y="8"/>
                      <a:pt x="507" y="6"/>
                      <a:pt x="507" y="5"/>
                    </a:cubicBezTo>
                    <a:cubicBezTo>
                      <a:pt x="506" y="5"/>
                      <a:pt x="506" y="5"/>
                      <a:pt x="506" y="5"/>
                    </a:cubicBezTo>
                    <a:cubicBezTo>
                      <a:pt x="506" y="3"/>
                      <a:pt x="505" y="2"/>
                      <a:pt x="504" y="2"/>
                    </a:cubicBezTo>
                    <a:cubicBezTo>
                      <a:pt x="504" y="2"/>
                      <a:pt x="504" y="2"/>
                      <a:pt x="504" y="2"/>
                    </a:cubicBezTo>
                    <a:cubicBezTo>
                      <a:pt x="502" y="2"/>
                      <a:pt x="501" y="3"/>
                      <a:pt x="501" y="5"/>
                    </a:cubicBezTo>
                    <a:cubicBezTo>
                      <a:pt x="501" y="5"/>
                      <a:pt x="501" y="5"/>
                      <a:pt x="501" y="5"/>
                    </a:cubicBezTo>
                    <a:cubicBezTo>
                      <a:pt x="501" y="6"/>
                      <a:pt x="502" y="8"/>
                      <a:pt x="504" y="8"/>
                    </a:cubicBezTo>
                    <a:close/>
                    <a:moveTo>
                      <a:pt x="532" y="2"/>
                    </a:moveTo>
                    <a:cubicBezTo>
                      <a:pt x="533" y="2"/>
                      <a:pt x="534" y="1"/>
                      <a:pt x="535" y="0"/>
                    </a:cubicBezTo>
                    <a:cubicBezTo>
                      <a:pt x="529" y="0"/>
                      <a:pt x="529" y="0"/>
                      <a:pt x="529" y="0"/>
                    </a:cubicBezTo>
                    <a:cubicBezTo>
                      <a:pt x="529" y="1"/>
                      <a:pt x="531" y="2"/>
                      <a:pt x="532" y="2"/>
                    </a:cubicBezTo>
                    <a:close/>
                    <a:moveTo>
                      <a:pt x="498" y="2"/>
                    </a:moveTo>
                    <a:cubicBezTo>
                      <a:pt x="499" y="2"/>
                      <a:pt x="500" y="1"/>
                      <a:pt x="501" y="0"/>
                    </a:cubicBezTo>
                    <a:cubicBezTo>
                      <a:pt x="495" y="0"/>
                      <a:pt x="495" y="0"/>
                      <a:pt x="495" y="0"/>
                    </a:cubicBezTo>
                    <a:cubicBezTo>
                      <a:pt x="496" y="1"/>
                      <a:pt x="497" y="2"/>
                      <a:pt x="498" y="2"/>
                    </a:cubicBezTo>
                    <a:close/>
                    <a:moveTo>
                      <a:pt x="521" y="2"/>
                    </a:moveTo>
                    <a:cubicBezTo>
                      <a:pt x="522" y="2"/>
                      <a:pt x="523" y="1"/>
                      <a:pt x="523" y="0"/>
                    </a:cubicBezTo>
                    <a:cubicBezTo>
                      <a:pt x="518" y="0"/>
                      <a:pt x="518" y="0"/>
                      <a:pt x="518" y="0"/>
                    </a:cubicBezTo>
                    <a:cubicBezTo>
                      <a:pt x="518" y="1"/>
                      <a:pt x="519" y="2"/>
                      <a:pt x="521" y="2"/>
                    </a:cubicBezTo>
                    <a:close/>
                    <a:moveTo>
                      <a:pt x="526" y="8"/>
                    </a:moveTo>
                    <a:cubicBezTo>
                      <a:pt x="526" y="8"/>
                      <a:pt x="526" y="8"/>
                      <a:pt x="526" y="8"/>
                    </a:cubicBezTo>
                    <a:cubicBezTo>
                      <a:pt x="528" y="8"/>
                      <a:pt x="529" y="6"/>
                      <a:pt x="529" y="5"/>
                    </a:cubicBezTo>
                    <a:cubicBezTo>
                      <a:pt x="529" y="5"/>
                      <a:pt x="529" y="5"/>
                      <a:pt x="529" y="5"/>
                    </a:cubicBezTo>
                    <a:cubicBezTo>
                      <a:pt x="529" y="3"/>
                      <a:pt x="528" y="2"/>
                      <a:pt x="526" y="2"/>
                    </a:cubicBezTo>
                    <a:cubicBezTo>
                      <a:pt x="526" y="2"/>
                      <a:pt x="526" y="2"/>
                      <a:pt x="526" y="2"/>
                    </a:cubicBezTo>
                    <a:cubicBezTo>
                      <a:pt x="525" y="2"/>
                      <a:pt x="523" y="3"/>
                      <a:pt x="523" y="5"/>
                    </a:cubicBezTo>
                    <a:cubicBezTo>
                      <a:pt x="523" y="5"/>
                      <a:pt x="523" y="5"/>
                      <a:pt x="523" y="5"/>
                    </a:cubicBezTo>
                    <a:cubicBezTo>
                      <a:pt x="523" y="6"/>
                      <a:pt x="525" y="8"/>
                      <a:pt x="526" y="8"/>
                    </a:cubicBezTo>
                    <a:close/>
                    <a:moveTo>
                      <a:pt x="515" y="8"/>
                    </a:moveTo>
                    <a:cubicBezTo>
                      <a:pt x="515" y="8"/>
                      <a:pt x="515" y="8"/>
                      <a:pt x="515" y="8"/>
                    </a:cubicBezTo>
                    <a:cubicBezTo>
                      <a:pt x="517" y="8"/>
                      <a:pt x="518" y="6"/>
                      <a:pt x="518" y="5"/>
                    </a:cubicBezTo>
                    <a:cubicBezTo>
                      <a:pt x="518" y="5"/>
                      <a:pt x="518" y="5"/>
                      <a:pt x="518" y="5"/>
                    </a:cubicBezTo>
                    <a:cubicBezTo>
                      <a:pt x="518" y="3"/>
                      <a:pt x="517" y="2"/>
                      <a:pt x="515" y="2"/>
                    </a:cubicBezTo>
                    <a:cubicBezTo>
                      <a:pt x="515" y="2"/>
                      <a:pt x="515" y="2"/>
                      <a:pt x="515" y="2"/>
                    </a:cubicBezTo>
                    <a:cubicBezTo>
                      <a:pt x="513" y="2"/>
                      <a:pt x="512" y="3"/>
                      <a:pt x="512" y="5"/>
                    </a:cubicBezTo>
                    <a:cubicBezTo>
                      <a:pt x="512" y="5"/>
                      <a:pt x="512" y="5"/>
                      <a:pt x="512" y="5"/>
                    </a:cubicBezTo>
                    <a:cubicBezTo>
                      <a:pt x="512" y="6"/>
                      <a:pt x="513" y="8"/>
                      <a:pt x="515" y="8"/>
                    </a:cubicBezTo>
                    <a:close/>
                    <a:moveTo>
                      <a:pt x="340" y="8"/>
                    </a:moveTo>
                    <a:cubicBezTo>
                      <a:pt x="339" y="8"/>
                      <a:pt x="337" y="9"/>
                      <a:pt x="337" y="10"/>
                    </a:cubicBezTo>
                    <a:cubicBezTo>
                      <a:pt x="337" y="12"/>
                      <a:pt x="339" y="13"/>
                      <a:pt x="340" y="13"/>
                    </a:cubicBezTo>
                    <a:cubicBezTo>
                      <a:pt x="342" y="13"/>
                      <a:pt x="343" y="12"/>
                      <a:pt x="343" y="10"/>
                    </a:cubicBezTo>
                    <a:cubicBezTo>
                      <a:pt x="343" y="9"/>
                      <a:pt x="342" y="8"/>
                      <a:pt x="340" y="8"/>
                    </a:cubicBezTo>
                    <a:close/>
                    <a:moveTo>
                      <a:pt x="509" y="2"/>
                    </a:moveTo>
                    <a:cubicBezTo>
                      <a:pt x="511" y="2"/>
                      <a:pt x="512" y="1"/>
                      <a:pt x="512" y="0"/>
                    </a:cubicBezTo>
                    <a:cubicBezTo>
                      <a:pt x="507" y="0"/>
                      <a:pt x="507" y="0"/>
                      <a:pt x="507" y="0"/>
                    </a:cubicBezTo>
                    <a:cubicBezTo>
                      <a:pt x="507" y="1"/>
                      <a:pt x="508" y="2"/>
                      <a:pt x="509" y="2"/>
                    </a:cubicBezTo>
                    <a:close/>
                    <a:moveTo>
                      <a:pt x="461" y="27"/>
                    </a:moveTo>
                    <a:cubicBezTo>
                      <a:pt x="461" y="26"/>
                      <a:pt x="460" y="24"/>
                      <a:pt x="459" y="24"/>
                    </a:cubicBezTo>
                    <a:cubicBezTo>
                      <a:pt x="459" y="24"/>
                      <a:pt x="459" y="24"/>
                      <a:pt x="459" y="24"/>
                    </a:cubicBezTo>
                    <a:cubicBezTo>
                      <a:pt x="457" y="24"/>
                      <a:pt x="456" y="26"/>
                      <a:pt x="456" y="27"/>
                    </a:cubicBezTo>
                    <a:cubicBezTo>
                      <a:pt x="456" y="27"/>
                      <a:pt x="456" y="27"/>
                      <a:pt x="456" y="27"/>
                    </a:cubicBezTo>
                    <a:cubicBezTo>
                      <a:pt x="456" y="29"/>
                      <a:pt x="457" y="30"/>
                      <a:pt x="459" y="30"/>
                    </a:cubicBezTo>
                    <a:cubicBezTo>
                      <a:pt x="459" y="30"/>
                      <a:pt x="459" y="30"/>
                      <a:pt x="459" y="30"/>
                    </a:cubicBezTo>
                    <a:cubicBezTo>
                      <a:pt x="460" y="30"/>
                      <a:pt x="461" y="29"/>
                      <a:pt x="461" y="27"/>
                    </a:cubicBezTo>
                    <a:close/>
                    <a:moveTo>
                      <a:pt x="473" y="27"/>
                    </a:moveTo>
                    <a:cubicBezTo>
                      <a:pt x="473" y="26"/>
                      <a:pt x="471" y="24"/>
                      <a:pt x="470" y="24"/>
                    </a:cubicBezTo>
                    <a:cubicBezTo>
                      <a:pt x="470" y="24"/>
                      <a:pt x="470" y="24"/>
                      <a:pt x="470" y="24"/>
                    </a:cubicBezTo>
                    <a:cubicBezTo>
                      <a:pt x="468" y="24"/>
                      <a:pt x="467" y="26"/>
                      <a:pt x="467" y="27"/>
                    </a:cubicBezTo>
                    <a:cubicBezTo>
                      <a:pt x="467" y="27"/>
                      <a:pt x="467" y="27"/>
                      <a:pt x="467" y="27"/>
                    </a:cubicBezTo>
                    <a:cubicBezTo>
                      <a:pt x="467" y="29"/>
                      <a:pt x="468" y="30"/>
                      <a:pt x="470" y="30"/>
                    </a:cubicBezTo>
                    <a:cubicBezTo>
                      <a:pt x="470" y="30"/>
                      <a:pt x="470" y="30"/>
                      <a:pt x="470" y="30"/>
                    </a:cubicBezTo>
                    <a:cubicBezTo>
                      <a:pt x="471" y="30"/>
                      <a:pt x="473" y="29"/>
                      <a:pt x="473" y="27"/>
                    </a:cubicBezTo>
                    <a:close/>
                    <a:moveTo>
                      <a:pt x="498" y="24"/>
                    </a:moveTo>
                    <a:cubicBezTo>
                      <a:pt x="500" y="24"/>
                      <a:pt x="501" y="23"/>
                      <a:pt x="501" y="22"/>
                    </a:cubicBezTo>
                    <a:cubicBezTo>
                      <a:pt x="501" y="20"/>
                      <a:pt x="500" y="19"/>
                      <a:pt x="498" y="19"/>
                    </a:cubicBezTo>
                    <a:cubicBezTo>
                      <a:pt x="496" y="19"/>
                      <a:pt x="495" y="20"/>
                      <a:pt x="495" y="22"/>
                    </a:cubicBezTo>
                    <a:cubicBezTo>
                      <a:pt x="495" y="23"/>
                      <a:pt x="496" y="24"/>
                      <a:pt x="498" y="24"/>
                    </a:cubicBezTo>
                    <a:close/>
                    <a:moveTo>
                      <a:pt x="450" y="27"/>
                    </a:moveTo>
                    <a:cubicBezTo>
                      <a:pt x="450" y="26"/>
                      <a:pt x="449" y="24"/>
                      <a:pt x="447" y="24"/>
                    </a:cubicBezTo>
                    <a:cubicBezTo>
                      <a:pt x="447" y="24"/>
                      <a:pt x="447" y="24"/>
                      <a:pt x="447" y="24"/>
                    </a:cubicBezTo>
                    <a:cubicBezTo>
                      <a:pt x="446" y="24"/>
                      <a:pt x="444" y="26"/>
                      <a:pt x="444" y="27"/>
                    </a:cubicBezTo>
                    <a:cubicBezTo>
                      <a:pt x="444" y="27"/>
                      <a:pt x="444" y="27"/>
                      <a:pt x="444" y="27"/>
                    </a:cubicBezTo>
                    <a:cubicBezTo>
                      <a:pt x="444" y="29"/>
                      <a:pt x="446" y="30"/>
                      <a:pt x="447" y="30"/>
                    </a:cubicBezTo>
                    <a:cubicBezTo>
                      <a:pt x="447" y="30"/>
                      <a:pt x="447" y="30"/>
                      <a:pt x="447" y="30"/>
                    </a:cubicBezTo>
                    <a:cubicBezTo>
                      <a:pt x="449" y="30"/>
                      <a:pt x="450" y="29"/>
                      <a:pt x="450" y="27"/>
                    </a:cubicBezTo>
                    <a:close/>
                    <a:moveTo>
                      <a:pt x="498" y="36"/>
                    </a:moveTo>
                    <a:cubicBezTo>
                      <a:pt x="500" y="36"/>
                      <a:pt x="501" y="34"/>
                      <a:pt x="501" y="33"/>
                    </a:cubicBezTo>
                    <a:cubicBezTo>
                      <a:pt x="501" y="31"/>
                      <a:pt x="500" y="30"/>
                      <a:pt x="498" y="30"/>
                    </a:cubicBezTo>
                    <a:cubicBezTo>
                      <a:pt x="496" y="30"/>
                      <a:pt x="495" y="31"/>
                      <a:pt x="495" y="33"/>
                    </a:cubicBezTo>
                    <a:cubicBezTo>
                      <a:pt x="495" y="34"/>
                      <a:pt x="496" y="36"/>
                      <a:pt x="498" y="36"/>
                    </a:cubicBezTo>
                    <a:close/>
                    <a:moveTo>
                      <a:pt x="481" y="30"/>
                    </a:moveTo>
                    <a:cubicBezTo>
                      <a:pt x="483" y="30"/>
                      <a:pt x="484" y="29"/>
                      <a:pt x="484" y="27"/>
                    </a:cubicBezTo>
                    <a:cubicBezTo>
                      <a:pt x="484" y="27"/>
                      <a:pt x="484" y="27"/>
                      <a:pt x="484" y="27"/>
                    </a:cubicBezTo>
                    <a:cubicBezTo>
                      <a:pt x="484" y="26"/>
                      <a:pt x="483" y="24"/>
                      <a:pt x="481" y="24"/>
                    </a:cubicBezTo>
                    <a:cubicBezTo>
                      <a:pt x="481" y="24"/>
                      <a:pt x="481" y="24"/>
                      <a:pt x="481" y="24"/>
                    </a:cubicBezTo>
                    <a:cubicBezTo>
                      <a:pt x="481" y="24"/>
                      <a:pt x="481" y="24"/>
                      <a:pt x="481" y="24"/>
                    </a:cubicBezTo>
                    <a:cubicBezTo>
                      <a:pt x="480" y="24"/>
                      <a:pt x="478" y="26"/>
                      <a:pt x="478" y="27"/>
                    </a:cubicBezTo>
                    <a:cubicBezTo>
                      <a:pt x="478" y="27"/>
                      <a:pt x="478" y="27"/>
                      <a:pt x="478" y="27"/>
                    </a:cubicBezTo>
                    <a:cubicBezTo>
                      <a:pt x="478" y="29"/>
                      <a:pt x="480" y="30"/>
                      <a:pt x="481" y="30"/>
                    </a:cubicBezTo>
                    <a:cubicBezTo>
                      <a:pt x="481" y="30"/>
                      <a:pt x="481" y="30"/>
                      <a:pt x="481" y="30"/>
                    </a:cubicBezTo>
                    <a:close/>
                    <a:moveTo>
                      <a:pt x="487" y="2"/>
                    </a:moveTo>
                    <a:cubicBezTo>
                      <a:pt x="488" y="2"/>
                      <a:pt x="489" y="1"/>
                      <a:pt x="489" y="0"/>
                    </a:cubicBezTo>
                    <a:cubicBezTo>
                      <a:pt x="484" y="0"/>
                      <a:pt x="484" y="0"/>
                      <a:pt x="484" y="0"/>
                    </a:cubicBezTo>
                    <a:cubicBezTo>
                      <a:pt x="484" y="1"/>
                      <a:pt x="485" y="2"/>
                      <a:pt x="487" y="2"/>
                    </a:cubicBezTo>
                    <a:close/>
                    <a:moveTo>
                      <a:pt x="509" y="24"/>
                    </a:moveTo>
                    <a:cubicBezTo>
                      <a:pt x="511" y="24"/>
                      <a:pt x="512" y="23"/>
                      <a:pt x="512" y="22"/>
                    </a:cubicBezTo>
                    <a:cubicBezTo>
                      <a:pt x="512" y="20"/>
                      <a:pt x="511" y="19"/>
                      <a:pt x="509" y="19"/>
                    </a:cubicBezTo>
                    <a:cubicBezTo>
                      <a:pt x="508" y="19"/>
                      <a:pt x="507" y="20"/>
                      <a:pt x="507" y="22"/>
                    </a:cubicBezTo>
                    <a:cubicBezTo>
                      <a:pt x="507" y="23"/>
                      <a:pt x="508" y="24"/>
                      <a:pt x="509" y="24"/>
                    </a:cubicBezTo>
                    <a:close/>
                    <a:moveTo>
                      <a:pt x="521" y="24"/>
                    </a:moveTo>
                    <a:cubicBezTo>
                      <a:pt x="522" y="24"/>
                      <a:pt x="523" y="23"/>
                      <a:pt x="523" y="22"/>
                    </a:cubicBezTo>
                    <a:cubicBezTo>
                      <a:pt x="523" y="20"/>
                      <a:pt x="522" y="19"/>
                      <a:pt x="521" y="19"/>
                    </a:cubicBezTo>
                    <a:cubicBezTo>
                      <a:pt x="519" y="19"/>
                      <a:pt x="518" y="20"/>
                      <a:pt x="518" y="22"/>
                    </a:cubicBezTo>
                    <a:cubicBezTo>
                      <a:pt x="518" y="23"/>
                      <a:pt x="519" y="24"/>
                      <a:pt x="521" y="24"/>
                    </a:cubicBezTo>
                    <a:close/>
                    <a:moveTo>
                      <a:pt x="521" y="8"/>
                    </a:moveTo>
                    <a:cubicBezTo>
                      <a:pt x="519" y="8"/>
                      <a:pt x="518" y="9"/>
                      <a:pt x="518" y="10"/>
                    </a:cubicBezTo>
                    <a:cubicBezTo>
                      <a:pt x="518" y="12"/>
                      <a:pt x="519" y="13"/>
                      <a:pt x="521" y="13"/>
                    </a:cubicBezTo>
                    <a:cubicBezTo>
                      <a:pt x="522" y="13"/>
                      <a:pt x="523" y="12"/>
                      <a:pt x="523" y="10"/>
                    </a:cubicBezTo>
                    <a:cubicBezTo>
                      <a:pt x="523" y="9"/>
                      <a:pt x="522" y="8"/>
                      <a:pt x="521" y="8"/>
                    </a:cubicBezTo>
                    <a:close/>
                    <a:moveTo>
                      <a:pt x="509" y="8"/>
                    </a:moveTo>
                    <a:cubicBezTo>
                      <a:pt x="508" y="8"/>
                      <a:pt x="507" y="9"/>
                      <a:pt x="507" y="10"/>
                    </a:cubicBezTo>
                    <a:cubicBezTo>
                      <a:pt x="507" y="12"/>
                      <a:pt x="508" y="13"/>
                      <a:pt x="509" y="13"/>
                    </a:cubicBezTo>
                    <a:cubicBezTo>
                      <a:pt x="511" y="13"/>
                      <a:pt x="512" y="12"/>
                      <a:pt x="512" y="10"/>
                    </a:cubicBezTo>
                    <a:cubicBezTo>
                      <a:pt x="512" y="9"/>
                      <a:pt x="511" y="8"/>
                      <a:pt x="509" y="8"/>
                    </a:cubicBezTo>
                    <a:close/>
                    <a:moveTo>
                      <a:pt x="535" y="16"/>
                    </a:moveTo>
                    <a:cubicBezTo>
                      <a:pt x="535" y="16"/>
                      <a:pt x="535" y="16"/>
                      <a:pt x="535" y="16"/>
                    </a:cubicBezTo>
                    <a:cubicBezTo>
                      <a:pt x="535" y="17"/>
                      <a:pt x="536" y="19"/>
                      <a:pt x="538" y="19"/>
                    </a:cubicBezTo>
                    <a:cubicBezTo>
                      <a:pt x="538" y="19"/>
                      <a:pt x="538" y="19"/>
                      <a:pt x="538" y="19"/>
                    </a:cubicBezTo>
                    <a:cubicBezTo>
                      <a:pt x="539" y="19"/>
                      <a:pt x="540" y="17"/>
                      <a:pt x="540" y="16"/>
                    </a:cubicBezTo>
                    <a:cubicBezTo>
                      <a:pt x="540" y="16"/>
                      <a:pt x="540" y="16"/>
                      <a:pt x="540" y="16"/>
                    </a:cubicBezTo>
                    <a:cubicBezTo>
                      <a:pt x="540" y="14"/>
                      <a:pt x="539" y="13"/>
                      <a:pt x="538" y="13"/>
                    </a:cubicBezTo>
                    <a:cubicBezTo>
                      <a:pt x="538" y="13"/>
                      <a:pt x="538" y="13"/>
                      <a:pt x="538" y="13"/>
                    </a:cubicBezTo>
                    <a:cubicBezTo>
                      <a:pt x="536" y="13"/>
                      <a:pt x="535" y="14"/>
                      <a:pt x="535" y="16"/>
                    </a:cubicBezTo>
                    <a:close/>
                    <a:moveTo>
                      <a:pt x="523" y="16"/>
                    </a:moveTo>
                    <a:cubicBezTo>
                      <a:pt x="523" y="16"/>
                      <a:pt x="523" y="16"/>
                      <a:pt x="523" y="16"/>
                    </a:cubicBezTo>
                    <a:cubicBezTo>
                      <a:pt x="523" y="17"/>
                      <a:pt x="525" y="19"/>
                      <a:pt x="526" y="19"/>
                    </a:cubicBezTo>
                    <a:cubicBezTo>
                      <a:pt x="526" y="19"/>
                      <a:pt x="526" y="19"/>
                      <a:pt x="526" y="19"/>
                    </a:cubicBezTo>
                    <a:cubicBezTo>
                      <a:pt x="528" y="19"/>
                      <a:pt x="529" y="17"/>
                      <a:pt x="529" y="16"/>
                    </a:cubicBezTo>
                    <a:cubicBezTo>
                      <a:pt x="529" y="16"/>
                      <a:pt x="529" y="16"/>
                      <a:pt x="529" y="16"/>
                    </a:cubicBezTo>
                    <a:cubicBezTo>
                      <a:pt x="529" y="14"/>
                      <a:pt x="528" y="13"/>
                      <a:pt x="526" y="13"/>
                    </a:cubicBezTo>
                    <a:cubicBezTo>
                      <a:pt x="526" y="13"/>
                      <a:pt x="526" y="13"/>
                      <a:pt x="526" y="13"/>
                    </a:cubicBezTo>
                    <a:cubicBezTo>
                      <a:pt x="525" y="13"/>
                      <a:pt x="523" y="14"/>
                      <a:pt x="523" y="16"/>
                    </a:cubicBezTo>
                    <a:close/>
                    <a:moveTo>
                      <a:pt x="538" y="8"/>
                    </a:moveTo>
                    <a:cubicBezTo>
                      <a:pt x="538" y="8"/>
                      <a:pt x="538" y="8"/>
                      <a:pt x="538" y="8"/>
                    </a:cubicBezTo>
                    <a:cubicBezTo>
                      <a:pt x="539" y="8"/>
                      <a:pt x="540" y="6"/>
                      <a:pt x="540" y="5"/>
                    </a:cubicBezTo>
                    <a:cubicBezTo>
                      <a:pt x="540" y="5"/>
                      <a:pt x="540" y="5"/>
                      <a:pt x="540" y="5"/>
                    </a:cubicBezTo>
                    <a:cubicBezTo>
                      <a:pt x="540" y="3"/>
                      <a:pt x="539" y="2"/>
                      <a:pt x="538" y="2"/>
                    </a:cubicBezTo>
                    <a:cubicBezTo>
                      <a:pt x="538" y="2"/>
                      <a:pt x="538" y="2"/>
                      <a:pt x="538" y="2"/>
                    </a:cubicBezTo>
                    <a:cubicBezTo>
                      <a:pt x="536" y="2"/>
                      <a:pt x="535" y="3"/>
                      <a:pt x="535" y="5"/>
                    </a:cubicBezTo>
                    <a:cubicBezTo>
                      <a:pt x="535" y="5"/>
                      <a:pt x="535" y="5"/>
                      <a:pt x="535" y="5"/>
                    </a:cubicBezTo>
                    <a:cubicBezTo>
                      <a:pt x="535" y="6"/>
                      <a:pt x="536" y="8"/>
                      <a:pt x="538" y="8"/>
                    </a:cubicBezTo>
                    <a:close/>
                    <a:moveTo>
                      <a:pt x="532" y="8"/>
                    </a:moveTo>
                    <a:cubicBezTo>
                      <a:pt x="530" y="8"/>
                      <a:pt x="529" y="9"/>
                      <a:pt x="529" y="10"/>
                    </a:cubicBezTo>
                    <a:cubicBezTo>
                      <a:pt x="529" y="12"/>
                      <a:pt x="530" y="13"/>
                      <a:pt x="532" y="13"/>
                    </a:cubicBezTo>
                    <a:cubicBezTo>
                      <a:pt x="533" y="13"/>
                      <a:pt x="535" y="12"/>
                      <a:pt x="535" y="10"/>
                    </a:cubicBezTo>
                    <a:cubicBezTo>
                      <a:pt x="535" y="9"/>
                      <a:pt x="533" y="8"/>
                      <a:pt x="532" y="8"/>
                    </a:cubicBezTo>
                    <a:close/>
                    <a:moveTo>
                      <a:pt x="532" y="24"/>
                    </a:moveTo>
                    <a:cubicBezTo>
                      <a:pt x="533" y="24"/>
                      <a:pt x="535" y="23"/>
                      <a:pt x="535" y="22"/>
                    </a:cubicBezTo>
                    <a:cubicBezTo>
                      <a:pt x="535" y="20"/>
                      <a:pt x="533" y="19"/>
                      <a:pt x="532" y="19"/>
                    </a:cubicBezTo>
                    <a:cubicBezTo>
                      <a:pt x="530" y="19"/>
                      <a:pt x="529" y="20"/>
                      <a:pt x="529" y="22"/>
                    </a:cubicBezTo>
                    <a:cubicBezTo>
                      <a:pt x="529" y="23"/>
                      <a:pt x="530" y="24"/>
                      <a:pt x="532" y="24"/>
                    </a:cubicBezTo>
                    <a:close/>
                    <a:moveTo>
                      <a:pt x="543" y="19"/>
                    </a:moveTo>
                    <a:cubicBezTo>
                      <a:pt x="542" y="19"/>
                      <a:pt x="540" y="20"/>
                      <a:pt x="540" y="22"/>
                    </a:cubicBezTo>
                    <a:cubicBezTo>
                      <a:pt x="540" y="23"/>
                      <a:pt x="542" y="24"/>
                      <a:pt x="543" y="24"/>
                    </a:cubicBezTo>
                    <a:cubicBezTo>
                      <a:pt x="545" y="24"/>
                      <a:pt x="546" y="23"/>
                      <a:pt x="546" y="22"/>
                    </a:cubicBezTo>
                    <a:cubicBezTo>
                      <a:pt x="546" y="20"/>
                      <a:pt x="545" y="19"/>
                      <a:pt x="543" y="19"/>
                    </a:cubicBezTo>
                    <a:close/>
                    <a:moveTo>
                      <a:pt x="509" y="36"/>
                    </a:moveTo>
                    <a:cubicBezTo>
                      <a:pt x="511" y="36"/>
                      <a:pt x="512" y="34"/>
                      <a:pt x="512" y="33"/>
                    </a:cubicBezTo>
                    <a:cubicBezTo>
                      <a:pt x="512" y="31"/>
                      <a:pt x="511" y="30"/>
                      <a:pt x="509" y="30"/>
                    </a:cubicBezTo>
                    <a:cubicBezTo>
                      <a:pt x="508" y="30"/>
                      <a:pt x="507" y="31"/>
                      <a:pt x="507" y="33"/>
                    </a:cubicBezTo>
                    <a:cubicBezTo>
                      <a:pt x="507" y="34"/>
                      <a:pt x="508" y="36"/>
                      <a:pt x="509" y="36"/>
                    </a:cubicBezTo>
                    <a:close/>
                    <a:moveTo>
                      <a:pt x="543" y="8"/>
                    </a:moveTo>
                    <a:cubicBezTo>
                      <a:pt x="542" y="8"/>
                      <a:pt x="540" y="9"/>
                      <a:pt x="540" y="10"/>
                    </a:cubicBezTo>
                    <a:cubicBezTo>
                      <a:pt x="540" y="12"/>
                      <a:pt x="542" y="13"/>
                      <a:pt x="543" y="13"/>
                    </a:cubicBezTo>
                    <a:cubicBezTo>
                      <a:pt x="545" y="13"/>
                      <a:pt x="546" y="12"/>
                      <a:pt x="546" y="10"/>
                    </a:cubicBezTo>
                    <a:cubicBezTo>
                      <a:pt x="546" y="9"/>
                      <a:pt x="545" y="8"/>
                      <a:pt x="543" y="8"/>
                    </a:cubicBezTo>
                    <a:close/>
                    <a:moveTo>
                      <a:pt x="543" y="36"/>
                    </a:moveTo>
                    <a:cubicBezTo>
                      <a:pt x="545" y="36"/>
                      <a:pt x="546" y="34"/>
                      <a:pt x="546" y="33"/>
                    </a:cubicBezTo>
                    <a:cubicBezTo>
                      <a:pt x="546" y="31"/>
                      <a:pt x="545" y="30"/>
                      <a:pt x="543" y="30"/>
                    </a:cubicBezTo>
                    <a:cubicBezTo>
                      <a:pt x="542" y="30"/>
                      <a:pt x="540" y="31"/>
                      <a:pt x="540" y="33"/>
                    </a:cubicBezTo>
                    <a:cubicBezTo>
                      <a:pt x="540" y="34"/>
                      <a:pt x="542" y="36"/>
                      <a:pt x="543" y="36"/>
                    </a:cubicBezTo>
                    <a:close/>
                    <a:moveTo>
                      <a:pt x="521" y="36"/>
                    </a:moveTo>
                    <a:cubicBezTo>
                      <a:pt x="522" y="36"/>
                      <a:pt x="523" y="34"/>
                      <a:pt x="523" y="33"/>
                    </a:cubicBezTo>
                    <a:cubicBezTo>
                      <a:pt x="523" y="31"/>
                      <a:pt x="522" y="30"/>
                      <a:pt x="521" y="30"/>
                    </a:cubicBezTo>
                    <a:cubicBezTo>
                      <a:pt x="519" y="30"/>
                      <a:pt x="518" y="31"/>
                      <a:pt x="518" y="33"/>
                    </a:cubicBezTo>
                    <a:cubicBezTo>
                      <a:pt x="518" y="34"/>
                      <a:pt x="519" y="36"/>
                      <a:pt x="521" y="36"/>
                    </a:cubicBezTo>
                    <a:close/>
                    <a:moveTo>
                      <a:pt x="532" y="36"/>
                    </a:moveTo>
                    <a:cubicBezTo>
                      <a:pt x="533" y="36"/>
                      <a:pt x="535" y="34"/>
                      <a:pt x="535" y="33"/>
                    </a:cubicBezTo>
                    <a:cubicBezTo>
                      <a:pt x="535" y="31"/>
                      <a:pt x="533" y="30"/>
                      <a:pt x="532" y="30"/>
                    </a:cubicBezTo>
                    <a:cubicBezTo>
                      <a:pt x="530" y="30"/>
                      <a:pt x="529" y="31"/>
                      <a:pt x="529" y="33"/>
                    </a:cubicBezTo>
                    <a:cubicBezTo>
                      <a:pt x="529" y="34"/>
                      <a:pt x="530" y="36"/>
                      <a:pt x="532" y="36"/>
                    </a:cubicBezTo>
                    <a:close/>
                    <a:moveTo>
                      <a:pt x="583" y="8"/>
                    </a:moveTo>
                    <a:cubicBezTo>
                      <a:pt x="583" y="8"/>
                      <a:pt x="583" y="8"/>
                      <a:pt x="583" y="8"/>
                    </a:cubicBezTo>
                    <a:cubicBezTo>
                      <a:pt x="584" y="8"/>
                      <a:pt x="585" y="7"/>
                      <a:pt x="585" y="6"/>
                    </a:cubicBezTo>
                    <a:cubicBezTo>
                      <a:pt x="585" y="5"/>
                      <a:pt x="584" y="5"/>
                      <a:pt x="584" y="4"/>
                    </a:cubicBezTo>
                    <a:cubicBezTo>
                      <a:pt x="583" y="4"/>
                      <a:pt x="582" y="3"/>
                      <a:pt x="581" y="3"/>
                    </a:cubicBezTo>
                    <a:cubicBezTo>
                      <a:pt x="580" y="3"/>
                      <a:pt x="580" y="4"/>
                      <a:pt x="580" y="5"/>
                    </a:cubicBezTo>
                    <a:cubicBezTo>
                      <a:pt x="580" y="5"/>
                      <a:pt x="580" y="5"/>
                      <a:pt x="580" y="5"/>
                    </a:cubicBezTo>
                    <a:cubicBezTo>
                      <a:pt x="580" y="6"/>
                      <a:pt x="581" y="8"/>
                      <a:pt x="583" y="8"/>
                    </a:cubicBezTo>
                    <a:close/>
                    <a:moveTo>
                      <a:pt x="450" y="38"/>
                    </a:moveTo>
                    <a:cubicBezTo>
                      <a:pt x="450" y="37"/>
                      <a:pt x="449" y="36"/>
                      <a:pt x="447" y="36"/>
                    </a:cubicBezTo>
                    <a:cubicBezTo>
                      <a:pt x="447" y="36"/>
                      <a:pt x="447" y="36"/>
                      <a:pt x="447" y="36"/>
                    </a:cubicBezTo>
                    <a:cubicBezTo>
                      <a:pt x="446" y="36"/>
                      <a:pt x="444" y="37"/>
                      <a:pt x="444" y="38"/>
                    </a:cubicBezTo>
                    <a:cubicBezTo>
                      <a:pt x="444" y="38"/>
                      <a:pt x="444" y="38"/>
                      <a:pt x="444" y="38"/>
                    </a:cubicBezTo>
                    <a:cubicBezTo>
                      <a:pt x="444" y="38"/>
                      <a:pt x="444" y="38"/>
                      <a:pt x="444" y="38"/>
                    </a:cubicBezTo>
                    <a:cubicBezTo>
                      <a:pt x="444" y="40"/>
                      <a:pt x="446" y="41"/>
                      <a:pt x="447" y="41"/>
                    </a:cubicBezTo>
                    <a:cubicBezTo>
                      <a:pt x="447" y="41"/>
                      <a:pt x="447" y="41"/>
                      <a:pt x="447" y="41"/>
                    </a:cubicBezTo>
                    <a:cubicBezTo>
                      <a:pt x="449" y="41"/>
                      <a:pt x="450" y="40"/>
                      <a:pt x="450" y="38"/>
                    </a:cubicBezTo>
                    <a:cubicBezTo>
                      <a:pt x="450" y="38"/>
                      <a:pt x="450" y="38"/>
                      <a:pt x="450" y="38"/>
                    </a:cubicBezTo>
                    <a:close/>
                    <a:moveTo>
                      <a:pt x="428" y="38"/>
                    </a:moveTo>
                    <a:cubicBezTo>
                      <a:pt x="428" y="38"/>
                      <a:pt x="428" y="38"/>
                      <a:pt x="428" y="38"/>
                    </a:cubicBezTo>
                    <a:cubicBezTo>
                      <a:pt x="428" y="37"/>
                      <a:pt x="426" y="36"/>
                      <a:pt x="425" y="36"/>
                    </a:cubicBezTo>
                    <a:cubicBezTo>
                      <a:pt x="425" y="36"/>
                      <a:pt x="425" y="36"/>
                      <a:pt x="425" y="36"/>
                    </a:cubicBezTo>
                    <a:cubicBezTo>
                      <a:pt x="423" y="36"/>
                      <a:pt x="422" y="37"/>
                      <a:pt x="422" y="38"/>
                    </a:cubicBezTo>
                    <a:cubicBezTo>
                      <a:pt x="422" y="38"/>
                      <a:pt x="422" y="38"/>
                      <a:pt x="422" y="38"/>
                    </a:cubicBezTo>
                    <a:cubicBezTo>
                      <a:pt x="422" y="38"/>
                      <a:pt x="422" y="38"/>
                      <a:pt x="422" y="38"/>
                    </a:cubicBezTo>
                    <a:cubicBezTo>
                      <a:pt x="422" y="40"/>
                      <a:pt x="423" y="41"/>
                      <a:pt x="425" y="41"/>
                    </a:cubicBezTo>
                    <a:cubicBezTo>
                      <a:pt x="425" y="41"/>
                      <a:pt x="425" y="41"/>
                      <a:pt x="425" y="41"/>
                    </a:cubicBezTo>
                    <a:cubicBezTo>
                      <a:pt x="426" y="41"/>
                      <a:pt x="428" y="40"/>
                      <a:pt x="428" y="38"/>
                    </a:cubicBezTo>
                    <a:close/>
                    <a:moveTo>
                      <a:pt x="461" y="38"/>
                    </a:moveTo>
                    <a:cubicBezTo>
                      <a:pt x="461" y="37"/>
                      <a:pt x="460" y="36"/>
                      <a:pt x="459" y="36"/>
                    </a:cubicBezTo>
                    <a:cubicBezTo>
                      <a:pt x="459" y="36"/>
                      <a:pt x="459" y="36"/>
                      <a:pt x="459" y="36"/>
                    </a:cubicBezTo>
                    <a:cubicBezTo>
                      <a:pt x="457" y="36"/>
                      <a:pt x="456" y="37"/>
                      <a:pt x="456" y="38"/>
                    </a:cubicBezTo>
                    <a:cubicBezTo>
                      <a:pt x="456" y="38"/>
                      <a:pt x="456" y="38"/>
                      <a:pt x="456" y="38"/>
                    </a:cubicBezTo>
                    <a:cubicBezTo>
                      <a:pt x="456" y="38"/>
                      <a:pt x="456" y="38"/>
                      <a:pt x="456" y="38"/>
                    </a:cubicBezTo>
                    <a:cubicBezTo>
                      <a:pt x="456" y="40"/>
                      <a:pt x="457" y="41"/>
                      <a:pt x="459" y="41"/>
                    </a:cubicBezTo>
                    <a:cubicBezTo>
                      <a:pt x="459" y="41"/>
                      <a:pt x="459" y="41"/>
                      <a:pt x="459" y="41"/>
                    </a:cubicBezTo>
                    <a:cubicBezTo>
                      <a:pt x="460" y="41"/>
                      <a:pt x="461" y="40"/>
                      <a:pt x="461" y="38"/>
                    </a:cubicBezTo>
                    <a:cubicBezTo>
                      <a:pt x="461" y="38"/>
                      <a:pt x="461" y="38"/>
                      <a:pt x="461" y="38"/>
                    </a:cubicBezTo>
                    <a:close/>
                    <a:moveTo>
                      <a:pt x="464" y="41"/>
                    </a:moveTo>
                    <a:cubicBezTo>
                      <a:pt x="463" y="41"/>
                      <a:pt x="461" y="42"/>
                      <a:pt x="461" y="44"/>
                    </a:cubicBezTo>
                    <a:cubicBezTo>
                      <a:pt x="461" y="45"/>
                      <a:pt x="463" y="46"/>
                      <a:pt x="464" y="47"/>
                    </a:cubicBezTo>
                    <a:cubicBezTo>
                      <a:pt x="464" y="47"/>
                      <a:pt x="464" y="47"/>
                      <a:pt x="464" y="47"/>
                    </a:cubicBezTo>
                    <a:cubicBezTo>
                      <a:pt x="466" y="46"/>
                      <a:pt x="467" y="45"/>
                      <a:pt x="467" y="44"/>
                    </a:cubicBezTo>
                    <a:cubicBezTo>
                      <a:pt x="467" y="42"/>
                      <a:pt x="466" y="41"/>
                      <a:pt x="464" y="41"/>
                    </a:cubicBezTo>
                    <a:close/>
                    <a:moveTo>
                      <a:pt x="430" y="41"/>
                    </a:moveTo>
                    <a:cubicBezTo>
                      <a:pt x="429" y="41"/>
                      <a:pt x="428" y="42"/>
                      <a:pt x="428" y="44"/>
                    </a:cubicBezTo>
                    <a:cubicBezTo>
                      <a:pt x="428" y="45"/>
                      <a:pt x="429" y="46"/>
                      <a:pt x="430" y="47"/>
                    </a:cubicBezTo>
                    <a:cubicBezTo>
                      <a:pt x="431" y="47"/>
                      <a:pt x="431" y="47"/>
                      <a:pt x="431" y="47"/>
                    </a:cubicBezTo>
                    <a:cubicBezTo>
                      <a:pt x="432" y="46"/>
                      <a:pt x="433" y="45"/>
                      <a:pt x="433" y="44"/>
                    </a:cubicBezTo>
                    <a:cubicBezTo>
                      <a:pt x="433" y="42"/>
                      <a:pt x="432" y="41"/>
                      <a:pt x="430" y="41"/>
                    </a:cubicBezTo>
                    <a:close/>
                    <a:moveTo>
                      <a:pt x="442" y="41"/>
                    </a:moveTo>
                    <a:cubicBezTo>
                      <a:pt x="440" y="41"/>
                      <a:pt x="439" y="42"/>
                      <a:pt x="439" y="44"/>
                    </a:cubicBezTo>
                    <a:cubicBezTo>
                      <a:pt x="439" y="45"/>
                      <a:pt x="440" y="46"/>
                      <a:pt x="441" y="47"/>
                    </a:cubicBezTo>
                    <a:cubicBezTo>
                      <a:pt x="442" y="47"/>
                      <a:pt x="442" y="47"/>
                      <a:pt x="442" y="47"/>
                    </a:cubicBezTo>
                    <a:cubicBezTo>
                      <a:pt x="443" y="46"/>
                      <a:pt x="444" y="45"/>
                      <a:pt x="444" y="44"/>
                    </a:cubicBezTo>
                    <a:cubicBezTo>
                      <a:pt x="444" y="42"/>
                      <a:pt x="443" y="41"/>
                      <a:pt x="442" y="41"/>
                    </a:cubicBezTo>
                    <a:close/>
                    <a:moveTo>
                      <a:pt x="439" y="38"/>
                    </a:moveTo>
                    <a:cubicBezTo>
                      <a:pt x="439" y="38"/>
                      <a:pt x="439" y="38"/>
                      <a:pt x="439" y="38"/>
                    </a:cubicBezTo>
                    <a:cubicBezTo>
                      <a:pt x="439" y="37"/>
                      <a:pt x="438" y="36"/>
                      <a:pt x="436" y="36"/>
                    </a:cubicBezTo>
                    <a:cubicBezTo>
                      <a:pt x="436" y="36"/>
                      <a:pt x="436" y="36"/>
                      <a:pt x="436" y="36"/>
                    </a:cubicBezTo>
                    <a:cubicBezTo>
                      <a:pt x="434" y="36"/>
                      <a:pt x="433" y="37"/>
                      <a:pt x="433" y="38"/>
                    </a:cubicBezTo>
                    <a:cubicBezTo>
                      <a:pt x="433" y="38"/>
                      <a:pt x="433" y="38"/>
                      <a:pt x="433" y="38"/>
                    </a:cubicBezTo>
                    <a:cubicBezTo>
                      <a:pt x="433" y="38"/>
                      <a:pt x="433" y="38"/>
                      <a:pt x="433" y="38"/>
                    </a:cubicBezTo>
                    <a:cubicBezTo>
                      <a:pt x="433" y="40"/>
                      <a:pt x="434" y="41"/>
                      <a:pt x="436" y="41"/>
                    </a:cubicBezTo>
                    <a:cubicBezTo>
                      <a:pt x="436" y="41"/>
                      <a:pt x="436" y="41"/>
                      <a:pt x="436" y="41"/>
                    </a:cubicBezTo>
                    <a:cubicBezTo>
                      <a:pt x="438" y="41"/>
                      <a:pt x="439" y="40"/>
                      <a:pt x="439" y="38"/>
                    </a:cubicBezTo>
                    <a:close/>
                    <a:moveTo>
                      <a:pt x="453" y="41"/>
                    </a:moveTo>
                    <a:cubicBezTo>
                      <a:pt x="451" y="41"/>
                      <a:pt x="450" y="42"/>
                      <a:pt x="450" y="44"/>
                    </a:cubicBezTo>
                    <a:cubicBezTo>
                      <a:pt x="450" y="45"/>
                      <a:pt x="451" y="46"/>
                      <a:pt x="453" y="47"/>
                    </a:cubicBezTo>
                    <a:cubicBezTo>
                      <a:pt x="453" y="47"/>
                      <a:pt x="453" y="47"/>
                      <a:pt x="453" y="47"/>
                    </a:cubicBezTo>
                    <a:cubicBezTo>
                      <a:pt x="455" y="46"/>
                      <a:pt x="456" y="45"/>
                      <a:pt x="456" y="44"/>
                    </a:cubicBezTo>
                    <a:cubicBezTo>
                      <a:pt x="456" y="42"/>
                      <a:pt x="455" y="41"/>
                      <a:pt x="453" y="41"/>
                    </a:cubicBezTo>
                    <a:close/>
                    <a:moveTo>
                      <a:pt x="473" y="38"/>
                    </a:moveTo>
                    <a:cubicBezTo>
                      <a:pt x="473" y="37"/>
                      <a:pt x="471" y="36"/>
                      <a:pt x="470" y="36"/>
                    </a:cubicBezTo>
                    <a:cubicBezTo>
                      <a:pt x="470" y="36"/>
                      <a:pt x="470" y="36"/>
                      <a:pt x="470" y="36"/>
                    </a:cubicBezTo>
                    <a:cubicBezTo>
                      <a:pt x="468" y="36"/>
                      <a:pt x="467" y="37"/>
                      <a:pt x="467" y="38"/>
                    </a:cubicBezTo>
                    <a:cubicBezTo>
                      <a:pt x="467" y="38"/>
                      <a:pt x="467" y="38"/>
                      <a:pt x="467" y="38"/>
                    </a:cubicBezTo>
                    <a:cubicBezTo>
                      <a:pt x="467" y="38"/>
                      <a:pt x="467" y="38"/>
                      <a:pt x="467" y="38"/>
                    </a:cubicBezTo>
                    <a:cubicBezTo>
                      <a:pt x="467" y="40"/>
                      <a:pt x="468" y="41"/>
                      <a:pt x="470" y="41"/>
                    </a:cubicBezTo>
                    <a:cubicBezTo>
                      <a:pt x="470" y="41"/>
                      <a:pt x="470" y="41"/>
                      <a:pt x="470" y="41"/>
                    </a:cubicBezTo>
                    <a:cubicBezTo>
                      <a:pt x="471" y="41"/>
                      <a:pt x="473" y="40"/>
                      <a:pt x="473" y="38"/>
                    </a:cubicBezTo>
                    <a:cubicBezTo>
                      <a:pt x="473" y="38"/>
                      <a:pt x="473" y="38"/>
                      <a:pt x="473" y="38"/>
                    </a:cubicBezTo>
                    <a:close/>
                    <a:moveTo>
                      <a:pt x="487" y="41"/>
                    </a:moveTo>
                    <a:cubicBezTo>
                      <a:pt x="485" y="41"/>
                      <a:pt x="484" y="42"/>
                      <a:pt x="484" y="44"/>
                    </a:cubicBezTo>
                    <a:cubicBezTo>
                      <a:pt x="484" y="45"/>
                      <a:pt x="485" y="47"/>
                      <a:pt x="487" y="47"/>
                    </a:cubicBezTo>
                    <a:cubicBezTo>
                      <a:pt x="487" y="47"/>
                      <a:pt x="487" y="47"/>
                      <a:pt x="487" y="47"/>
                    </a:cubicBezTo>
                    <a:cubicBezTo>
                      <a:pt x="488" y="47"/>
                      <a:pt x="490" y="45"/>
                      <a:pt x="490" y="44"/>
                    </a:cubicBezTo>
                    <a:cubicBezTo>
                      <a:pt x="490" y="42"/>
                      <a:pt x="488" y="41"/>
                      <a:pt x="487" y="41"/>
                    </a:cubicBezTo>
                    <a:close/>
                    <a:moveTo>
                      <a:pt x="492" y="24"/>
                    </a:moveTo>
                    <a:cubicBezTo>
                      <a:pt x="492" y="24"/>
                      <a:pt x="492" y="24"/>
                      <a:pt x="492" y="24"/>
                    </a:cubicBezTo>
                    <a:cubicBezTo>
                      <a:pt x="491" y="24"/>
                      <a:pt x="490" y="26"/>
                      <a:pt x="490" y="27"/>
                    </a:cubicBezTo>
                    <a:cubicBezTo>
                      <a:pt x="490" y="27"/>
                      <a:pt x="490" y="27"/>
                      <a:pt x="490" y="27"/>
                    </a:cubicBezTo>
                    <a:cubicBezTo>
                      <a:pt x="490" y="29"/>
                      <a:pt x="491" y="30"/>
                      <a:pt x="492" y="30"/>
                    </a:cubicBezTo>
                    <a:cubicBezTo>
                      <a:pt x="492" y="30"/>
                      <a:pt x="492" y="30"/>
                      <a:pt x="492" y="30"/>
                    </a:cubicBezTo>
                    <a:cubicBezTo>
                      <a:pt x="494" y="30"/>
                      <a:pt x="495" y="29"/>
                      <a:pt x="495" y="27"/>
                    </a:cubicBezTo>
                    <a:cubicBezTo>
                      <a:pt x="495" y="27"/>
                      <a:pt x="495" y="27"/>
                      <a:pt x="495" y="27"/>
                    </a:cubicBezTo>
                    <a:cubicBezTo>
                      <a:pt x="495" y="26"/>
                      <a:pt x="494" y="24"/>
                      <a:pt x="492" y="24"/>
                    </a:cubicBezTo>
                    <a:close/>
                    <a:moveTo>
                      <a:pt x="495" y="38"/>
                    </a:moveTo>
                    <a:cubicBezTo>
                      <a:pt x="495" y="37"/>
                      <a:pt x="494" y="36"/>
                      <a:pt x="492" y="36"/>
                    </a:cubicBezTo>
                    <a:cubicBezTo>
                      <a:pt x="492" y="36"/>
                      <a:pt x="492" y="36"/>
                      <a:pt x="492" y="36"/>
                    </a:cubicBezTo>
                    <a:cubicBezTo>
                      <a:pt x="491" y="36"/>
                      <a:pt x="490" y="37"/>
                      <a:pt x="490" y="38"/>
                    </a:cubicBezTo>
                    <a:cubicBezTo>
                      <a:pt x="490" y="38"/>
                      <a:pt x="490" y="38"/>
                      <a:pt x="490" y="38"/>
                    </a:cubicBezTo>
                    <a:cubicBezTo>
                      <a:pt x="490" y="38"/>
                      <a:pt x="490" y="38"/>
                      <a:pt x="490" y="38"/>
                    </a:cubicBezTo>
                    <a:cubicBezTo>
                      <a:pt x="490" y="40"/>
                      <a:pt x="491" y="41"/>
                      <a:pt x="492" y="41"/>
                    </a:cubicBezTo>
                    <a:cubicBezTo>
                      <a:pt x="492" y="41"/>
                      <a:pt x="492" y="41"/>
                      <a:pt x="492" y="41"/>
                    </a:cubicBezTo>
                    <a:cubicBezTo>
                      <a:pt x="494" y="41"/>
                      <a:pt x="495" y="40"/>
                      <a:pt x="495" y="38"/>
                    </a:cubicBezTo>
                    <a:cubicBezTo>
                      <a:pt x="495" y="38"/>
                      <a:pt x="495" y="38"/>
                      <a:pt x="495" y="38"/>
                    </a:cubicBezTo>
                    <a:cubicBezTo>
                      <a:pt x="495" y="38"/>
                      <a:pt x="495" y="38"/>
                      <a:pt x="495" y="38"/>
                    </a:cubicBezTo>
                    <a:close/>
                    <a:moveTo>
                      <a:pt x="484" y="38"/>
                    </a:moveTo>
                    <a:cubicBezTo>
                      <a:pt x="484" y="38"/>
                      <a:pt x="484" y="38"/>
                      <a:pt x="484" y="38"/>
                    </a:cubicBezTo>
                    <a:cubicBezTo>
                      <a:pt x="484" y="37"/>
                      <a:pt x="483" y="36"/>
                      <a:pt x="481" y="36"/>
                    </a:cubicBezTo>
                    <a:cubicBezTo>
                      <a:pt x="481" y="36"/>
                      <a:pt x="481" y="36"/>
                      <a:pt x="481" y="36"/>
                    </a:cubicBezTo>
                    <a:cubicBezTo>
                      <a:pt x="481" y="36"/>
                      <a:pt x="481" y="36"/>
                      <a:pt x="481" y="36"/>
                    </a:cubicBezTo>
                    <a:cubicBezTo>
                      <a:pt x="480" y="36"/>
                      <a:pt x="478" y="37"/>
                      <a:pt x="478" y="38"/>
                    </a:cubicBezTo>
                    <a:cubicBezTo>
                      <a:pt x="478" y="38"/>
                      <a:pt x="478" y="38"/>
                      <a:pt x="478" y="38"/>
                    </a:cubicBezTo>
                    <a:cubicBezTo>
                      <a:pt x="478" y="38"/>
                      <a:pt x="478" y="38"/>
                      <a:pt x="478" y="38"/>
                    </a:cubicBezTo>
                    <a:cubicBezTo>
                      <a:pt x="478" y="40"/>
                      <a:pt x="480" y="41"/>
                      <a:pt x="481" y="41"/>
                    </a:cubicBezTo>
                    <a:cubicBezTo>
                      <a:pt x="481" y="41"/>
                      <a:pt x="481" y="41"/>
                      <a:pt x="481" y="41"/>
                    </a:cubicBezTo>
                    <a:cubicBezTo>
                      <a:pt x="481" y="41"/>
                      <a:pt x="481" y="41"/>
                      <a:pt x="481" y="41"/>
                    </a:cubicBezTo>
                    <a:cubicBezTo>
                      <a:pt x="483" y="41"/>
                      <a:pt x="484" y="40"/>
                      <a:pt x="484" y="38"/>
                    </a:cubicBezTo>
                    <a:close/>
                    <a:moveTo>
                      <a:pt x="349" y="38"/>
                    </a:moveTo>
                    <a:cubicBezTo>
                      <a:pt x="349" y="37"/>
                      <a:pt x="347" y="36"/>
                      <a:pt x="346" y="36"/>
                    </a:cubicBezTo>
                    <a:cubicBezTo>
                      <a:pt x="346" y="36"/>
                      <a:pt x="346" y="36"/>
                      <a:pt x="346" y="36"/>
                    </a:cubicBezTo>
                    <a:cubicBezTo>
                      <a:pt x="344" y="36"/>
                      <a:pt x="343" y="37"/>
                      <a:pt x="343" y="38"/>
                    </a:cubicBezTo>
                    <a:cubicBezTo>
                      <a:pt x="343" y="38"/>
                      <a:pt x="343" y="38"/>
                      <a:pt x="343" y="38"/>
                    </a:cubicBezTo>
                    <a:cubicBezTo>
                      <a:pt x="343" y="38"/>
                      <a:pt x="343" y="38"/>
                      <a:pt x="343" y="38"/>
                    </a:cubicBezTo>
                    <a:cubicBezTo>
                      <a:pt x="343" y="40"/>
                      <a:pt x="344" y="41"/>
                      <a:pt x="346" y="41"/>
                    </a:cubicBezTo>
                    <a:cubicBezTo>
                      <a:pt x="346" y="41"/>
                      <a:pt x="346" y="41"/>
                      <a:pt x="346" y="41"/>
                    </a:cubicBezTo>
                    <a:cubicBezTo>
                      <a:pt x="347" y="41"/>
                      <a:pt x="349" y="40"/>
                      <a:pt x="349" y="38"/>
                    </a:cubicBezTo>
                    <a:cubicBezTo>
                      <a:pt x="349" y="38"/>
                      <a:pt x="349" y="38"/>
                      <a:pt x="349" y="38"/>
                    </a:cubicBezTo>
                    <a:close/>
                    <a:moveTo>
                      <a:pt x="416" y="38"/>
                    </a:moveTo>
                    <a:cubicBezTo>
                      <a:pt x="416" y="38"/>
                      <a:pt x="416" y="38"/>
                      <a:pt x="416" y="38"/>
                    </a:cubicBezTo>
                    <a:cubicBezTo>
                      <a:pt x="416" y="37"/>
                      <a:pt x="415" y="36"/>
                      <a:pt x="413" y="36"/>
                    </a:cubicBezTo>
                    <a:cubicBezTo>
                      <a:pt x="413" y="36"/>
                      <a:pt x="413" y="36"/>
                      <a:pt x="413" y="36"/>
                    </a:cubicBezTo>
                    <a:cubicBezTo>
                      <a:pt x="413" y="36"/>
                      <a:pt x="413" y="36"/>
                      <a:pt x="413" y="36"/>
                    </a:cubicBezTo>
                    <a:cubicBezTo>
                      <a:pt x="412" y="36"/>
                      <a:pt x="411" y="37"/>
                      <a:pt x="411" y="38"/>
                    </a:cubicBezTo>
                    <a:cubicBezTo>
                      <a:pt x="411" y="38"/>
                      <a:pt x="411" y="38"/>
                      <a:pt x="411" y="38"/>
                    </a:cubicBezTo>
                    <a:cubicBezTo>
                      <a:pt x="411" y="38"/>
                      <a:pt x="411" y="38"/>
                      <a:pt x="411" y="38"/>
                    </a:cubicBezTo>
                    <a:cubicBezTo>
                      <a:pt x="411" y="40"/>
                      <a:pt x="412" y="41"/>
                      <a:pt x="413" y="41"/>
                    </a:cubicBezTo>
                    <a:cubicBezTo>
                      <a:pt x="413" y="41"/>
                      <a:pt x="413" y="41"/>
                      <a:pt x="413" y="41"/>
                    </a:cubicBezTo>
                    <a:cubicBezTo>
                      <a:pt x="413" y="41"/>
                      <a:pt x="413" y="41"/>
                      <a:pt x="413" y="41"/>
                    </a:cubicBezTo>
                    <a:cubicBezTo>
                      <a:pt x="415" y="41"/>
                      <a:pt x="416" y="40"/>
                      <a:pt x="416" y="38"/>
                    </a:cubicBezTo>
                    <a:close/>
                    <a:moveTo>
                      <a:pt x="371" y="38"/>
                    </a:moveTo>
                    <a:cubicBezTo>
                      <a:pt x="371" y="37"/>
                      <a:pt x="370" y="36"/>
                      <a:pt x="368" y="36"/>
                    </a:cubicBezTo>
                    <a:cubicBezTo>
                      <a:pt x="368" y="36"/>
                      <a:pt x="368" y="36"/>
                      <a:pt x="368" y="36"/>
                    </a:cubicBezTo>
                    <a:cubicBezTo>
                      <a:pt x="367" y="36"/>
                      <a:pt x="365" y="37"/>
                      <a:pt x="365" y="38"/>
                    </a:cubicBezTo>
                    <a:cubicBezTo>
                      <a:pt x="365" y="38"/>
                      <a:pt x="365" y="38"/>
                      <a:pt x="365" y="38"/>
                    </a:cubicBezTo>
                    <a:cubicBezTo>
                      <a:pt x="366" y="38"/>
                      <a:pt x="366" y="38"/>
                      <a:pt x="366" y="38"/>
                    </a:cubicBezTo>
                    <a:cubicBezTo>
                      <a:pt x="366" y="40"/>
                      <a:pt x="367" y="41"/>
                      <a:pt x="368" y="41"/>
                    </a:cubicBezTo>
                    <a:cubicBezTo>
                      <a:pt x="368" y="41"/>
                      <a:pt x="368" y="41"/>
                      <a:pt x="368" y="41"/>
                    </a:cubicBezTo>
                    <a:cubicBezTo>
                      <a:pt x="370" y="41"/>
                      <a:pt x="371" y="40"/>
                      <a:pt x="371" y="38"/>
                    </a:cubicBezTo>
                    <a:cubicBezTo>
                      <a:pt x="371" y="38"/>
                      <a:pt x="371" y="38"/>
                      <a:pt x="371" y="38"/>
                    </a:cubicBezTo>
                    <a:close/>
                    <a:moveTo>
                      <a:pt x="382" y="38"/>
                    </a:moveTo>
                    <a:cubicBezTo>
                      <a:pt x="382" y="38"/>
                      <a:pt x="382" y="38"/>
                      <a:pt x="382" y="38"/>
                    </a:cubicBezTo>
                    <a:cubicBezTo>
                      <a:pt x="382" y="37"/>
                      <a:pt x="381" y="36"/>
                      <a:pt x="380" y="36"/>
                    </a:cubicBezTo>
                    <a:cubicBezTo>
                      <a:pt x="380" y="36"/>
                      <a:pt x="380" y="36"/>
                      <a:pt x="380" y="36"/>
                    </a:cubicBezTo>
                    <a:cubicBezTo>
                      <a:pt x="378" y="36"/>
                      <a:pt x="377" y="37"/>
                      <a:pt x="377" y="38"/>
                    </a:cubicBezTo>
                    <a:cubicBezTo>
                      <a:pt x="377" y="38"/>
                      <a:pt x="377" y="38"/>
                      <a:pt x="377" y="38"/>
                    </a:cubicBezTo>
                    <a:cubicBezTo>
                      <a:pt x="377" y="38"/>
                      <a:pt x="377" y="38"/>
                      <a:pt x="377" y="38"/>
                    </a:cubicBezTo>
                    <a:cubicBezTo>
                      <a:pt x="377" y="40"/>
                      <a:pt x="378" y="41"/>
                      <a:pt x="380" y="41"/>
                    </a:cubicBezTo>
                    <a:cubicBezTo>
                      <a:pt x="380" y="41"/>
                      <a:pt x="380" y="41"/>
                      <a:pt x="380" y="41"/>
                    </a:cubicBezTo>
                    <a:cubicBezTo>
                      <a:pt x="381" y="41"/>
                      <a:pt x="382" y="40"/>
                      <a:pt x="382" y="38"/>
                    </a:cubicBezTo>
                    <a:close/>
                    <a:moveTo>
                      <a:pt x="419" y="41"/>
                    </a:moveTo>
                    <a:cubicBezTo>
                      <a:pt x="418" y="41"/>
                      <a:pt x="416" y="42"/>
                      <a:pt x="416" y="44"/>
                    </a:cubicBezTo>
                    <a:cubicBezTo>
                      <a:pt x="416" y="45"/>
                      <a:pt x="417" y="46"/>
                      <a:pt x="418" y="47"/>
                    </a:cubicBezTo>
                    <a:cubicBezTo>
                      <a:pt x="420" y="47"/>
                      <a:pt x="420" y="47"/>
                      <a:pt x="420" y="47"/>
                    </a:cubicBezTo>
                    <a:cubicBezTo>
                      <a:pt x="421" y="46"/>
                      <a:pt x="422" y="45"/>
                      <a:pt x="422" y="44"/>
                    </a:cubicBezTo>
                    <a:cubicBezTo>
                      <a:pt x="422" y="42"/>
                      <a:pt x="421" y="41"/>
                      <a:pt x="419" y="41"/>
                    </a:cubicBezTo>
                    <a:close/>
                    <a:moveTo>
                      <a:pt x="363" y="41"/>
                    </a:moveTo>
                    <a:cubicBezTo>
                      <a:pt x="361" y="41"/>
                      <a:pt x="360" y="42"/>
                      <a:pt x="360" y="44"/>
                    </a:cubicBezTo>
                    <a:cubicBezTo>
                      <a:pt x="360" y="45"/>
                      <a:pt x="361" y="46"/>
                      <a:pt x="362" y="46"/>
                    </a:cubicBezTo>
                    <a:cubicBezTo>
                      <a:pt x="364" y="46"/>
                      <a:pt x="364" y="46"/>
                      <a:pt x="364" y="46"/>
                    </a:cubicBezTo>
                    <a:cubicBezTo>
                      <a:pt x="365" y="46"/>
                      <a:pt x="366" y="45"/>
                      <a:pt x="366" y="44"/>
                    </a:cubicBezTo>
                    <a:cubicBezTo>
                      <a:pt x="366" y="42"/>
                      <a:pt x="364" y="41"/>
                      <a:pt x="363" y="41"/>
                    </a:cubicBezTo>
                    <a:close/>
                    <a:moveTo>
                      <a:pt x="351" y="41"/>
                    </a:moveTo>
                    <a:cubicBezTo>
                      <a:pt x="350" y="41"/>
                      <a:pt x="349" y="42"/>
                      <a:pt x="349" y="44"/>
                    </a:cubicBezTo>
                    <a:cubicBezTo>
                      <a:pt x="349" y="45"/>
                      <a:pt x="349" y="46"/>
                      <a:pt x="350" y="46"/>
                    </a:cubicBezTo>
                    <a:cubicBezTo>
                      <a:pt x="353" y="46"/>
                      <a:pt x="353" y="46"/>
                      <a:pt x="353" y="46"/>
                    </a:cubicBezTo>
                    <a:cubicBezTo>
                      <a:pt x="354" y="46"/>
                      <a:pt x="354" y="45"/>
                      <a:pt x="354" y="44"/>
                    </a:cubicBezTo>
                    <a:cubicBezTo>
                      <a:pt x="354" y="42"/>
                      <a:pt x="353" y="41"/>
                      <a:pt x="351" y="41"/>
                    </a:cubicBezTo>
                    <a:close/>
                    <a:moveTo>
                      <a:pt x="360" y="38"/>
                    </a:moveTo>
                    <a:cubicBezTo>
                      <a:pt x="360" y="38"/>
                      <a:pt x="360" y="38"/>
                      <a:pt x="360" y="38"/>
                    </a:cubicBezTo>
                    <a:cubicBezTo>
                      <a:pt x="360" y="37"/>
                      <a:pt x="359" y="36"/>
                      <a:pt x="357" y="36"/>
                    </a:cubicBezTo>
                    <a:cubicBezTo>
                      <a:pt x="357" y="36"/>
                      <a:pt x="357" y="36"/>
                      <a:pt x="357" y="36"/>
                    </a:cubicBezTo>
                    <a:cubicBezTo>
                      <a:pt x="355" y="36"/>
                      <a:pt x="354" y="37"/>
                      <a:pt x="354" y="38"/>
                    </a:cubicBezTo>
                    <a:cubicBezTo>
                      <a:pt x="354" y="38"/>
                      <a:pt x="354" y="38"/>
                      <a:pt x="354" y="38"/>
                    </a:cubicBezTo>
                    <a:cubicBezTo>
                      <a:pt x="354" y="38"/>
                      <a:pt x="354" y="38"/>
                      <a:pt x="354" y="38"/>
                    </a:cubicBezTo>
                    <a:cubicBezTo>
                      <a:pt x="354" y="40"/>
                      <a:pt x="355" y="41"/>
                      <a:pt x="357" y="41"/>
                    </a:cubicBezTo>
                    <a:cubicBezTo>
                      <a:pt x="357" y="41"/>
                      <a:pt x="357" y="41"/>
                      <a:pt x="357" y="41"/>
                    </a:cubicBezTo>
                    <a:cubicBezTo>
                      <a:pt x="359" y="41"/>
                      <a:pt x="360" y="40"/>
                      <a:pt x="360" y="38"/>
                    </a:cubicBezTo>
                    <a:close/>
                    <a:moveTo>
                      <a:pt x="374" y="41"/>
                    </a:moveTo>
                    <a:cubicBezTo>
                      <a:pt x="372" y="41"/>
                      <a:pt x="371" y="42"/>
                      <a:pt x="371" y="44"/>
                    </a:cubicBezTo>
                    <a:cubicBezTo>
                      <a:pt x="371" y="45"/>
                      <a:pt x="372" y="46"/>
                      <a:pt x="373" y="46"/>
                    </a:cubicBezTo>
                    <a:cubicBezTo>
                      <a:pt x="375" y="46"/>
                      <a:pt x="375" y="46"/>
                      <a:pt x="375" y="46"/>
                    </a:cubicBezTo>
                    <a:cubicBezTo>
                      <a:pt x="376" y="46"/>
                      <a:pt x="377" y="45"/>
                      <a:pt x="377" y="44"/>
                    </a:cubicBezTo>
                    <a:cubicBezTo>
                      <a:pt x="377" y="42"/>
                      <a:pt x="376" y="41"/>
                      <a:pt x="374" y="41"/>
                    </a:cubicBezTo>
                    <a:close/>
                    <a:moveTo>
                      <a:pt x="408" y="41"/>
                    </a:moveTo>
                    <a:cubicBezTo>
                      <a:pt x="406" y="41"/>
                      <a:pt x="405" y="42"/>
                      <a:pt x="405" y="44"/>
                    </a:cubicBezTo>
                    <a:cubicBezTo>
                      <a:pt x="405" y="45"/>
                      <a:pt x="406" y="46"/>
                      <a:pt x="407" y="47"/>
                    </a:cubicBezTo>
                    <a:cubicBezTo>
                      <a:pt x="409" y="47"/>
                      <a:pt x="409" y="47"/>
                      <a:pt x="409" y="47"/>
                    </a:cubicBezTo>
                    <a:cubicBezTo>
                      <a:pt x="410" y="46"/>
                      <a:pt x="411" y="45"/>
                      <a:pt x="411" y="44"/>
                    </a:cubicBezTo>
                    <a:cubicBezTo>
                      <a:pt x="411" y="42"/>
                      <a:pt x="409" y="41"/>
                      <a:pt x="408" y="41"/>
                    </a:cubicBezTo>
                    <a:close/>
                    <a:moveTo>
                      <a:pt x="492" y="13"/>
                    </a:moveTo>
                    <a:cubicBezTo>
                      <a:pt x="492" y="13"/>
                      <a:pt x="492" y="13"/>
                      <a:pt x="492" y="13"/>
                    </a:cubicBezTo>
                    <a:cubicBezTo>
                      <a:pt x="491" y="13"/>
                      <a:pt x="490" y="14"/>
                      <a:pt x="490" y="16"/>
                    </a:cubicBezTo>
                    <a:cubicBezTo>
                      <a:pt x="490" y="16"/>
                      <a:pt x="490" y="16"/>
                      <a:pt x="490" y="16"/>
                    </a:cubicBezTo>
                    <a:cubicBezTo>
                      <a:pt x="490" y="17"/>
                      <a:pt x="491" y="19"/>
                      <a:pt x="492" y="19"/>
                    </a:cubicBezTo>
                    <a:cubicBezTo>
                      <a:pt x="492" y="19"/>
                      <a:pt x="492" y="19"/>
                      <a:pt x="492" y="19"/>
                    </a:cubicBezTo>
                    <a:cubicBezTo>
                      <a:pt x="494" y="19"/>
                      <a:pt x="495" y="17"/>
                      <a:pt x="495" y="16"/>
                    </a:cubicBezTo>
                    <a:cubicBezTo>
                      <a:pt x="495" y="16"/>
                      <a:pt x="495" y="16"/>
                      <a:pt x="495" y="16"/>
                    </a:cubicBezTo>
                    <a:cubicBezTo>
                      <a:pt x="495" y="14"/>
                      <a:pt x="494" y="13"/>
                      <a:pt x="492" y="13"/>
                    </a:cubicBezTo>
                    <a:close/>
                    <a:moveTo>
                      <a:pt x="405" y="38"/>
                    </a:moveTo>
                    <a:cubicBezTo>
                      <a:pt x="405" y="38"/>
                      <a:pt x="405" y="38"/>
                      <a:pt x="405" y="38"/>
                    </a:cubicBezTo>
                    <a:cubicBezTo>
                      <a:pt x="405" y="37"/>
                      <a:pt x="404" y="36"/>
                      <a:pt x="402" y="36"/>
                    </a:cubicBezTo>
                    <a:cubicBezTo>
                      <a:pt x="402" y="36"/>
                      <a:pt x="402" y="36"/>
                      <a:pt x="402" y="36"/>
                    </a:cubicBezTo>
                    <a:cubicBezTo>
                      <a:pt x="401" y="36"/>
                      <a:pt x="399" y="37"/>
                      <a:pt x="399" y="38"/>
                    </a:cubicBezTo>
                    <a:cubicBezTo>
                      <a:pt x="399" y="38"/>
                      <a:pt x="399" y="38"/>
                      <a:pt x="399" y="38"/>
                    </a:cubicBezTo>
                    <a:cubicBezTo>
                      <a:pt x="399" y="38"/>
                      <a:pt x="399" y="38"/>
                      <a:pt x="399" y="38"/>
                    </a:cubicBezTo>
                    <a:cubicBezTo>
                      <a:pt x="399" y="40"/>
                      <a:pt x="401" y="41"/>
                      <a:pt x="402" y="41"/>
                    </a:cubicBezTo>
                    <a:cubicBezTo>
                      <a:pt x="402" y="41"/>
                      <a:pt x="402" y="41"/>
                      <a:pt x="402" y="41"/>
                    </a:cubicBezTo>
                    <a:cubicBezTo>
                      <a:pt x="404" y="41"/>
                      <a:pt x="405" y="40"/>
                      <a:pt x="405" y="38"/>
                    </a:cubicBezTo>
                    <a:close/>
                    <a:moveTo>
                      <a:pt x="397" y="41"/>
                    </a:moveTo>
                    <a:cubicBezTo>
                      <a:pt x="395" y="41"/>
                      <a:pt x="394" y="42"/>
                      <a:pt x="394" y="44"/>
                    </a:cubicBezTo>
                    <a:cubicBezTo>
                      <a:pt x="394" y="45"/>
                      <a:pt x="395" y="46"/>
                      <a:pt x="396" y="46"/>
                    </a:cubicBezTo>
                    <a:cubicBezTo>
                      <a:pt x="397" y="46"/>
                      <a:pt x="397" y="46"/>
                      <a:pt x="397" y="46"/>
                    </a:cubicBezTo>
                    <a:cubicBezTo>
                      <a:pt x="399" y="46"/>
                      <a:pt x="399" y="45"/>
                      <a:pt x="399" y="44"/>
                    </a:cubicBezTo>
                    <a:cubicBezTo>
                      <a:pt x="399" y="42"/>
                      <a:pt x="398" y="41"/>
                      <a:pt x="397" y="41"/>
                    </a:cubicBezTo>
                    <a:close/>
                    <a:moveTo>
                      <a:pt x="385" y="41"/>
                    </a:moveTo>
                    <a:cubicBezTo>
                      <a:pt x="384" y="41"/>
                      <a:pt x="382" y="42"/>
                      <a:pt x="382" y="44"/>
                    </a:cubicBezTo>
                    <a:cubicBezTo>
                      <a:pt x="382" y="45"/>
                      <a:pt x="383" y="46"/>
                      <a:pt x="384" y="46"/>
                    </a:cubicBezTo>
                    <a:cubicBezTo>
                      <a:pt x="386" y="46"/>
                      <a:pt x="386" y="46"/>
                      <a:pt x="386" y="46"/>
                    </a:cubicBezTo>
                    <a:cubicBezTo>
                      <a:pt x="387" y="46"/>
                      <a:pt x="388" y="45"/>
                      <a:pt x="388" y="44"/>
                    </a:cubicBezTo>
                    <a:cubicBezTo>
                      <a:pt x="388" y="42"/>
                      <a:pt x="387" y="41"/>
                      <a:pt x="385" y="41"/>
                    </a:cubicBezTo>
                    <a:close/>
                    <a:moveTo>
                      <a:pt x="394" y="38"/>
                    </a:moveTo>
                    <a:cubicBezTo>
                      <a:pt x="394" y="38"/>
                      <a:pt x="394" y="38"/>
                      <a:pt x="394" y="38"/>
                    </a:cubicBezTo>
                    <a:cubicBezTo>
                      <a:pt x="394" y="37"/>
                      <a:pt x="392" y="36"/>
                      <a:pt x="391" y="36"/>
                    </a:cubicBezTo>
                    <a:cubicBezTo>
                      <a:pt x="391" y="36"/>
                      <a:pt x="391" y="36"/>
                      <a:pt x="391" y="36"/>
                    </a:cubicBezTo>
                    <a:cubicBezTo>
                      <a:pt x="391" y="36"/>
                      <a:pt x="391" y="36"/>
                      <a:pt x="391" y="36"/>
                    </a:cubicBezTo>
                    <a:cubicBezTo>
                      <a:pt x="389" y="36"/>
                      <a:pt x="388" y="37"/>
                      <a:pt x="388" y="38"/>
                    </a:cubicBezTo>
                    <a:cubicBezTo>
                      <a:pt x="388" y="38"/>
                      <a:pt x="388" y="38"/>
                      <a:pt x="388" y="38"/>
                    </a:cubicBezTo>
                    <a:cubicBezTo>
                      <a:pt x="388" y="38"/>
                      <a:pt x="388" y="38"/>
                      <a:pt x="388" y="38"/>
                    </a:cubicBezTo>
                    <a:cubicBezTo>
                      <a:pt x="388" y="40"/>
                      <a:pt x="389" y="41"/>
                      <a:pt x="391" y="41"/>
                    </a:cubicBezTo>
                    <a:cubicBezTo>
                      <a:pt x="391" y="41"/>
                      <a:pt x="391" y="41"/>
                      <a:pt x="391" y="41"/>
                    </a:cubicBezTo>
                    <a:cubicBezTo>
                      <a:pt x="391" y="41"/>
                      <a:pt x="391" y="41"/>
                      <a:pt x="391" y="41"/>
                    </a:cubicBezTo>
                    <a:cubicBezTo>
                      <a:pt x="392" y="41"/>
                      <a:pt x="394" y="40"/>
                      <a:pt x="394" y="38"/>
                    </a:cubicBezTo>
                    <a:close/>
                    <a:moveTo>
                      <a:pt x="475" y="41"/>
                    </a:moveTo>
                    <a:cubicBezTo>
                      <a:pt x="474" y="41"/>
                      <a:pt x="473" y="42"/>
                      <a:pt x="473" y="44"/>
                    </a:cubicBezTo>
                    <a:cubicBezTo>
                      <a:pt x="473" y="45"/>
                      <a:pt x="474" y="47"/>
                      <a:pt x="475" y="47"/>
                    </a:cubicBezTo>
                    <a:cubicBezTo>
                      <a:pt x="476" y="47"/>
                      <a:pt x="476" y="47"/>
                      <a:pt x="476" y="47"/>
                    </a:cubicBezTo>
                    <a:cubicBezTo>
                      <a:pt x="477" y="47"/>
                      <a:pt x="478" y="45"/>
                      <a:pt x="478" y="44"/>
                    </a:cubicBezTo>
                    <a:cubicBezTo>
                      <a:pt x="478" y="42"/>
                      <a:pt x="477" y="41"/>
                      <a:pt x="475" y="41"/>
                    </a:cubicBezTo>
                    <a:close/>
                    <a:moveTo>
                      <a:pt x="554" y="41"/>
                    </a:moveTo>
                    <a:cubicBezTo>
                      <a:pt x="553" y="41"/>
                      <a:pt x="552" y="42"/>
                      <a:pt x="552" y="44"/>
                    </a:cubicBezTo>
                    <a:cubicBezTo>
                      <a:pt x="552" y="45"/>
                      <a:pt x="553" y="47"/>
                      <a:pt x="554" y="47"/>
                    </a:cubicBezTo>
                    <a:cubicBezTo>
                      <a:pt x="556" y="47"/>
                      <a:pt x="557" y="45"/>
                      <a:pt x="557" y="44"/>
                    </a:cubicBezTo>
                    <a:cubicBezTo>
                      <a:pt x="557" y="42"/>
                      <a:pt x="556" y="41"/>
                      <a:pt x="554" y="41"/>
                    </a:cubicBezTo>
                    <a:close/>
                    <a:moveTo>
                      <a:pt x="560" y="47"/>
                    </a:moveTo>
                    <a:cubicBezTo>
                      <a:pt x="560" y="47"/>
                      <a:pt x="560" y="47"/>
                      <a:pt x="559" y="47"/>
                    </a:cubicBezTo>
                    <a:cubicBezTo>
                      <a:pt x="561" y="47"/>
                      <a:pt x="561" y="47"/>
                      <a:pt x="561" y="47"/>
                    </a:cubicBezTo>
                    <a:cubicBezTo>
                      <a:pt x="561" y="47"/>
                      <a:pt x="560" y="47"/>
                      <a:pt x="560" y="47"/>
                    </a:cubicBezTo>
                    <a:close/>
                    <a:moveTo>
                      <a:pt x="492" y="2"/>
                    </a:moveTo>
                    <a:cubicBezTo>
                      <a:pt x="492" y="2"/>
                      <a:pt x="492" y="2"/>
                      <a:pt x="492" y="2"/>
                    </a:cubicBezTo>
                    <a:cubicBezTo>
                      <a:pt x="491" y="2"/>
                      <a:pt x="490" y="3"/>
                      <a:pt x="490" y="5"/>
                    </a:cubicBezTo>
                    <a:cubicBezTo>
                      <a:pt x="490" y="5"/>
                      <a:pt x="490" y="5"/>
                      <a:pt x="490" y="5"/>
                    </a:cubicBezTo>
                    <a:cubicBezTo>
                      <a:pt x="490" y="6"/>
                      <a:pt x="491" y="8"/>
                      <a:pt x="492" y="8"/>
                    </a:cubicBezTo>
                    <a:cubicBezTo>
                      <a:pt x="492" y="8"/>
                      <a:pt x="492" y="8"/>
                      <a:pt x="492" y="8"/>
                    </a:cubicBezTo>
                    <a:cubicBezTo>
                      <a:pt x="494" y="8"/>
                      <a:pt x="495" y="6"/>
                      <a:pt x="495" y="5"/>
                    </a:cubicBezTo>
                    <a:cubicBezTo>
                      <a:pt x="495" y="5"/>
                      <a:pt x="495" y="5"/>
                      <a:pt x="495" y="5"/>
                    </a:cubicBezTo>
                    <a:cubicBezTo>
                      <a:pt x="495" y="3"/>
                      <a:pt x="494" y="2"/>
                      <a:pt x="492" y="2"/>
                    </a:cubicBezTo>
                    <a:close/>
                    <a:moveTo>
                      <a:pt x="549" y="24"/>
                    </a:moveTo>
                    <a:cubicBezTo>
                      <a:pt x="549" y="24"/>
                      <a:pt x="549" y="24"/>
                      <a:pt x="549" y="24"/>
                    </a:cubicBezTo>
                    <a:cubicBezTo>
                      <a:pt x="547" y="24"/>
                      <a:pt x="546" y="26"/>
                      <a:pt x="546" y="27"/>
                    </a:cubicBezTo>
                    <a:cubicBezTo>
                      <a:pt x="546" y="27"/>
                      <a:pt x="546" y="27"/>
                      <a:pt x="546" y="27"/>
                    </a:cubicBezTo>
                    <a:cubicBezTo>
                      <a:pt x="546" y="29"/>
                      <a:pt x="547" y="30"/>
                      <a:pt x="549" y="30"/>
                    </a:cubicBezTo>
                    <a:cubicBezTo>
                      <a:pt x="549" y="30"/>
                      <a:pt x="549" y="30"/>
                      <a:pt x="549" y="30"/>
                    </a:cubicBezTo>
                    <a:cubicBezTo>
                      <a:pt x="550" y="30"/>
                      <a:pt x="552" y="29"/>
                      <a:pt x="552" y="27"/>
                    </a:cubicBezTo>
                    <a:cubicBezTo>
                      <a:pt x="552" y="27"/>
                      <a:pt x="552" y="27"/>
                      <a:pt x="552" y="27"/>
                    </a:cubicBezTo>
                    <a:cubicBezTo>
                      <a:pt x="552" y="26"/>
                      <a:pt x="550" y="24"/>
                      <a:pt x="549" y="24"/>
                    </a:cubicBezTo>
                    <a:close/>
                    <a:moveTo>
                      <a:pt x="549" y="13"/>
                    </a:moveTo>
                    <a:cubicBezTo>
                      <a:pt x="549" y="13"/>
                      <a:pt x="549" y="13"/>
                      <a:pt x="549" y="13"/>
                    </a:cubicBezTo>
                    <a:cubicBezTo>
                      <a:pt x="547" y="13"/>
                      <a:pt x="546" y="14"/>
                      <a:pt x="546" y="16"/>
                    </a:cubicBezTo>
                    <a:cubicBezTo>
                      <a:pt x="546" y="16"/>
                      <a:pt x="546" y="16"/>
                      <a:pt x="546" y="16"/>
                    </a:cubicBezTo>
                    <a:cubicBezTo>
                      <a:pt x="546" y="17"/>
                      <a:pt x="547" y="19"/>
                      <a:pt x="549" y="19"/>
                    </a:cubicBezTo>
                    <a:cubicBezTo>
                      <a:pt x="549" y="19"/>
                      <a:pt x="549" y="19"/>
                      <a:pt x="549" y="19"/>
                    </a:cubicBezTo>
                    <a:cubicBezTo>
                      <a:pt x="550" y="19"/>
                      <a:pt x="552" y="17"/>
                      <a:pt x="552" y="16"/>
                    </a:cubicBezTo>
                    <a:cubicBezTo>
                      <a:pt x="552" y="16"/>
                      <a:pt x="552" y="16"/>
                      <a:pt x="552" y="16"/>
                    </a:cubicBezTo>
                    <a:cubicBezTo>
                      <a:pt x="552" y="14"/>
                      <a:pt x="550" y="13"/>
                      <a:pt x="549" y="13"/>
                    </a:cubicBezTo>
                    <a:close/>
                    <a:moveTo>
                      <a:pt x="552" y="38"/>
                    </a:moveTo>
                    <a:cubicBezTo>
                      <a:pt x="552" y="37"/>
                      <a:pt x="550" y="36"/>
                      <a:pt x="549" y="36"/>
                    </a:cubicBezTo>
                    <a:cubicBezTo>
                      <a:pt x="549" y="36"/>
                      <a:pt x="549" y="36"/>
                      <a:pt x="549" y="36"/>
                    </a:cubicBezTo>
                    <a:cubicBezTo>
                      <a:pt x="547" y="36"/>
                      <a:pt x="546" y="37"/>
                      <a:pt x="546" y="38"/>
                    </a:cubicBezTo>
                    <a:cubicBezTo>
                      <a:pt x="546" y="38"/>
                      <a:pt x="546" y="38"/>
                      <a:pt x="546" y="38"/>
                    </a:cubicBezTo>
                    <a:cubicBezTo>
                      <a:pt x="546" y="38"/>
                      <a:pt x="546" y="38"/>
                      <a:pt x="546" y="38"/>
                    </a:cubicBezTo>
                    <a:cubicBezTo>
                      <a:pt x="546" y="40"/>
                      <a:pt x="547" y="41"/>
                      <a:pt x="549" y="41"/>
                    </a:cubicBezTo>
                    <a:cubicBezTo>
                      <a:pt x="549" y="41"/>
                      <a:pt x="549" y="41"/>
                      <a:pt x="549" y="41"/>
                    </a:cubicBezTo>
                    <a:cubicBezTo>
                      <a:pt x="550" y="41"/>
                      <a:pt x="552" y="40"/>
                      <a:pt x="552" y="38"/>
                    </a:cubicBezTo>
                    <a:cubicBezTo>
                      <a:pt x="552" y="38"/>
                      <a:pt x="552" y="38"/>
                      <a:pt x="552" y="38"/>
                    </a:cubicBezTo>
                    <a:cubicBezTo>
                      <a:pt x="552" y="38"/>
                      <a:pt x="552" y="38"/>
                      <a:pt x="552" y="38"/>
                    </a:cubicBezTo>
                    <a:close/>
                    <a:moveTo>
                      <a:pt x="563" y="38"/>
                    </a:moveTo>
                    <a:cubicBezTo>
                      <a:pt x="563" y="37"/>
                      <a:pt x="562" y="36"/>
                      <a:pt x="560" y="36"/>
                    </a:cubicBezTo>
                    <a:cubicBezTo>
                      <a:pt x="560" y="36"/>
                      <a:pt x="560" y="36"/>
                      <a:pt x="560" y="36"/>
                    </a:cubicBezTo>
                    <a:cubicBezTo>
                      <a:pt x="559" y="36"/>
                      <a:pt x="557" y="37"/>
                      <a:pt x="557" y="38"/>
                    </a:cubicBezTo>
                    <a:cubicBezTo>
                      <a:pt x="557" y="38"/>
                      <a:pt x="557" y="38"/>
                      <a:pt x="557" y="38"/>
                    </a:cubicBezTo>
                    <a:cubicBezTo>
                      <a:pt x="557" y="38"/>
                      <a:pt x="557" y="38"/>
                      <a:pt x="557" y="38"/>
                    </a:cubicBezTo>
                    <a:cubicBezTo>
                      <a:pt x="557" y="40"/>
                      <a:pt x="559" y="41"/>
                      <a:pt x="560" y="41"/>
                    </a:cubicBezTo>
                    <a:cubicBezTo>
                      <a:pt x="560" y="41"/>
                      <a:pt x="560" y="41"/>
                      <a:pt x="560" y="41"/>
                    </a:cubicBezTo>
                    <a:cubicBezTo>
                      <a:pt x="562" y="41"/>
                      <a:pt x="563" y="40"/>
                      <a:pt x="563" y="38"/>
                    </a:cubicBezTo>
                    <a:cubicBezTo>
                      <a:pt x="563" y="38"/>
                      <a:pt x="563" y="38"/>
                      <a:pt x="563" y="38"/>
                    </a:cubicBezTo>
                    <a:close/>
                    <a:moveTo>
                      <a:pt x="566" y="41"/>
                    </a:moveTo>
                    <a:cubicBezTo>
                      <a:pt x="564" y="41"/>
                      <a:pt x="563" y="42"/>
                      <a:pt x="563" y="44"/>
                    </a:cubicBezTo>
                    <a:cubicBezTo>
                      <a:pt x="563" y="45"/>
                      <a:pt x="564" y="47"/>
                      <a:pt x="566" y="47"/>
                    </a:cubicBezTo>
                    <a:cubicBezTo>
                      <a:pt x="567" y="47"/>
                      <a:pt x="569" y="45"/>
                      <a:pt x="569" y="44"/>
                    </a:cubicBezTo>
                    <a:cubicBezTo>
                      <a:pt x="569" y="42"/>
                      <a:pt x="567" y="41"/>
                      <a:pt x="566" y="41"/>
                    </a:cubicBezTo>
                    <a:close/>
                    <a:moveTo>
                      <a:pt x="549" y="47"/>
                    </a:moveTo>
                    <a:cubicBezTo>
                      <a:pt x="549" y="47"/>
                      <a:pt x="548" y="47"/>
                      <a:pt x="548" y="47"/>
                    </a:cubicBezTo>
                    <a:cubicBezTo>
                      <a:pt x="549" y="47"/>
                      <a:pt x="549" y="47"/>
                      <a:pt x="549" y="47"/>
                    </a:cubicBezTo>
                    <a:cubicBezTo>
                      <a:pt x="549" y="47"/>
                      <a:pt x="549" y="47"/>
                      <a:pt x="549" y="47"/>
                    </a:cubicBezTo>
                    <a:close/>
                    <a:moveTo>
                      <a:pt x="583" y="36"/>
                    </a:moveTo>
                    <a:cubicBezTo>
                      <a:pt x="583" y="36"/>
                      <a:pt x="583" y="36"/>
                      <a:pt x="583" y="36"/>
                    </a:cubicBezTo>
                    <a:cubicBezTo>
                      <a:pt x="581" y="36"/>
                      <a:pt x="580" y="37"/>
                      <a:pt x="580" y="38"/>
                    </a:cubicBezTo>
                    <a:cubicBezTo>
                      <a:pt x="580" y="38"/>
                      <a:pt x="580" y="38"/>
                      <a:pt x="580" y="38"/>
                    </a:cubicBezTo>
                    <a:cubicBezTo>
                      <a:pt x="580" y="38"/>
                      <a:pt x="580" y="38"/>
                      <a:pt x="580" y="38"/>
                    </a:cubicBezTo>
                    <a:cubicBezTo>
                      <a:pt x="580" y="40"/>
                      <a:pt x="581" y="41"/>
                      <a:pt x="583" y="41"/>
                    </a:cubicBezTo>
                    <a:cubicBezTo>
                      <a:pt x="583" y="41"/>
                      <a:pt x="583" y="41"/>
                      <a:pt x="583" y="41"/>
                    </a:cubicBezTo>
                    <a:cubicBezTo>
                      <a:pt x="583" y="41"/>
                      <a:pt x="583" y="41"/>
                      <a:pt x="583" y="41"/>
                    </a:cubicBezTo>
                    <a:cubicBezTo>
                      <a:pt x="584" y="40"/>
                      <a:pt x="585" y="40"/>
                      <a:pt x="585" y="39"/>
                    </a:cubicBezTo>
                    <a:cubicBezTo>
                      <a:pt x="585" y="39"/>
                      <a:pt x="585" y="39"/>
                      <a:pt x="585" y="38"/>
                    </a:cubicBezTo>
                    <a:cubicBezTo>
                      <a:pt x="585" y="38"/>
                      <a:pt x="585" y="38"/>
                      <a:pt x="585" y="38"/>
                    </a:cubicBezTo>
                    <a:cubicBezTo>
                      <a:pt x="585" y="37"/>
                      <a:pt x="584" y="36"/>
                      <a:pt x="583" y="36"/>
                    </a:cubicBezTo>
                    <a:close/>
                    <a:moveTo>
                      <a:pt x="591" y="27"/>
                    </a:moveTo>
                    <a:cubicBezTo>
                      <a:pt x="591" y="27"/>
                      <a:pt x="591" y="27"/>
                      <a:pt x="591" y="27"/>
                    </a:cubicBezTo>
                    <a:cubicBezTo>
                      <a:pt x="591" y="28"/>
                      <a:pt x="591" y="28"/>
                      <a:pt x="591" y="28"/>
                    </a:cubicBezTo>
                    <a:cubicBezTo>
                      <a:pt x="592" y="27"/>
                      <a:pt x="592" y="26"/>
                      <a:pt x="592" y="25"/>
                    </a:cubicBezTo>
                    <a:cubicBezTo>
                      <a:pt x="591" y="26"/>
                      <a:pt x="591" y="26"/>
                      <a:pt x="591" y="27"/>
                    </a:cubicBezTo>
                    <a:close/>
                    <a:moveTo>
                      <a:pt x="585" y="33"/>
                    </a:moveTo>
                    <a:cubicBezTo>
                      <a:pt x="585" y="34"/>
                      <a:pt x="587" y="35"/>
                      <a:pt x="588" y="35"/>
                    </a:cubicBezTo>
                    <a:cubicBezTo>
                      <a:pt x="589" y="34"/>
                      <a:pt x="590" y="33"/>
                      <a:pt x="591" y="31"/>
                    </a:cubicBezTo>
                    <a:cubicBezTo>
                      <a:pt x="590" y="30"/>
                      <a:pt x="589" y="30"/>
                      <a:pt x="588" y="30"/>
                    </a:cubicBezTo>
                    <a:cubicBezTo>
                      <a:pt x="587" y="30"/>
                      <a:pt x="585" y="31"/>
                      <a:pt x="585" y="33"/>
                    </a:cubicBezTo>
                    <a:close/>
                    <a:moveTo>
                      <a:pt x="574" y="38"/>
                    </a:moveTo>
                    <a:cubicBezTo>
                      <a:pt x="574" y="38"/>
                      <a:pt x="574" y="38"/>
                      <a:pt x="574" y="38"/>
                    </a:cubicBezTo>
                    <a:cubicBezTo>
                      <a:pt x="574" y="37"/>
                      <a:pt x="573" y="36"/>
                      <a:pt x="571" y="36"/>
                    </a:cubicBezTo>
                    <a:cubicBezTo>
                      <a:pt x="571" y="36"/>
                      <a:pt x="571" y="36"/>
                      <a:pt x="571" y="36"/>
                    </a:cubicBezTo>
                    <a:cubicBezTo>
                      <a:pt x="571" y="36"/>
                      <a:pt x="571" y="36"/>
                      <a:pt x="571" y="36"/>
                    </a:cubicBezTo>
                    <a:cubicBezTo>
                      <a:pt x="570" y="36"/>
                      <a:pt x="569" y="37"/>
                      <a:pt x="569" y="38"/>
                    </a:cubicBezTo>
                    <a:cubicBezTo>
                      <a:pt x="569" y="38"/>
                      <a:pt x="569" y="38"/>
                      <a:pt x="569" y="38"/>
                    </a:cubicBezTo>
                    <a:cubicBezTo>
                      <a:pt x="569" y="38"/>
                      <a:pt x="569" y="38"/>
                      <a:pt x="569" y="38"/>
                    </a:cubicBezTo>
                    <a:cubicBezTo>
                      <a:pt x="569" y="40"/>
                      <a:pt x="570" y="41"/>
                      <a:pt x="571" y="41"/>
                    </a:cubicBezTo>
                    <a:cubicBezTo>
                      <a:pt x="571" y="41"/>
                      <a:pt x="571" y="41"/>
                      <a:pt x="571" y="41"/>
                    </a:cubicBezTo>
                    <a:cubicBezTo>
                      <a:pt x="571" y="41"/>
                      <a:pt x="571" y="41"/>
                      <a:pt x="571" y="41"/>
                    </a:cubicBezTo>
                    <a:cubicBezTo>
                      <a:pt x="573" y="41"/>
                      <a:pt x="574" y="40"/>
                      <a:pt x="574" y="38"/>
                    </a:cubicBezTo>
                    <a:close/>
                    <a:moveTo>
                      <a:pt x="577" y="41"/>
                    </a:moveTo>
                    <a:cubicBezTo>
                      <a:pt x="575" y="41"/>
                      <a:pt x="574" y="42"/>
                      <a:pt x="574" y="44"/>
                    </a:cubicBezTo>
                    <a:cubicBezTo>
                      <a:pt x="574" y="45"/>
                      <a:pt x="574" y="45"/>
                      <a:pt x="575" y="46"/>
                    </a:cubicBezTo>
                    <a:cubicBezTo>
                      <a:pt x="577" y="45"/>
                      <a:pt x="578" y="44"/>
                      <a:pt x="580" y="43"/>
                    </a:cubicBezTo>
                    <a:cubicBezTo>
                      <a:pt x="580" y="42"/>
                      <a:pt x="578" y="41"/>
                      <a:pt x="577" y="41"/>
                    </a:cubicBezTo>
                    <a:close/>
                    <a:moveTo>
                      <a:pt x="549" y="2"/>
                    </a:moveTo>
                    <a:cubicBezTo>
                      <a:pt x="549" y="2"/>
                      <a:pt x="549" y="2"/>
                      <a:pt x="549" y="2"/>
                    </a:cubicBezTo>
                    <a:cubicBezTo>
                      <a:pt x="547" y="2"/>
                      <a:pt x="546" y="3"/>
                      <a:pt x="546" y="5"/>
                    </a:cubicBezTo>
                    <a:cubicBezTo>
                      <a:pt x="546" y="5"/>
                      <a:pt x="546" y="5"/>
                      <a:pt x="546" y="5"/>
                    </a:cubicBezTo>
                    <a:cubicBezTo>
                      <a:pt x="546" y="6"/>
                      <a:pt x="547" y="8"/>
                      <a:pt x="549" y="8"/>
                    </a:cubicBezTo>
                    <a:cubicBezTo>
                      <a:pt x="549" y="8"/>
                      <a:pt x="549" y="8"/>
                      <a:pt x="549" y="8"/>
                    </a:cubicBezTo>
                    <a:cubicBezTo>
                      <a:pt x="550" y="8"/>
                      <a:pt x="552" y="6"/>
                      <a:pt x="552" y="5"/>
                    </a:cubicBezTo>
                    <a:cubicBezTo>
                      <a:pt x="552" y="5"/>
                      <a:pt x="552" y="5"/>
                      <a:pt x="552" y="5"/>
                    </a:cubicBezTo>
                    <a:cubicBezTo>
                      <a:pt x="552" y="3"/>
                      <a:pt x="550" y="2"/>
                      <a:pt x="549" y="2"/>
                    </a:cubicBezTo>
                    <a:close/>
                    <a:moveTo>
                      <a:pt x="509" y="41"/>
                    </a:moveTo>
                    <a:cubicBezTo>
                      <a:pt x="508" y="41"/>
                      <a:pt x="507" y="42"/>
                      <a:pt x="507" y="44"/>
                    </a:cubicBezTo>
                    <a:cubicBezTo>
                      <a:pt x="507" y="45"/>
                      <a:pt x="508" y="47"/>
                      <a:pt x="509" y="47"/>
                    </a:cubicBezTo>
                    <a:cubicBezTo>
                      <a:pt x="511" y="47"/>
                      <a:pt x="512" y="45"/>
                      <a:pt x="512" y="44"/>
                    </a:cubicBezTo>
                    <a:cubicBezTo>
                      <a:pt x="512" y="42"/>
                      <a:pt x="511" y="41"/>
                      <a:pt x="509" y="41"/>
                    </a:cubicBezTo>
                    <a:close/>
                    <a:moveTo>
                      <a:pt x="506" y="38"/>
                    </a:moveTo>
                    <a:cubicBezTo>
                      <a:pt x="506" y="38"/>
                      <a:pt x="506" y="38"/>
                      <a:pt x="506" y="38"/>
                    </a:cubicBezTo>
                    <a:cubicBezTo>
                      <a:pt x="506" y="37"/>
                      <a:pt x="505" y="36"/>
                      <a:pt x="504" y="36"/>
                    </a:cubicBezTo>
                    <a:cubicBezTo>
                      <a:pt x="504" y="36"/>
                      <a:pt x="504" y="36"/>
                      <a:pt x="504" y="36"/>
                    </a:cubicBezTo>
                    <a:cubicBezTo>
                      <a:pt x="502" y="36"/>
                      <a:pt x="501" y="37"/>
                      <a:pt x="501" y="38"/>
                    </a:cubicBezTo>
                    <a:cubicBezTo>
                      <a:pt x="501" y="38"/>
                      <a:pt x="501" y="38"/>
                      <a:pt x="501" y="38"/>
                    </a:cubicBezTo>
                    <a:cubicBezTo>
                      <a:pt x="501" y="38"/>
                      <a:pt x="501" y="38"/>
                      <a:pt x="501" y="38"/>
                    </a:cubicBezTo>
                    <a:cubicBezTo>
                      <a:pt x="501" y="40"/>
                      <a:pt x="502" y="41"/>
                      <a:pt x="504" y="41"/>
                    </a:cubicBezTo>
                    <a:cubicBezTo>
                      <a:pt x="504" y="41"/>
                      <a:pt x="504" y="41"/>
                      <a:pt x="504" y="41"/>
                    </a:cubicBezTo>
                    <a:cubicBezTo>
                      <a:pt x="505" y="41"/>
                      <a:pt x="507" y="40"/>
                      <a:pt x="507" y="38"/>
                    </a:cubicBezTo>
                    <a:lnTo>
                      <a:pt x="506" y="38"/>
                    </a:lnTo>
                    <a:close/>
                    <a:moveTo>
                      <a:pt x="518" y="38"/>
                    </a:moveTo>
                    <a:cubicBezTo>
                      <a:pt x="518" y="38"/>
                      <a:pt x="518" y="38"/>
                      <a:pt x="518" y="38"/>
                    </a:cubicBezTo>
                    <a:cubicBezTo>
                      <a:pt x="518" y="37"/>
                      <a:pt x="517" y="36"/>
                      <a:pt x="515" y="36"/>
                    </a:cubicBezTo>
                    <a:cubicBezTo>
                      <a:pt x="515" y="36"/>
                      <a:pt x="515" y="36"/>
                      <a:pt x="515" y="36"/>
                    </a:cubicBezTo>
                    <a:cubicBezTo>
                      <a:pt x="513" y="36"/>
                      <a:pt x="512" y="37"/>
                      <a:pt x="512" y="38"/>
                    </a:cubicBezTo>
                    <a:cubicBezTo>
                      <a:pt x="512" y="38"/>
                      <a:pt x="512" y="38"/>
                      <a:pt x="512" y="38"/>
                    </a:cubicBezTo>
                    <a:cubicBezTo>
                      <a:pt x="512" y="38"/>
                      <a:pt x="512" y="38"/>
                      <a:pt x="512" y="38"/>
                    </a:cubicBezTo>
                    <a:cubicBezTo>
                      <a:pt x="512" y="40"/>
                      <a:pt x="513" y="41"/>
                      <a:pt x="515" y="41"/>
                    </a:cubicBezTo>
                    <a:cubicBezTo>
                      <a:pt x="515" y="41"/>
                      <a:pt x="515" y="41"/>
                      <a:pt x="515" y="41"/>
                    </a:cubicBezTo>
                    <a:cubicBezTo>
                      <a:pt x="517" y="41"/>
                      <a:pt x="518" y="40"/>
                      <a:pt x="518" y="38"/>
                    </a:cubicBezTo>
                    <a:close/>
                    <a:moveTo>
                      <a:pt x="515" y="47"/>
                    </a:moveTo>
                    <a:cubicBezTo>
                      <a:pt x="515" y="47"/>
                      <a:pt x="515" y="47"/>
                      <a:pt x="515" y="47"/>
                    </a:cubicBezTo>
                    <a:cubicBezTo>
                      <a:pt x="515" y="47"/>
                      <a:pt x="515" y="47"/>
                      <a:pt x="515" y="47"/>
                    </a:cubicBezTo>
                    <a:cubicBezTo>
                      <a:pt x="515" y="47"/>
                      <a:pt x="515" y="47"/>
                      <a:pt x="515" y="47"/>
                    </a:cubicBezTo>
                    <a:close/>
                    <a:moveTo>
                      <a:pt x="504" y="47"/>
                    </a:moveTo>
                    <a:cubicBezTo>
                      <a:pt x="504" y="47"/>
                      <a:pt x="504" y="47"/>
                      <a:pt x="504" y="47"/>
                    </a:cubicBezTo>
                    <a:cubicBezTo>
                      <a:pt x="504" y="47"/>
                      <a:pt x="504" y="47"/>
                      <a:pt x="504" y="47"/>
                    </a:cubicBezTo>
                    <a:cubicBezTo>
                      <a:pt x="504" y="47"/>
                      <a:pt x="504" y="47"/>
                      <a:pt x="504" y="47"/>
                    </a:cubicBezTo>
                    <a:close/>
                    <a:moveTo>
                      <a:pt x="498" y="41"/>
                    </a:moveTo>
                    <a:cubicBezTo>
                      <a:pt x="496" y="41"/>
                      <a:pt x="495" y="42"/>
                      <a:pt x="495" y="44"/>
                    </a:cubicBezTo>
                    <a:cubicBezTo>
                      <a:pt x="495" y="45"/>
                      <a:pt x="496" y="47"/>
                      <a:pt x="498" y="47"/>
                    </a:cubicBezTo>
                    <a:cubicBezTo>
                      <a:pt x="500" y="47"/>
                      <a:pt x="501" y="45"/>
                      <a:pt x="501" y="44"/>
                    </a:cubicBezTo>
                    <a:cubicBezTo>
                      <a:pt x="501" y="42"/>
                      <a:pt x="500" y="41"/>
                      <a:pt x="498" y="41"/>
                    </a:cubicBezTo>
                    <a:close/>
                    <a:moveTo>
                      <a:pt x="538" y="47"/>
                    </a:moveTo>
                    <a:cubicBezTo>
                      <a:pt x="537" y="47"/>
                      <a:pt x="537" y="47"/>
                      <a:pt x="537" y="47"/>
                    </a:cubicBezTo>
                    <a:cubicBezTo>
                      <a:pt x="538" y="47"/>
                      <a:pt x="538" y="47"/>
                      <a:pt x="538" y="47"/>
                    </a:cubicBezTo>
                    <a:cubicBezTo>
                      <a:pt x="538" y="47"/>
                      <a:pt x="538" y="47"/>
                      <a:pt x="538" y="47"/>
                    </a:cubicBezTo>
                    <a:close/>
                    <a:moveTo>
                      <a:pt x="521" y="41"/>
                    </a:moveTo>
                    <a:cubicBezTo>
                      <a:pt x="519" y="41"/>
                      <a:pt x="518" y="42"/>
                      <a:pt x="518" y="44"/>
                    </a:cubicBezTo>
                    <a:cubicBezTo>
                      <a:pt x="518" y="45"/>
                      <a:pt x="519" y="47"/>
                      <a:pt x="521" y="47"/>
                    </a:cubicBezTo>
                    <a:cubicBezTo>
                      <a:pt x="522" y="47"/>
                      <a:pt x="523" y="45"/>
                      <a:pt x="523" y="44"/>
                    </a:cubicBezTo>
                    <a:cubicBezTo>
                      <a:pt x="523" y="42"/>
                      <a:pt x="522" y="41"/>
                      <a:pt x="521" y="41"/>
                    </a:cubicBezTo>
                    <a:close/>
                    <a:moveTo>
                      <a:pt x="543" y="41"/>
                    </a:moveTo>
                    <a:cubicBezTo>
                      <a:pt x="542" y="41"/>
                      <a:pt x="540" y="42"/>
                      <a:pt x="540" y="44"/>
                    </a:cubicBezTo>
                    <a:cubicBezTo>
                      <a:pt x="540" y="45"/>
                      <a:pt x="542" y="47"/>
                      <a:pt x="543" y="47"/>
                    </a:cubicBezTo>
                    <a:cubicBezTo>
                      <a:pt x="545" y="47"/>
                      <a:pt x="546" y="45"/>
                      <a:pt x="546" y="44"/>
                    </a:cubicBezTo>
                    <a:cubicBezTo>
                      <a:pt x="546" y="42"/>
                      <a:pt x="545" y="41"/>
                      <a:pt x="543" y="41"/>
                    </a:cubicBezTo>
                    <a:close/>
                    <a:moveTo>
                      <a:pt x="540" y="38"/>
                    </a:moveTo>
                    <a:cubicBezTo>
                      <a:pt x="540" y="38"/>
                      <a:pt x="540" y="38"/>
                      <a:pt x="540" y="38"/>
                    </a:cubicBezTo>
                    <a:cubicBezTo>
                      <a:pt x="540" y="37"/>
                      <a:pt x="539" y="36"/>
                      <a:pt x="538" y="36"/>
                    </a:cubicBezTo>
                    <a:cubicBezTo>
                      <a:pt x="538" y="36"/>
                      <a:pt x="538" y="36"/>
                      <a:pt x="538" y="36"/>
                    </a:cubicBezTo>
                    <a:cubicBezTo>
                      <a:pt x="536" y="36"/>
                      <a:pt x="535" y="37"/>
                      <a:pt x="535" y="38"/>
                    </a:cubicBezTo>
                    <a:cubicBezTo>
                      <a:pt x="535" y="38"/>
                      <a:pt x="535" y="38"/>
                      <a:pt x="535" y="38"/>
                    </a:cubicBezTo>
                    <a:cubicBezTo>
                      <a:pt x="535" y="38"/>
                      <a:pt x="535" y="38"/>
                      <a:pt x="535" y="38"/>
                    </a:cubicBezTo>
                    <a:cubicBezTo>
                      <a:pt x="535" y="40"/>
                      <a:pt x="536" y="41"/>
                      <a:pt x="538" y="41"/>
                    </a:cubicBezTo>
                    <a:cubicBezTo>
                      <a:pt x="538" y="41"/>
                      <a:pt x="538" y="41"/>
                      <a:pt x="538" y="41"/>
                    </a:cubicBezTo>
                    <a:cubicBezTo>
                      <a:pt x="539" y="41"/>
                      <a:pt x="540" y="40"/>
                      <a:pt x="540" y="38"/>
                    </a:cubicBezTo>
                    <a:close/>
                    <a:moveTo>
                      <a:pt x="532" y="41"/>
                    </a:moveTo>
                    <a:cubicBezTo>
                      <a:pt x="530" y="41"/>
                      <a:pt x="529" y="42"/>
                      <a:pt x="529" y="44"/>
                    </a:cubicBezTo>
                    <a:cubicBezTo>
                      <a:pt x="529" y="45"/>
                      <a:pt x="530" y="47"/>
                      <a:pt x="532" y="47"/>
                    </a:cubicBezTo>
                    <a:cubicBezTo>
                      <a:pt x="533" y="47"/>
                      <a:pt x="535" y="45"/>
                      <a:pt x="535" y="44"/>
                    </a:cubicBezTo>
                    <a:cubicBezTo>
                      <a:pt x="535" y="42"/>
                      <a:pt x="533" y="41"/>
                      <a:pt x="532" y="41"/>
                    </a:cubicBezTo>
                    <a:close/>
                    <a:moveTo>
                      <a:pt x="526" y="47"/>
                    </a:moveTo>
                    <a:cubicBezTo>
                      <a:pt x="526" y="47"/>
                      <a:pt x="526" y="47"/>
                      <a:pt x="526" y="47"/>
                    </a:cubicBezTo>
                    <a:cubicBezTo>
                      <a:pt x="527" y="47"/>
                      <a:pt x="527" y="47"/>
                      <a:pt x="527" y="47"/>
                    </a:cubicBezTo>
                    <a:cubicBezTo>
                      <a:pt x="526" y="47"/>
                      <a:pt x="526" y="47"/>
                      <a:pt x="526" y="47"/>
                    </a:cubicBezTo>
                    <a:close/>
                    <a:moveTo>
                      <a:pt x="529" y="38"/>
                    </a:moveTo>
                    <a:cubicBezTo>
                      <a:pt x="529" y="38"/>
                      <a:pt x="529" y="38"/>
                      <a:pt x="529" y="38"/>
                    </a:cubicBezTo>
                    <a:cubicBezTo>
                      <a:pt x="529" y="37"/>
                      <a:pt x="528" y="36"/>
                      <a:pt x="526" y="36"/>
                    </a:cubicBezTo>
                    <a:cubicBezTo>
                      <a:pt x="526" y="36"/>
                      <a:pt x="526" y="36"/>
                      <a:pt x="526" y="36"/>
                    </a:cubicBezTo>
                    <a:cubicBezTo>
                      <a:pt x="525" y="36"/>
                      <a:pt x="523" y="37"/>
                      <a:pt x="523" y="38"/>
                    </a:cubicBezTo>
                    <a:cubicBezTo>
                      <a:pt x="523" y="38"/>
                      <a:pt x="523" y="38"/>
                      <a:pt x="523" y="38"/>
                    </a:cubicBezTo>
                    <a:cubicBezTo>
                      <a:pt x="523" y="38"/>
                      <a:pt x="523" y="38"/>
                      <a:pt x="523" y="38"/>
                    </a:cubicBezTo>
                    <a:cubicBezTo>
                      <a:pt x="523" y="40"/>
                      <a:pt x="525" y="41"/>
                      <a:pt x="526" y="41"/>
                    </a:cubicBezTo>
                    <a:cubicBezTo>
                      <a:pt x="526" y="41"/>
                      <a:pt x="526" y="41"/>
                      <a:pt x="526" y="41"/>
                    </a:cubicBezTo>
                    <a:cubicBezTo>
                      <a:pt x="528" y="41"/>
                      <a:pt x="529" y="40"/>
                      <a:pt x="529" y="38"/>
                    </a:cubicBezTo>
                    <a:close/>
                    <a:moveTo>
                      <a:pt x="334" y="8"/>
                    </a:moveTo>
                    <a:cubicBezTo>
                      <a:pt x="334" y="8"/>
                      <a:pt x="334" y="8"/>
                      <a:pt x="334" y="8"/>
                    </a:cubicBezTo>
                    <a:cubicBezTo>
                      <a:pt x="336" y="8"/>
                      <a:pt x="337" y="6"/>
                      <a:pt x="337" y="5"/>
                    </a:cubicBezTo>
                    <a:cubicBezTo>
                      <a:pt x="337" y="5"/>
                      <a:pt x="337" y="5"/>
                      <a:pt x="337" y="5"/>
                    </a:cubicBezTo>
                    <a:cubicBezTo>
                      <a:pt x="337" y="3"/>
                      <a:pt x="336" y="2"/>
                      <a:pt x="334" y="2"/>
                    </a:cubicBezTo>
                    <a:cubicBezTo>
                      <a:pt x="334" y="2"/>
                      <a:pt x="334" y="2"/>
                      <a:pt x="334" y="2"/>
                    </a:cubicBezTo>
                    <a:cubicBezTo>
                      <a:pt x="333" y="2"/>
                      <a:pt x="332" y="3"/>
                      <a:pt x="332" y="5"/>
                    </a:cubicBezTo>
                    <a:cubicBezTo>
                      <a:pt x="332" y="5"/>
                      <a:pt x="332" y="5"/>
                      <a:pt x="332" y="5"/>
                    </a:cubicBezTo>
                    <a:cubicBezTo>
                      <a:pt x="332" y="6"/>
                      <a:pt x="333" y="8"/>
                      <a:pt x="334" y="8"/>
                    </a:cubicBezTo>
                    <a:close/>
                    <a:moveTo>
                      <a:pt x="464" y="36"/>
                    </a:moveTo>
                    <a:cubicBezTo>
                      <a:pt x="466" y="36"/>
                      <a:pt x="467" y="34"/>
                      <a:pt x="467" y="33"/>
                    </a:cubicBezTo>
                    <a:cubicBezTo>
                      <a:pt x="467" y="31"/>
                      <a:pt x="466" y="30"/>
                      <a:pt x="464" y="30"/>
                    </a:cubicBezTo>
                    <a:cubicBezTo>
                      <a:pt x="463" y="30"/>
                      <a:pt x="461" y="31"/>
                      <a:pt x="461" y="33"/>
                    </a:cubicBezTo>
                    <a:cubicBezTo>
                      <a:pt x="461" y="34"/>
                      <a:pt x="463" y="36"/>
                      <a:pt x="464" y="36"/>
                    </a:cubicBezTo>
                    <a:close/>
                    <a:moveTo>
                      <a:pt x="475" y="36"/>
                    </a:moveTo>
                    <a:cubicBezTo>
                      <a:pt x="477" y="36"/>
                      <a:pt x="478" y="34"/>
                      <a:pt x="478" y="33"/>
                    </a:cubicBezTo>
                    <a:cubicBezTo>
                      <a:pt x="478" y="31"/>
                      <a:pt x="477" y="30"/>
                      <a:pt x="475" y="30"/>
                    </a:cubicBezTo>
                    <a:cubicBezTo>
                      <a:pt x="474" y="30"/>
                      <a:pt x="473" y="31"/>
                      <a:pt x="473" y="33"/>
                    </a:cubicBezTo>
                    <a:cubicBezTo>
                      <a:pt x="473" y="34"/>
                      <a:pt x="474" y="36"/>
                      <a:pt x="475" y="36"/>
                    </a:cubicBezTo>
                    <a:close/>
                    <a:moveTo>
                      <a:pt x="487" y="36"/>
                    </a:moveTo>
                    <a:cubicBezTo>
                      <a:pt x="488" y="36"/>
                      <a:pt x="490" y="34"/>
                      <a:pt x="490" y="33"/>
                    </a:cubicBezTo>
                    <a:cubicBezTo>
                      <a:pt x="490" y="31"/>
                      <a:pt x="488" y="30"/>
                      <a:pt x="487" y="30"/>
                    </a:cubicBezTo>
                    <a:cubicBezTo>
                      <a:pt x="485" y="30"/>
                      <a:pt x="484" y="31"/>
                      <a:pt x="484" y="33"/>
                    </a:cubicBezTo>
                    <a:cubicBezTo>
                      <a:pt x="484" y="34"/>
                      <a:pt x="485" y="36"/>
                      <a:pt x="487" y="36"/>
                    </a:cubicBezTo>
                    <a:close/>
                    <a:moveTo>
                      <a:pt x="442" y="36"/>
                    </a:moveTo>
                    <a:cubicBezTo>
                      <a:pt x="443" y="36"/>
                      <a:pt x="444" y="34"/>
                      <a:pt x="444" y="33"/>
                    </a:cubicBezTo>
                    <a:cubicBezTo>
                      <a:pt x="444" y="31"/>
                      <a:pt x="443" y="30"/>
                      <a:pt x="442" y="30"/>
                    </a:cubicBezTo>
                    <a:cubicBezTo>
                      <a:pt x="440" y="30"/>
                      <a:pt x="439" y="31"/>
                      <a:pt x="439" y="33"/>
                    </a:cubicBezTo>
                    <a:cubicBezTo>
                      <a:pt x="439" y="34"/>
                      <a:pt x="440" y="36"/>
                      <a:pt x="442" y="36"/>
                    </a:cubicBezTo>
                    <a:close/>
                    <a:moveTo>
                      <a:pt x="430" y="36"/>
                    </a:moveTo>
                    <a:cubicBezTo>
                      <a:pt x="432" y="36"/>
                      <a:pt x="433" y="34"/>
                      <a:pt x="433" y="33"/>
                    </a:cubicBezTo>
                    <a:cubicBezTo>
                      <a:pt x="433" y="31"/>
                      <a:pt x="432" y="30"/>
                      <a:pt x="430" y="30"/>
                    </a:cubicBezTo>
                    <a:cubicBezTo>
                      <a:pt x="429" y="30"/>
                      <a:pt x="428" y="31"/>
                      <a:pt x="428" y="33"/>
                    </a:cubicBezTo>
                    <a:cubicBezTo>
                      <a:pt x="428" y="34"/>
                      <a:pt x="429" y="36"/>
                      <a:pt x="430" y="36"/>
                    </a:cubicBezTo>
                    <a:close/>
                    <a:moveTo>
                      <a:pt x="453" y="36"/>
                    </a:moveTo>
                    <a:cubicBezTo>
                      <a:pt x="455" y="36"/>
                      <a:pt x="456" y="34"/>
                      <a:pt x="456" y="33"/>
                    </a:cubicBezTo>
                    <a:cubicBezTo>
                      <a:pt x="456" y="31"/>
                      <a:pt x="455" y="30"/>
                      <a:pt x="453" y="30"/>
                    </a:cubicBezTo>
                    <a:cubicBezTo>
                      <a:pt x="451" y="30"/>
                      <a:pt x="450" y="31"/>
                      <a:pt x="450" y="33"/>
                    </a:cubicBezTo>
                    <a:cubicBezTo>
                      <a:pt x="450" y="34"/>
                      <a:pt x="451" y="36"/>
                      <a:pt x="453" y="36"/>
                    </a:cubicBezTo>
                    <a:close/>
                    <a:moveTo>
                      <a:pt x="487" y="19"/>
                    </a:moveTo>
                    <a:cubicBezTo>
                      <a:pt x="485" y="19"/>
                      <a:pt x="484" y="20"/>
                      <a:pt x="484" y="22"/>
                    </a:cubicBezTo>
                    <a:cubicBezTo>
                      <a:pt x="484" y="23"/>
                      <a:pt x="485" y="24"/>
                      <a:pt x="487" y="24"/>
                    </a:cubicBezTo>
                    <a:cubicBezTo>
                      <a:pt x="488" y="24"/>
                      <a:pt x="490" y="23"/>
                      <a:pt x="490" y="22"/>
                    </a:cubicBezTo>
                    <a:cubicBezTo>
                      <a:pt x="490" y="20"/>
                      <a:pt x="488" y="19"/>
                      <a:pt x="487" y="19"/>
                    </a:cubicBezTo>
                    <a:close/>
                    <a:moveTo>
                      <a:pt x="464" y="2"/>
                    </a:moveTo>
                    <a:cubicBezTo>
                      <a:pt x="466" y="2"/>
                      <a:pt x="467" y="1"/>
                      <a:pt x="467" y="0"/>
                    </a:cubicBezTo>
                    <a:cubicBezTo>
                      <a:pt x="462" y="0"/>
                      <a:pt x="462" y="0"/>
                      <a:pt x="462" y="0"/>
                    </a:cubicBezTo>
                    <a:cubicBezTo>
                      <a:pt x="462" y="1"/>
                      <a:pt x="463" y="2"/>
                      <a:pt x="464" y="2"/>
                    </a:cubicBezTo>
                    <a:close/>
                    <a:moveTo>
                      <a:pt x="419" y="36"/>
                    </a:moveTo>
                    <a:cubicBezTo>
                      <a:pt x="421" y="36"/>
                      <a:pt x="422" y="34"/>
                      <a:pt x="422" y="33"/>
                    </a:cubicBezTo>
                    <a:cubicBezTo>
                      <a:pt x="422" y="31"/>
                      <a:pt x="421" y="30"/>
                      <a:pt x="419" y="30"/>
                    </a:cubicBezTo>
                    <a:cubicBezTo>
                      <a:pt x="418" y="30"/>
                      <a:pt x="416" y="31"/>
                      <a:pt x="416" y="33"/>
                    </a:cubicBezTo>
                    <a:cubicBezTo>
                      <a:pt x="416" y="34"/>
                      <a:pt x="418" y="36"/>
                      <a:pt x="419" y="36"/>
                    </a:cubicBezTo>
                    <a:close/>
                    <a:moveTo>
                      <a:pt x="459" y="8"/>
                    </a:moveTo>
                    <a:cubicBezTo>
                      <a:pt x="459" y="8"/>
                      <a:pt x="459" y="8"/>
                      <a:pt x="459" y="8"/>
                    </a:cubicBezTo>
                    <a:cubicBezTo>
                      <a:pt x="460" y="8"/>
                      <a:pt x="461" y="6"/>
                      <a:pt x="461" y="5"/>
                    </a:cubicBezTo>
                    <a:cubicBezTo>
                      <a:pt x="461" y="3"/>
                      <a:pt x="460" y="2"/>
                      <a:pt x="459" y="2"/>
                    </a:cubicBezTo>
                    <a:cubicBezTo>
                      <a:pt x="459" y="2"/>
                      <a:pt x="459" y="2"/>
                      <a:pt x="459" y="2"/>
                    </a:cubicBezTo>
                    <a:cubicBezTo>
                      <a:pt x="457" y="2"/>
                      <a:pt x="456" y="3"/>
                      <a:pt x="456" y="5"/>
                    </a:cubicBezTo>
                    <a:cubicBezTo>
                      <a:pt x="456" y="5"/>
                      <a:pt x="456" y="5"/>
                      <a:pt x="456" y="5"/>
                    </a:cubicBezTo>
                    <a:cubicBezTo>
                      <a:pt x="456" y="6"/>
                      <a:pt x="457" y="8"/>
                      <a:pt x="459" y="8"/>
                    </a:cubicBezTo>
                    <a:close/>
                    <a:moveTo>
                      <a:pt x="470" y="8"/>
                    </a:moveTo>
                    <a:cubicBezTo>
                      <a:pt x="470" y="8"/>
                      <a:pt x="470" y="8"/>
                      <a:pt x="470" y="8"/>
                    </a:cubicBezTo>
                    <a:cubicBezTo>
                      <a:pt x="471" y="8"/>
                      <a:pt x="473" y="6"/>
                      <a:pt x="473" y="5"/>
                    </a:cubicBezTo>
                    <a:cubicBezTo>
                      <a:pt x="473" y="3"/>
                      <a:pt x="471" y="2"/>
                      <a:pt x="470" y="2"/>
                    </a:cubicBezTo>
                    <a:cubicBezTo>
                      <a:pt x="470" y="2"/>
                      <a:pt x="470" y="2"/>
                      <a:pt x="470" y="2"/>
                    </a:cubicBezTo>
                    <a:cubicBezTo>
                      <a:pt x="468" y="2"/>
                      <a:pt x="467" y="3"/>
                      <a:pt x="467" y="5"/>
                    </a:cubicBezTo>
                    <a:cubicBezTo>
                      <a:pt x="467" y="5"/>
                      <a:pt x="467" y="5"/>
                      <a:pt x="467" y="5"/>
                    </a:cubicBezTo>
                    <a:cubicBezTo>
                      <a:pt x="467" y="6"/>
                      <a:pt x="468" y="8"/>
                      <a:pt x="470" y="8"/>
                    </a:cubicBezTo>
                    <a:close/>
                    <a:moveTo>
                      <a:pt x="475" y="2"/>
                    </a:moveTo>
                    <a:cubicBezTo>
                      <a:pt x="477" y="2"/>
                      <a:pt x="478" y="1"/>
                      <a:pt x="478" y="0"/>
                    </a:cubicBezTo>
                    <a:cubicBezTo>
                      <a:pt x="473" y="0"/>
                      <a:pt x="473" y="0"/>
                      <a:pt x="473" y="0"/>
                    </a:cubicBezTo>
                    <a:cubicBezTo>
                      <a:pt x="473" y="1"/>
                      <a:pt x="474" y="2"/>
                      <a:pt x="475" y="2"/>
                    </a:cubicBezTo>
                    <a:close/>
                    <a:moveTo>
                      <a:pt x="487" y="8"/>
                    </a:moveTo>
                    <a:cubicBezTo>
                      <a:pt x="485" y="8"/>
                      <a:pt x="484" y="9"/>
                      <a:pt x="484" y="10"/>
                    </a:cubicBezTo>
                    <a:cubicBezTo>
                      <a:pt x="484" y="12"/>
                      <a:pt x="485" y="13"/>
                      <a:pt x="487" y="13"/>
                    </a:cubicBezTo>
                    <a:cubicBezTo>
                      <a:pt x="488" y="13"/>
                      <a:pt x="490" y="12"/>
                      <a:pt x="490" y="10"/>
                    </a:cubicBezTo>
                    <a:cubicBezTo>
                      <a:pt x="490" y="9"/>
                      <a:pt x="488" y="8"/>
                      <a:pt x="487" y="8"/>
                    </a:cubicBezTo>
                    <a:close/>
                    <a:moveTo>
                      <a:pt x="481" y="8"/>
                    </a:moveTo>
                    <a:cubicBezTo>
                      <a:pt x="481" y="8"/>
                      <a:pt x="481" y="8"/>
                      <a:pt x="481" y="8"/>
                    </a:cubicBezTo>
                    <a:cubicBezTo>
                      <a:pt x="481" y="8"/>
                      <a:pt x="481" y="8"/>
                      <a:pt x="481" y="8"/>
                    </a:cubicBezTo>
                    <a:cubicBezTo>
                      <a:pt x="483" y="8"/>
                      <a:pt x="484" y="6"/>
                      <a:pt x="484" y="5"/>
                    </a:cubicBezTo>
                    <a:cubicBezTo>
                      <a:pt x="484" y="5"/>
                      <a:pt x="484" y="5"/>
                      <a:pt x="484" y="5"/>
                    </a:cubicBezTo>
                    <a:cubicBezTo>
                      <a:pt x="484" y="3"/>
                      <a:pt x="483" y="2"/>
                      <a:pt x="481" y="2"/>
                    </a:cubicBezTo>
                    <a:cubicBezTo>
                      <a:pt x="481" y="2"/>
                      <a:pt x="481" y="2"/>
                      <a:pt x="481" y="2"/>
                    </a:cubicBezTo>
                    <a:cubicBezTo>
                      <a:pt x="481" y="2"/>
                      <a:pt x="481" y="2"/>
                      <a:pt x="481" y="2"/>
                    </a:cubicBezTo>
                    <a:cubicBezTo>
                      <a:pt x="480" y="2"/>
                      <a:pt x="478" y="3"/>
                      <a:pt x="478" y="5"/>
                    </a:cubicBezTo>
                    <a:cubicBezTo>
                      <a:pt x="478" y="5"/>
                      <a:pt x="478" y="5"/>
                      <a:pt x="478" y="5"/>
                    </a:cubicBezTo>
                    <a:cubicBezTo>
                      <a:pt x="478" y="6"/>
                      <a:pt x="480" y="8"/>
                      <a:pt x="481" y="8"/>
                    </a:cubicBezTo>
                    <a:close/>
                    <a:moveTo>
                      <a:pt x="318" y="8"/>
                    </a:moveTo>
                    <a:cubicBezTo>
                      <a:pt x="316" y="8"/>
                      <a:pt x="315" y="9"/>
                      <a:pt x="315" y="10"/>
                    </a:cubicBezTo>
                    <a:cubicBezTo>
                      <a:pt x="315" y="12"/>
                      <a:pt x="316" y="13"/>
                      <a:pt x="318" y="13"/>
                    </a:cubicBezTo>
                    <a:cubicBezTo>
                      <a:pt x="319" y="13"/>
                      <a:pt x="320" y="12"/>
                      <a:pt x="320" y="10"/>
                    </a:cubicBezTo>
                    <a:cubicBezTo>
                      <a:pt x="320" y="9"/>
                      <a:pt x="319" y="8"/>
                      <a:pt x="318" y="8"/>
                    </a:cubicBezTo>
                    <a:close/>
                    <a:moveTo>
                      <a:pt x="318" y="24"/>
                    </a:moveTo>
                    <a:cubicBezTo>
                      <a:pt x="319" y="24"/>
                      <a:pt x="320" y="23"/>
                      <a:pt x="320" y="22"/>
                    </a:cubicBezTo>
                    <a:cubicBezTo>
                      <a:pt x="320" y="20"/>
                      <a:pt x="319" y="19"/>
                      <a:pt x="318" y="19"/>
                    </a:cubicBezTo>
                    <a:cubicBezTo>
                      <a:pt x="316" y="19"/>
                      <a:pt x="315" y="20"/>
                      <a:pt x="315" y="22"/>
                    </a:cubicBezTo>
                    <a:cubicBezTo>
                      <a:pt x="315" y="23"/>
                      <a:pt x="316" y="24"/>
                      <a:pt x="318" y="24"/>
                    </a:cubicBezTo>
                    <a:close/>
                    <a:moveTo>
                      <a:pt x="318" y="36"/>
                    </a:moveTo>
                    <a:cubicBezTo>
                      <a:pt x="319" y="36"/>
                      <a:pt x="320" y="34"/>
                      <a:pt x="320" y="33"/>
                    </a:cubicBezTo>
                    <a:cubicBezTo>
                      <a:pt x="320" y="31"/>
                      <a:pt x="319" y="30"/>
                      <a:pt x="318" y="30"/>
                    </a:cubicBezTo>
                    <a:cubicBezTo>
                      <a:pt x="316" y="30"/>
                      <a:pt x="315" y="31"/>
                      <a:pt x="315" y="33"/>
                    </a:cubicBezTo>
                    <a:cubicBezTo>
                      <a:pt x="315" y="34"/>
                      <a:pt x="316" y="36"/>
                      <a:pt x="318" y="36"/>
                    </a:cubicBezTo>
                    <a:close/>
                    <a:moveTo>
                      <a:pt x="340" y="41"/>
                    </a:moveTo>
                    <a:cubicBezTo>
                      <a:pt x="339" y="41"/>
                      <a:pt x="337" y="42"/>
                      <a:pt x="337" y="44"/>
                    </a:cubicBezTo>
                    <a:cubicBezTo>
                      <a:pt x="337" y="45"/>
                      <a:pt x="338" y="46"/>
                      <a:pt x="339" y="46"/>
                    </a:cubicBezTo>
                    <a:cubicBezTo>
                      <a:pt x="341" y="46"/>
                      <a:pt x="341" y="46"/>
                      <a:pt x="341" y="46"/>
                    </a:cubicBezTo>
                    <a:cubicBezTo>
                      <a:pt x="342" y="46"/>
                      <a:pt x="343" y="45"/>
                      <a:pt x="343" y="44"/>
                    </a:cubicBezTo>
                    <a:cubicBezTo>
                      <a:pt x="343" y="42"/>
                      <a:pt x="342" y="41"/>
                      <a:pt x="340" y="41"/>
                    </a:cubicBezTo>
                    <a:close/>
                    <a:moveTo>
                      <a:pt x="453" y="2"/>
                    </a:moveTo>
                    <a:cubicBezTo>
                      <a:pt x="454" y="2"/>
                      <a:pt x="455" y="1"/>
                      <a:pt x="456" y="0"/>
                    </a:cubicBezTo>
                    <a:cubicBezTo>
                      <a:pt x="450" y="0"/>
                      <a:pt x="450" y="0"/>
                      <a:pt x="450" y="0"/>
                    </a:cubicBezTo>
                    <a:cubicBezTo>
                      <a:pt x="451" y="1"/>
                      <a:pt x="452" y="2"/>
                      <a:pt x="453" y="2"/>
                    </a:cubicBezTo>
                    <a:close/>
                    <a:moveTo>
                      <a:pt x="329" y="24"/>
                    </a:moveTo>
                    <a:cubicBezTo>
                      <a:pt x="330" y="24"/>
                      <a:pt x="332" y="23"/>
                      <a:pt x="332" y="22"/>
                    </a:cubicBezTo>
                    <a:cubicBezTo>
                      <a:pt x="332" y="20"/>
                      <a:pt x="330" y="19"/>
                      <a:pt x="329" y="19"/>
                    </a:cubicBezTo>
                    <a:cubicBezTo>
                      <a:pt x="327" y="19"/>
                      <a:pt x="326" y="20"/>
                      <a:pt x="326" y="22"/>
                    </a:cubicBezTo>
                    <a:cubicBezTo>
                      <a:pt x="326" y="23"/>
                      <a:pt x="327" y="24"/>
                      <a:pt x="329" y="24"/>
                    </a:cubicBezTo>
                    <a:close/>
                    <a:moveTo>
                      <a:pt x="329" y="8"/>
                    </a:moveTo>
                    <a:cubicBezTo>
                      <a:pt x="327" y="8"/>
                      <a:pt x="326" y="9"/>
                      <a:pt x="326" y="10"/>
                    </a:cubicBezTo>
                    <a:cubicBezTo>
                      <a:pt x="326" y="12"/>
                      <a:pt x="327" y="13"/>
                      <a:pt x="329" y="13"/>
                    </a:cubicBezTo>
                    <a:cubicBezTo>
                      <a:pt x="330" y="13"/>
                      <a:pt x="332" y="12"/>
                      <a:pt x="332" y="10"/>
                    </a:cubicBezTo>
                    <a:cubicBezTo>
                      <a:pt x="332" y="9"/>
                      <a:pt x="330" y="8"/>
                      <a:pt x="329" y="8"/>
                    </a:cubicBezTo>
                    <a:close/>
                    <a:moveTo>
                      <a:pt x="374" y="36"/>
                    </a:moveTo>
                    <a:cubicBezTo>
                      <a:pt x="376" y="36"/>
                      <a:pt x="377" y="34"/>
                      <a:pt x="377" y="33"/>
                    </a:cubicBezTo>
                    <a:cubicBezTo>
                      <a:pt x="377" y="31"/>
                      <a:pt x="376" y="30"/>
                      <a:pt x="374" y="30"/>
                    </a:cubicBezTo>
                    <a:cubicBezTo>
                      <a:pt x="372" y="30"/>
                      <a:pt x="371" y="31"/>
                      <a:pt x="371" y="33"/>
                    </a:cubicBezTo>
                    <a:cubicBezTo>
                      <a:pt x="371" y="34"/>
                      <a:pt x="372" y="36"/>
                      <a:pt x="374" y="36"/>
                    </a:cubicBezTo>
                    <a:close/>
                    <a:moveTo>
                      <a:pt x="408" y="36"/>
                    </a:moveTo>
                    <a:cubicBezTo>
                      <a:pt x="409" y="36"/>
                      <a:pt x="411" y="34"/>
                      <a:pt x="411" y="33"/>
                    </a:cubicBezTo>
                    <a:cubicBezTo>
                      <a:pt x="411" y="31"/>
                      <a:pt x="409" y="30"/>
                      <a:pt x="408" y="30"/>
                    </a:cubicBezTo>
                    <a:cubicBezTo>
                      <a:pt x="406" y="30"/>
                      <a:pt x="405" y="31"/>
                      <a:pt x="405" y="33"/>
                    </a:cubicBezTo>
                    <a:cubicBezTo>
                      <a:pt x="405" y="34"/>
                      <a:pt x="406" y="36"/>
                      <a:pt x="408" y="36"/>
                    </a:cubicBezTo>
                    <a:close/>
                    <a:moveTo>
                      <a:pt x="385" y="36"/>
                    </a:moveTo>
                    <a:cubicBezTo>
                      <a:pt x="387" y="36"/>
                      <a:pt x="388" y="34"/>
                      <a:pt x="388" y="33"/>
                    </a:cubicBezTo>
                    <a:cubicBezTo>
                      <a:pt x="388" y="31"/>
                      <a:pt x="387" y="30"/>
                      <a:pt x="385" y="30"/>
                    </a:cubicBezTo>
                    <a:cubicBezTo>
                      <a:pt x="384" y="30"/>
                      <a:pt x="382" y="31"/>
                      <a:pt x="382" y="33"/>
                    </a:cubicBezTo>
                    <a:cubicBezTo>
                      <a:pt x="382" y="34"/>
                      <a:pt x="384" y="36"/>
                      <a:pt x="385" y="36"/>
                    </a:cubicBezTo>
                    <a:close/>
                    <a:moveTo>
                      <a:pt x="397" y="36"/>
                    </a:moveTo>
                    <a:cubicBezTo>
                      <a:pt x="398" y="36"/>
                      <a:pt x="399" y="34"/>
                      <a:pt x="399" y="33"/>
                    </a:cubicBezTo>
                    <a:cubicBezTo>
                      <a:pt x="399" y="31"/>
                      <a:pt x="398" y="30"/>
                      <a:pt x="397" y="30"/>
                    </a:cubicBezTo>
                    <a:cubicBezTo>
                      <a:pt x="395" y="30"/>
                      <a:pt x="394" y="31"/>
                      <a:pt x="394" y="33"/>
                    </a:cubicBezTo>
                    <a:cubicBezTo>
                      <a:pt x="394" y="34"/>
                      <a:pt x="395" y="36"/>
                      <a:pt x="397" y="36"/>
                    </a:cubicBezTo>
                    <a:close/>
                    <a:moveTo>
                      <a:pt x="351" y="36"/>
                    </a:moveTo>
                    <a:cubicBezTo>
                      <a:pt x="353" y="36"/>
                      <a:pt x="354" y="34"/>
                      <a:pt x="354" y="33"/>
                    </a:cubicBezTo>
                    <a:cubicBezTo>
                      <a:pt x="354" y="31"/>
                      <a:pt x="353" y="30"/>
                      <a:pt x="351" y="30"/>
                    </a:cubicBezTo>
                    <a:cubicBezTo>
                      <a:pt x="350" y="30"/>
                      <a:pt x="349" y="31"/>
                      <a:pt x="349" y="33"/>
                    </a:cubicBezTo>
                    <a:cubicBezTo>
                      <a:pt x="349" y="34"/>
                      <a:pt x="350" y="36"/>
                      <a:pt x="351" y="36"/>
                    </a:cubicBezTo>
                    <a:close/>
                    <a:moveTo>
                      <a:pt x="363" y="36"/>
                    </a:moveTo>
                    <a:cubicBezTo>
                      <a:pt x="364" y="36"/>
                      <a:pt x="366" y="34"/>
                      <a:pt x="366" y="33"/>
                    </a:cubicBezTo>
                    <a:cubicBezTo>
                      <a:pt x="366" y="31"/>
                      <a:pt x="364" y="30"/>
                      <a:pt x="363" y="30"/>
                    </a:cubicBezTo>
                    <a:cubicBezTo>
                      <a:pt x="361" y="30"/>
                      <a:pt x="360" y="31"/>
                      <a:pt x="360" y="33"/>
                    </a:cubicBezTo>
                    <a:cubicBezTo>
                      <a:pt x="360" y="34"/>
                      <a:pt x="361" y="36"/>
                      <a:pt x="363" y="36"/>
                    </a:cubicBezTo>
                    <a:close/>
                    <a:moveTo>
                      <a:pt x="340" y="36"/>
                    </a:moveTo>
                    <a:cubicBezTo>
                      <a:pt x="342" y="36"/>
                      <a:pt x="343" y="34"/>
                      <a:pt x="343" y="33"/>
                    </a:cubicBezTo>
                    <a:cubicBezTo>
                      <a:pt x="343" y="31"/>
                      <a:pt x="342" y="30"/>
                      <a:pt x="340" y="30"/>
                    </a:cubicBezTo>
                    <a:cubicBezTo>
                      <a:pt x="339" y="30"/>
                      <a:pt x="337" y="31"/>
                      <a:pt x="337" y="33"/>
                    </a:cubicBezTo>
                    <a:cubicBezTo>
                      <a:pt x="337" y="34"/>
                      <a:pt x="339" y="36"/>
                      <a:pt x="340" y="36"/>
                    </a:cubicBezTo>
                    <a:close/>
                    <a:moveTo>
                      <a:pt x="329" y="36"/>
                    </a:moveTo>
                    <a:cubicBezTo>
                      <a:pt x="330" y="36"/>
                      <a:pt x="332" y="34"/>
                      <a:pt x="332" y="33"/>
                    </a:cubicBezTo>
                    <a:cubicBezTo>
                      <a:pt x="332" y="31"/>
                      <a:pt x="330" y="30"/>
                      <a:pt x="329" y="30"/>
                    </a:cubicBezTo>
                    <a:cubicBezTo>
                      <a:pt x="327" y="30"/>
                      <a:pt x="326" y="31"/>
                      <a:pt x="326" y="33"/>
                    </a:cubicBezTo>
                    <a:cubicBezTo>
                      <a:pt x="326" y="34"/>
                      <a:pt x="327" y="36"/>
                      <a:pt x="329" y="36"/>
                    </a:cubicBezTo>
                    <a:close/>
                    <a:moveTo>
                      <a:pt x="340" y="2"/>
                    </a:moveTo>
                    <a:cubicBezTo>
                      <a:pt x="341" y="2"/>
                      <a:pt x="343" y="1"/>
                      <a:pt x="343" y="0"/>
                    </a:cubicBezTo>
                    <a:cubicBezTo>
                      <a:pt x="337" y="0"/>
                      <a:pt x="337" y="0"/>
                      <a:pt x="337" y="0"/>
                    </a:cubicBezTo>
                    <a:cubicBezTo>
                      <a:pt x="338" y="1"/>
                      <a:pt x="339" y="2"/>
                      <a:pt x="340" y="2"/>
                    </a:cubicBezTo>
                    <a:close/>
                    <a:moveTo>
                      <a:pt x="346" y="8"/>
                    </a:moveTo>
                    <a:cubicBezTo>
                      <a:pt x="346" y="8"/>
                      <a:pt x="346" y="8"/>
                      <a:pt x="346" y="8"/>
                    </a:cubicBezTo>
                    <a:cubicBezTo>
                      <a:pt x="347" y="8"/>
                      <a:pt x="349" y="6"/>
                      <a:pt x="349" y="5"/>
                    </a:cubicBezTo>
                    <a:cubicBezTo>
                      <a:pt x="349" y="3"/>
                      <a:pt x="347" y="2"/>
                      <a:pt x="346" y="2"/>
                    </a:cubicBezTo>
                    <a:cubicBezTo>
                      <a:pt x="346" y="2"/>
                      <a:pt x="346" y="2"/>
                      <a:pt x="346" y="2"/>
                    </a:cubicBezTo>
                    <a:cubicBezTo>
                      <a:pt x="344" y="2"/>
                      <a:pt x="343" y="3"/>
                      <a:pt x="343" y="5"/>
                    </a:cubicBezTo>
                    <a:cubicBezTo>
                      <a:pt x="343" y="5"/>
                      <a:pt x="343" y="5"/>
                      <a:pt x="343" y="5"/>
                    </a:cubicBezTo>
                    <a:cubicBezTo>
                      <a:pt x="343" y="6"/>
                      <a:pt x="344" y="8"/>
                      <a:pt x="346" y="8"/>
                    </a:cubicBezTo>
                    <a:close/>
                    <a:moveTo>
                      <a:pt x="340" y="24"/>
                    </a:moveTo>
                    <a:cubicBezTo>
                      <a:pt x="342" y="24"/>
                      <a:pt x="343" y="23"/>
                      <a:pt x="343" y="22"/>
                    </a:cubicBezTo>
                    <a:cubicBezTo>
                      <a:pt x="343" y="20"/>
                      <a:pt x="342" y="19"/>
                      <a:pt x="340" y="19"/>
                    </a:cubicBezTo>
                    <a:cubicBezTo>
                      <a:pt x="339" y="19"/>
                      <a:pt x="337" y="20"/>
                      <a:pt x="337" y="22"/>
                    </a:cubicBezTo>
                    <a:cubicBezTo>
                      <a:pt x="337" y="23"/>
                      <a:pt x="339" y="24"/>
                      <a:pt x="340" y="24"/>
                    </a:cubicBezTo>
                    <a:close/>
                    <a:moveTo>
                      <a:pt x="351" y="2"/>
                    </a:moveTo>
                    <a:cubicBezTo>
                      <a:pt x="353" y="2"/>
                      <a:pt x="354" y="1"/>
                      <a:pt x="354" y="0"/>
                    </a:cubicBezTo>
                    <a:cubicBezTo>
                      <a:pt x="349" y="0"/>
                      <a:pt x="349" y="0"/>
                      <a:pt x="349" y="0"/>
                    </a:cubicBezTo>
                    <a:cubicBezTo>
                      <a:pt x="349" y="1"/>
                      <a:pt x="350" y="2"/>
                      <a:pt x="351" y="2"/>
                    </a:cubicBezTo>
                    <a:close/>
                    <a:moveTo>
                      <a:pt x="363" y="2"/>
                    </a:moveTo>
                    <a:cubicBezTo>
                      <a:pt x="364" y="2"/>
                      <a:pt x="365" y="1"/>
                      <a:pt x="365" y="0"/>
                    </a:cubicBezTo>
                    <a:cubicBezTo>
                      <a:pt x="360" y="0"/>
                      <a:pt x="360" y="0"/>
                      <a:pt x="360" y="0"/>
                    </a:cubicBezTo>
                    <a:cubicBezTo>
                      <a:pt x="360" y="1"/>
                      <a:pt x="361" y="2"/>
                      <a:pt x="363" y="2"/>
                    </a:cubicBezTo>
                    <a:close/>
                    <a:moveTo>
                      <a:pt x="357" y="8"/>
                    </a:moveTo>
                    <a:cubicBezTo>
                      <a:pt x="357" y="8"/>
                      <a:pt x="357" y="8"/>
                      <a:pt x="357" y="8"/>
                    </a:cubicBezTo>
                    <a:cubicBezTo>
                      <a:pt x="359" y="8"/>
                      <a:pt x="360" y="6"/>
                      <a:pt x="360" y="5"/>
                    </a:cubicBezTo>
                    <a:cubicBezTo>
                      <a:pt x="360" y="5"/>
                      <a:pt x="360" y="5"/>
                      <a:pt x="360" y="5"/>
                    </a:cubicBezTo>
                    <a:cubicBezTo>
                      <a:pt x="360" y="3"/>
                      <a:pt x="359" y="2"/>
                      <a:pt x="357" y="2"/>
                    </a:cubicBezTo>
                    <a:cubicBezTo>
                      <a:pt x="357" y="2"/>
                      <a:pt x="357" y="2"/>
                      <a:pt x="357" y="2"/>
                    </a:cubicBezTo>
                    <a:cubicBezTo>
                      <a:pt x="355" y="2"/>
                      <a:pt x="354" y="3"/>
                      <a:pt x="354" y="5"/>
                    </a:cubicBezTo>
                    <a:cubicBezTo>
                      <a:pt x="354" y="5"/>
                      <a:pt x="354" y="5"/>
                      <a:pt x="354" y="5"/>
                    </a:cubicBezTo>
                    <a:cubicBezTo>
                      <a:pt x="354" y="6"/>
                      <a:pt x="355" y="8"/>
                      <a:pt x="357" y="8"/>
                    </a:cubicBezTo>
                    <a:close/>
                    <a:moveTo>
                      <a:pt x="329" y="2"/>
                    </a:moveTo>
                    <a:cubicBezTo>
                      <a:pt x="330" y="2"/>
                      <a:pt x="331" y="1"/>
                      <a:pt x="332" y="0"/>
                    </a:cubicBezTo>
                    <a:cubicBezTo>
                      <a:pt x="326" y="0"/>
                      <a:pt x="326" y="0"/>
                      <a:pt x="326" y="0"/>
                    </a:cubicBezTo>
                    <a:cubicBezTo>
                      <a:pt x="326" y="1"/>
                      <a:pt x="328" y="2"/>
                      <a:pt x="329" y="2"/>
                    </a:cubicBezTo>
                    <a:close/>
                    <a:moveTo>
                      <a:pt x="329" y="41"/>
                    </a:moveTo>
                    <a:cubicBezTo>
                      <a:pt x="327" y="41"/>
                      <a:pt x="326" y="42"/>
                      <a:pt x="326" y="44"/>
                    </a:cubicBezTo>
                    <a:cubicBezTo>
                      <a:pt x="326" y="45"/>
                      <a:pt x="327" y="46"/>
                      <a:pt x="328" y="46"/>
                    </a:cubicBezTo>
                    <a:cubicBezTo>
                      <a:pt x="330" y="46"/>
                      <a:pt x="330" y="46"/>
                      <a:pt x="330" y="46"/>
                    </a:cubicBezTo>
                    <a:cubicBezTo>
                      <a:pt x="331" y="46"/>
                      <a:pt x="332" y="45"/>
                      <a:pt x="332" y="44"/>
                    </a:cubicBezTo>
                    <a:cubicBezTo>
                      <a:pt x="332" y="42"/>
                      <a:pt x="330" y="41"/>
                      <a:pt x="329" y="41"/>
                    </a:cubicBezTo>
                    <a:close/>
                    <a:moveTo>
                      <a:pt x="368" y="8"/>
                    </a:moveTo>
                    <a:cubicBezTo>
                      <a:pt x="368" y="8"/>
                      <a:pt x="368" y="8"/>
                      <a:pt x="368" y="8"/>
                    </a:cubicBezTo>
                    <a:cubicBezTo>
                      <a:pt x="370" y="8"/>
                      <a:pt x="371" y="6"/>
                      <a:pt x="371" y="5"/>
                    </a:cubicBezTo>
                    <a:cubicBezTo>
                      <a:pt x="371" y="3"/>
                      <a:pt x="370" y="2"/>
                      <a:pt x="368" y="2"/>
                    </a:cubicBezTo>
                    <a:cubicBezTo>
                      <a:pt x="368" y="2"/>
                      <a:pt x="368" y="2"/>
                      <a:pt x="368" y="2"/>
                    </a:cubicBezTo>
                    <a:cubicBezTo>
                      <a:pt x="367" y="2"/>
                      <a:pt x="365" y="3"/>
                      <a:pt x="365" y="5"/>
                    </a:cubicBezTo>
                    <a:cubicBezTo>
                      <a:pt x="366" y="5"/>
                      <a:pt x="366" y="5"/>
                      <a:pt x="366" y="5"/>
                    </a:cubicBezTo>
                    <a:cubicBezTo>
                      <a:pt x="366" y="6"/>
                      <a:pt x="367" y="8"/>
                      <a:pt x="368" y="8"/>
                    </a:cubicBezTo>
                    <a:close/>
                    <a:moveTo>
                      <a:pt x="337" y="38"/>
                    </a:moveTo>
                    <a:cubicBezTo>
                      <a:pt x="337" y="38"/>
                      <a:pt x="337" y="38"/>
                      <a:pt x="337" y="38"/>
                    </a:cubicBezTo>
                    <a:cubicBezTo>
                      <a:pt x="337" y="37"/>
                      <a:pt x="336" y="36"/>
                      <a:pt x="334" y="36"/>
                    </a:cubicBezTo>
                    <a:cubicBezTo>
                      <a:pt x="334" y="36"/>
                      <a:pt x="334" y="36"/>
                      <a:pt x="334" y="36"/>
                    </a:cubicBezTo>
                    <a:cubicBezTo>
                      <a:pt x="333" y="36"/>
                      <a:pt x="332" y="37"/>
                      <a:pt x="332" y="38"/>
                    </a:cubicBezTo>
                    <a:cubicBezTo>
                      <a:pt x="332" y="38"/>
                      <a:pt x="332" y="38"/>
                      <a:pt x="332" y="38"/>
                    </a:cubicBezTo>
                    <a:cubicBezTo>
                      <a:pt x="332" y="38"/>
                      <a:pt x="332" y="38"/>
                      <a:pt x="332" y="38"/>
                    </a:cubicBezTo>
                    <a:cubicBezTo>
                      <a:pt x="332" y="40"/>
                      <a:pt x="333" y="41"/>
                      <a:pt x="334" y="41"/>
                    </a:cubicBezTo>
                    <a:cubicBezTo>
                      <a:pt x="334" y="41"/>
                      <a:pt x="334" y="41"/>
                      <a:pt x="334" y="41"/>
                    </a:cubicBezTo>
                    <a:cubicBezTo>
                      <a:pt x="336" y="41"/>
                      <a:pt x="337" y="40"/>
                      <a:pt x="337" y="38"/>
                    </a:cubicBezTo>
                    <a:close/>
                    <a:moveTo>
                      <a:pt x="326" y="38"/>
                    </a:moveTo>
                    <a:cubicBezTo>
                      <a:pt x="326" y="38"/>
                      <a:pt x="326" y="38"/>
                      <a:pt x="326" y="38"/>
                    </a:cubicBezTo>
                    <a:cubicBezTo>
                      <a:pt x="326" y="37"/>
                      <a:pt x="325" y="36"/>
                      <a:pt x="323" y="36"/>
                    </a:cubicBezTo>
                    <a:cubicBezTo>
                      <a:pt x="323" y="36"/>
                      <a:pt x="323" y="36"/>
                      <a:pt x="323" y="36"/>
                    </a:cubicBezTo>
                    <a:cubicBezTo>
                      <a:pt x="322" y="36"/>
                      <a:pt x="320" y="37"/>
                      <a:pt x="320" y="38"/>
                    </a:cubicBezTo>
                    <a:cubicBezTo>
                      <a:pt x="320" y="38"/>
                      <a:pt x="320" y="38"/>
                      <a:pt x="320" y="38"/>
                    </a:cubicBezTo>
                    <a:cubicBezTo>
                      <a:pt x="320" y="38"/>
                      <a:pt x="320" y="38"/>
                      <a:pt x="320" y="38"/>
                    </a:cubicBezTo>
                    <a:cubicBezTo>
                      <a:pt x="320" y="40"/>
                      <a:pt x="322" y="41"/>
                      <a:pt x="323" y="41"/>
                    </a:cubicBezTo>
                    <a:cubicBezTo>
                      <a:pt x="323" y="41"/>
                      <a:pt x="323" y="41"/>
                      <a:pt x="323" y="41"/>
                    </a:cubicBezTo>
                    <a:cubicBezTo>
                      <a:pt x="323" y="41"/>
                      <a:pt x="323" y="41"/>
                      <a:pt x="323" y="41"/>
                    </a:cubicBezTo>
                    <a:cubicBezTo>
                      <a:pt x="325" y="41"/>
                      <a:pt x="326" y="40"/>
                      <a:pt x="326" y="38"/>
                    </a:cubicBezTo>
                    <a:close/>
                    <a:moveTo>
                      <a:pt x="323" y="8"/>
                    </a:moveTo>
                    <a:cubicBezTo>
                      <a:pt x="323" y="8"/>
                      <a:pt x="323" y="8"/>
                      <a:pt x="323" y="8"/>
                    </a:cubicBezTo>
                    <a:cubicBezTo>
                      <a:pt x="323" y="8"/>
                      <a:pt x="323" y="8"/>
                      <a:pt x="323" y="8"/>
                    </a:cubicBezTo>
                    <a:cubicBezTo>
                      <a:pt x="325" y="8"/>
                      <a:pt x="326" y="6"/>
                      <a:pt x="326" y="5"/>
                    </a:cubicBezTo>
                    <a:cubicBezTo>
                      <a:pt x="326" y="5"/>
                      <a:pt x="326" y="5"/>
                      <a:pt x="326" y="5"/>
                    </a:cubicBezTo>
                    <a:cubicBezTo>
                      <a:pt x="326" y="3"/>
                      <a:pt x="325" y="2"/>
                      <a:pt x="323" y="2"/>
                    </a:cubicBezTo>
                    <a:cubicBezTo>
                      <a:pt x="323" y="2"/>
                      <a:pt x="323" y="2"/>
                      <a:pt x="323" y="2"/>
                    </a:cubicBezTo>
                    <a:cubicBezTo>
                      <a:pt x="322" y="2"/>
                      <a:pt x="320" y="3"/>
                      <a:pt x="320" y="5"/>
                    </a:cubicBezTo>
                    <a:cubicBezTo>
                      <a:pt x="320" y="5"/>
                      <a:pt x="320" y="5"/>
                      <a:pt x="320" y="5"/>
                    </a:cubicBezTo>
                    <a:cubicBezTo>
                      <a:pt x="320" y="6"/>
                      <a:pt x="322" y="8"/>
                      <a:pt x="323" y="8"/>
                    </a:cubicBezTo>
                    <a:close/>
                    <a:moveTo>
                      <a:pt x="318" y="41"/>
                    </a:moveTo>
                    <a:cubicBezTo>
                      <a:pt x="316" y="41"/>
                      <a:pt x="315" y="42"/>
                      <a:pt x="315" y="44"/>
                    </a:cubicBezTo>
                    <a:cubicBezTo>
                      <a:pt x="315" y="45"/>
                      <a:pt x="315" y="46"/>
                      <a:pt x="316" y="46"/>
                    </a:cubicBezTo>
                    <a:cubicBezTo>
                      <a:pt x="319" y="46"/>
                      <a:pt x="319" y="46"/>
                      <a:pt x="319" y="46"/>
                    </a:cubicBezTo>
                    <a:cubicBezTo>
                      <a:pt x="320" y="46"/>
                      <a:pt x="320" y="45"/>
                      <a:pt x="320" y="44"/>
                    </a:cubicBezTo>
                    <a:cubicBezTo>
                      <a:pt x="320" y="42"/>
                      <a:pt x="319" y="41"/>
                      <a:pt x="318" y="41"/>
                    </a:cubicBezTo>
                    <a:close/>
                    <a:moveTo>
                      <a:pt x="318" y="2"/>
                    </a:moveTo>
                    <a:cubicBezTo>
                      <a:pt x="319" y="2"/>
                      <a:pt x="320" y="1"/>
                      <a:pt x="320" y="0"/>
                    </a:cubicBezTo>
                    <a:cubicBezTo>
                      <a:pt x="315" y="0"/>
                      <a:pt x="315" y="0"/>
                      <a:pt x="315" y="0"/>
                    </a:cubicBezTo>
                    <a:cubicBezTo>
                      <a:pt x="315" y="1"/>
                      <a:pt x="316" y="2"/>
                      <a:pt x="318" y="2"/>
                    </a:cubicBezTo>
                    <a:close/>
                    <a:moveTo>
                      <a:pt x="419" y="2"/>
                    </a:moveTo>
                    <a:cubicBezTo>
                      <a:pt x="420" y="2"/>
                      <a:pt x="421" y="1"/>
                      <a:pt x="422" y="0"/>
                    </a:cubicBezTo>
                    <a:cubicBezTo>
                      <a:pt x="416" y="0"/>
                      <a:pt x="416" y="0"/>
                      <a:pt x="416" y="0"/>
                    </a:cubicBezTo>
                    <a:cubicBezTo>
                      <a:pt x="417" y="1"/>
                      <a:pt x="418" y="2"/>
                      <a:pt x="419" y="2"/>
                    </a:cubicBezTo>
                    <a:close/>
                    <a:moveTo>
                      <a:pt x="413" y="8"/>
                    </a:moveTo>
                    <a:cubicBezTo>
                      <a:pt x="413" y="8"/>
                      <a:pt x="413" y="8"/>
                      <a:pt x="413" y="8"/>
                    </a:cubicBezTo>
                    <a:cubicBezTo>
                      <a:pt x="413" y="8"/>
                      <a:pt x="413" y="8"/>
                      <a:pt x="413" y="8"/>
                    </a:cubicBezTo>
                    <a:cubicBezTo>
                      <a:pt x="415" y="8"/>
                      <a:pt x="416" y="6"/>
                      <a:pt x="416" y="5"/>
                    </a:cubicBezTo>
                    <a:cubicBezTo>
                      <a:pt x="416" y="5"/>
                      <a:pt x="416" y="5"/>
                      <a:pt x="416" y="5"/>
                    </a:cubicBezTo>
                    <a:cubicBezTo>
                      <a:pt x="416" y="3"/>
                      <a:pt x="415" y="2"/>
                      <a:pt x="413" y="2"/>
                    </a:cubicBezTo>
                    <a:cubicBezTo>
                      <a:pt x="413" y="2"/>
                      <a:pt x="413" y="2"/>
                      <a:pt x="413" y="2"/>
                    </a:cubicBezTo>
                    <a:cubicBezTo>
                      <a:pt x="413" y="2"/>
                      <a:pt x="413" y="2"/>
                      <a:pt x="413" y="2"/>
                    </a:cubicBezTo>
                    <a:cubicBezTo>
                      <a:pt x="412" y="2"/>
                      <a:pt x="411" y="3"/>
                      <a:pt x="411" y="5"/>
                    </a:cubicBezTo>
                    <a:cubicBezTo>
                      <a:pt x="411" y="5"/>
                      <a:pt x="411" y="5"/>
                      <a:pt x="411" y="5"/>
                    </a:cubicBezTo>
                    <a:cubicBezTo>
                      <a:pt x="411" y="6"/>
                      <a:pt x="412" y="8"/>
                      <a:pt x="413" y="8"/>
                    </a:cubicBezTo>
                    <a:close/>
                    <a:moveTo>
                      <a:pt x="430" y="2"/>
                    </a:moveTo>
                    <a:cubicBezTo>
                      <a:pt x="432" y="2"/>
                      <a:pt x="433" y="1"/>
                      <a:pt x="433" y="0"/>
                    </a:cubicBezTo>
                    <a:cubicBezTo>
                      <a:pt x="428" y="0"/>
                      <a:pt x="428" y="0"/>
                      <a:pt x="428" y="0"/>
                    </a:cubicBezTo>
                    <a:cubicBezTo>
                      <a:pt x="428" y="1"/>
                      <a:pt x="429" y="2"/>
                      <a:pt x="430" y="2"/>
                    </a:cubicBezTo>
                    <a:close/>
                    <a:moveTo>
                      <a:pt x="447" y="8"/>
                    </a:moveTo>
                    <a:cubicBezTo>
                      <a:pt x="447" y="8"/>
                      <a:pt x="447" y="8"/>
                      <a:pt x="447" y="8"/>
                    </a:cubicBezTo>
                    <a:cubicBezTo>
                      <a:pt x="449" y="8"/>
                      <a:pt x="450" y="6"/>
                      <a:pt x="450" y="5"/>
                    </a:cubicBezTo>
                    <a:cubicBezTo>
                      <a:pt x="450" y="3"/>
                      <a:pt x="449" y="2"/>
                      <a:pt x="447" y="2"/>
                    </a:cubicBezTo>
                    <a:cubicBezTo>
                      <a:pt x="447" y="2"/>
                      <a:pt x="447" y="2"/>
                      <a:pt x="447" y="2"/>
                    </a:cubicBezTo>
                    <a:cubicBezTo>
                      <a:pt x="446" y="2"/>
                      <a:pt x="444" y="3"/>
                      <a:pt x="444" y="5"/>
                    </a:cubicBezTo>
                    <a:cubicBezTo>
                      <a:pt x="444" y="5"/>
                      <a:pt x="444" y="5"/>
                      <a:pt x="444" y="5"/>
                    </a:cubicBezTo>
                    <a:cubicBezTo>
                      <a:pt x="444" y="6"/>
                      <a:pt x="446" y="8"/>
                      <a:pt x="447" y="8"/>
                    </a:cubicBezTo>
                    <a:close/>
                    <a:moveTo>
                      <a:pt x="425" y="8"/>
                    </a:moveTo>
                    <a:cubicBezTo>
                      <a:pt x="425" y="8"/>
                      <a:pt x="425" y="8"/>
                      <a:pt x="425" y="8"/>
                    </a:cubicBezTo>
                    <a:cubicBezTo>
                      <a:pt x="426" y="8"/>
                      <a:pt x="428" y="6"/>
                      <a:pt x="428" y="5"/>
                    </a:cubicBezTo>
                    <a:cubicBezTo>
                      <a:pt x="428" y="5"/>
                      <a:pt x="428" y="5"/>
                      <a:pt x="428" y="5"/>
                    </a:cubicBezTo>
                    <a:cubicBezTo>
                      <a:pt x="428" y="3"/>
                      <a:pt x="426" y="2"/>
                      <a:pt x="425" y="2"/>
                    </a:cubicBezTo>
                    <a:cubicBezTo>
                      <a:pt x="425" y="2"/>
                      <a:pt x="425" y="2"/>
                      <a:pt x="425" y="2"/>
                    </a:cubicBezTo>
                    <a:cubicBezTo>
                      <a:pt x="423" y="2"/>
                      <a:pt x="422" y="3"/>
                      <a:pt x="422" y="5"/>
                    </a:cubicBezTo>
                    <a:cubicBezTo>
                      <a:pt x="422" y="5"/>
                      <a:pt x="422" y="5"/>
                      <a:pt x="422" y="5"/>
                    </a:cubicBezTo>
                    <a:cubicBezTo>
                      <a:pt x="422" y="6"/>
                      <a:pt x="423" y="8"/>
                      <a:pt x="425" y="8"/>
                    </a:cubicBezTo>
                    <a:close/>
                    <a:moveTo>
                      <a:pt x="374" y="2"/>
                    </a:moveTo>
                    <a:cubicBezTo>
                      <a:pt x="375" y="2"/>
                      <a:pt x="376" y="1"/>
                      <a:pt x="377" y="0"/>
                    </a:cubicBezTo>
                    <a:cubicBezTo>
                      <a:pt x="371" y="0"/>
                      <a:pt x="371" y="0"/>
                      <a:pt x="371" y="0"/>
                    </a:cubicBezTo>
                    <a:cubicBezTo>
                      <a:pt x="372" y="1"/>
                      <a:pt x="373" y="2"/>
                      <a:pt x="374" y="2"/>
                    </a:cubicBezTo>
                    <a:close/>
                    <a:moveTo>
                      <a:pt x="442" y="2"/>
                    </a:moveTo>
                    <a:cubicBezTo>
                      <a:pt x="443" y="2"/>
                      <a:pt x="444" y="1"/>
                      <a:pt x="444" y="0"/>
                    </a:cubicBezTo>
                    <a:cubicBezTo>
                      <a:pt x="439" y="0"/>
                      <a:pt x="439" y="0"/>
                      <a:pt x="439" y="0"/>
                    </a:cubicBezTo>
                    <a:cubicBezTo>
                      <a:pt x="439" y="1"/>
                      <a:pt x="440" y="2"/>
                      <a:pt x="442" y="2"/>
                    </a:cubicBezTo>
                    <a:close/>
                    <a:moveTo>
                      <a:pt x="436" y="8"/>
                    </a:moveTo>
                    <a:cubicBezTo>
                      <a:pt x="436" y="8"/>
                      <a:pt x="436" y="8"/>
                      <a:pt x="436" y="8"/>
                    </a:cubicBezTo>
                    <a:cubicBezTo>
                      <a:pt x="438" y="8"/>
                      <a:pt x="439" y="6"/>
                      <a:pt x="439" y="5"/>
                    </a:cubicBezTo>
                    <a:cubicBezTo>
                      <a:pt x="439" y="5"/>
                      <a:pt x="439" y="5"/>
                      <a:pt x="439" y="5"/>
                    </a:cubicBezTo>
                    <a:cubicBezTo>
                      <a:pt x="439" y="3"/>
                      <a:pt x="438" y="2"/>
                      <a:pt x="436" y="2"/>
                    </a:cubicBezTo>
                    <a:cubicBezTo>
                      <a:pt x="436" y="2"/>
                      <a:pt x="436" y="2"/>
                      <a:pt x="436" y="2"/>
                    </a:cubicBezTo>
                    <a:cubicBezTo>
                      <a:pt x="434" y="2"/>
                      <a:pt x="433" y="3"/>
                      <a:pt x="433" y="5"/>
                    </a:cubicBezTo>
                    <a:cubicBezTo>
                      <a:pt x="433" y="5"/>
                      <a:pt x="433" y="5"/>
                      <a:pt x="433" y="5"/>
                    </a:cubicBezTo>
                    <a:cubicBezTo>
                      <a:pt x="433" y="6"/>
                      <a:pt x="434" y="8"/>
                      <a:pt x="436" y="8"/>
                    </a:cubicBezTo>
                    <a:close/>
                    <a:moveTo>
                      <a:pt x="385" y="2"/>
                    </a:moveTo>
                    <a:cubicBezTo>
                      <a:pt x="387" y="2"/>
                      <a:pt x="388" y="1"/>
                      <a:pt x="388" y="0"/>
                    </a:cubicBezTo>
                    <a:cubicBezTo>
                      <a:pt x="383" y="0"/>
                      <a:pt x="383" y="0"/>
                      <a:pt x="383" y="0"/>
                    </a:cubicBezTo>
                    <a:cubicBezTo>
                      <a:pt x="383" y="1"/>
                      <a:pt x="384" y="2"/>
                      <a:pt x="385" y="2"/>
                    </a:cubicBezTo>
                    <a:close/>
                    <a:moveTo>
                      <a:pt x="380" y="8"/>
                    </a:moveTo>
                    <a:cubicBezTo>
                      <a:pt x="380" y="8"/>
                      <a:pt x="380" y="8"/>
                      <a:pt x="380" y="8"/>
                    </a:cubicBezTo>
                    <a:cubicBezTo>
                      <a:pt x="381" y="8"/>
                      <a:pt x="382" y="6"/>
                      <a:pt x="382" y="5"/>
                    </a:cubicBezTo>
                    <a:cubicBezTo>
                      <a:pt x="382" y="5"/>
                      <a:pt x="382" y="5"/>
                      <a:pt x="382" y="5"/>
                    </a:cubicBezTo>
                    <a:cubicBezTo>
                      <a:pt x="382" y="3"/>
                      <a:pt x="381" y="2"/>
                      <a:pt x="380" y="2"/>
                    </a:cubicBezTo>
                    <a:cubicBezTo>
                      <a:pt x="380" y="2"/>
                      <a:pt x="380" y="2"/>
                      <a:pt x="380" y="2"/>
                    </a:cubicBezTo>
                    <a:cubicBezTo>
                      <a:pt x="378" y="2"/>
                      <a:pt x="377" y="3"/>
                      <a:pt x="377" y="5"/>
                    </a:cubicBezTo>
                    <a:cubicBezTo>
                      <a:pt x="377" y="5"/>
                      <a:pt x="377" y="5"/>
                      <a:pt x="377" y="5"/>
                    </a:cubicBezTo>
                    <a:cubicBezTo>
                      <a:pt x="377" y="6"/>
                      <a:pt x="378" y="8"/>
                      <a:pt x="380" y="8"/>
                    </a:cubicBezTo>
                    <a:close/>
                    <a:moveTo>
                      <a:pt x="408" y="2"/>
                    </a:moveTo>
                    <a:cubicBezTo>
                      <a:pt x="409" y="2"/>
                      <a:pt x="410" y="1"/>
                      <a:pt x="411" y="0"/>
                    </a:cubicBezTo>
                    <a:cubicBezTo>
                      <a:pt x="405" y="0"/>
                      <a:pt x="405" y="0"/>
                      <a:pt x="405" y="0"/>
                    </a:cubicBezTo>
                    <a:cubicBezTo>
                      <a:pt x="405" y="1"/>
                      <a:pt x="406" y="2"/>
                      <a:pt x="408" y="2"/>
                    </a:cubicBezTo>
                    <a:close/>
                    <a:moveTo>
                      <a:pt x="391" y="8"/>
                    </a:moveTo>
                    <a:cubicBezTo>
                      <a:pt x="391" y="8"/>
                      <a:pt x="391" y="8"/>
                      <a:pt x="391" y="8"/>
                    </a:cubicBezTo>
                    <a:cubicBezTo>
                      <a:pt x="391" y="8"/>
                      <a:pt x="391" y="8"/>
                      <a:pt x="391" y="8"/>
                    </a:cubicBezTo>
                    <a:cubicBezTo>
                      <a:pt x="392" y="8"/>
                      <a:pt x="394" y="6"/>
                      <a:pt x="394" y="5"/>
                    </a:cubicBezTo>
                    <a:cubicBezTo>
                      <a:pt x="394" y="5"/>
                      <a:pt x="394" y="5"/>
                      <a:pt x="394" y="5"/>
                    </a:cubicBezTo>
                    <a:cubicBezTo>
                      <a:pt x="394" y="3"/>
                      <a:pt x="392" y="2"/>
                      <a:pt x="391" y="2"/>
                    </a:cubicBezTo>
                    <a:cubicBezTo>
                      <a:pt x="391" y="2"/>
                      <a:pt x="391" y="2"/>
                      <a:pt x="391" y="2"/>
                    </a:cubicBezTo>
                    <a:cubicBezTo>
                      <a:pt x="391" y="2"/>
                      <a:pt x="391" y="2"/>
                      <a:pt x="391" y="2"/>
                    </a:cubicBezTo>
                    <a:cubicBezTo>
                      <a:pt x="389" y="2"/>
                      <a:pt x="388" y="3"/>
                      <a:pt x="388" y="5"/>
                    </a:cubicBezTo>
                    <a:cubicBezTo>
                      <a:pt x="388" y="5"/>
                      <a:pt x="388" y="5"/>
                      <a:pt x="388" y="5"/>
                    </a:cubicBezTo>
                    <a:cubicBezTo>
                      <a:pt x="388" y="6"/>
                      <a:pt x="389" y="8"/>
                      <a:pt x="391" y="8"/>
                    </a:cubicBezTo>
                    <a:close/>
                    <a:moveTo>
                      <a:pt x="402" y="8"/>
                    </a:moveTo>
                    <a:cubicBezTo>
                      <a:pt x="402" y="8"/>
                      <a:pt x="402" y="8"/>
                      <a:pt x="402" y="8"/>
                    </a:cubicBezTo>
                    <a:cubicBezTo>
                      <a:pt x="404" y="8"/>
                      <a:pt x="405" y="6"/>
                      <a:pt x="405" y="5"/>
                    </a:cubicBezTo>
                    <a:cubicBezTo>
                      <a:pt x="405" y="5"/>
                      <a:pt x="405" y="5"/>
                      <a:pt x="405" y="5"/>
                    </a:cubicBezTo>
                    <a:cubicBezTo>
                      <a:pt x="405" y="3"/>
                      <a:pt x="404" y="2"/>
                      <a:pt x="402" y="2"/>
                    </a:cubicBezTo>
                    <a:cubicBezTo>
                      <a:pt x="402" y="2"/>
                      <a:pt x="402" y="2"/>
                      <a:pt x="402" y="2"/>
                    </a:cubicBezTo>
                    <a:cubicBezTo>
                      <a:pt x="401" y="2"/>
                      <a:pt x="399" y="3"/>
                      <a:pt x="399" y="5"/>
                    </a:cubicBezTo>
                    <a:cubicBezTo>
                      <a:pt x="399" y="5"/>
                      <a:pt x="399" y="5"/>
                      <a:pt x="399" y="5"/>
                    </a:cubicBezTo>
                    <a:cubicBezTo>
                      <a:pt x="399" y="6"/>
                      <a:pt x="401" y="8"/>
                      <a:pt x="402" y="8"/>
                    </a:cubicBezTo>
                    <a:close/>
                    <a:moveTo>
                      <a:pt x="397" y="2"/>
                    </a:moveTo>
                    <a:cubicBezTo>
                      <a:pt x="398" y="2"/>
                      <a:pt x="399" y="1"/>
                      <a:pt x="399" y="0"/>
                    </a:cubicBezTo>
                    <a:cubicBezTo>
                      <a:pt x="394" y="0"/>
                      <a:pt x="394" y="0"/>
                      <a:pt x="394" y="0"/>
                    </a:cubicBezTo>
                    <a:cubicBezTo>
                      <a:pt x="394" y="1"/>
                      <a:pt x="395" y="2"/>
                      <a:pt x="397" y="2"/>
                    </a:cubicBezTo>
                    <a:close/>
                  </a:path>
                </a:pathLst>
              </a:custGeom>
              <a:solidFill>
                <a:schemeClr val="tx1"/>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53" name="Freeform 25"/>
              <p:cNvSpPr>
                <a:spLocks noEditPoints="1"/>
              </p:cNvSpPr>
              <p:nvPr/>
            </p:nvSpPr>
            <p:spPr bwMode="auto">
              <a:xfrm>
                <a:off x="8829675" y="1330326"/>
                <a:ext cx="425450" cy="50800"/>
              </a:xfrm>
              <a:custGeom>
                <a:avLst/>
                <a:gdLst>
                  <a:gd name="T0" fmla="*/ 569 w 608"/>
                  <a:gd name="T1" fmla="*/ 0 h 73"/>
                  <a:gd name="T2" fmla="*/ 39 w 608"/>
                  <a:gd name="T3" fmla="*/ 0 h 73"/>
                  <a:gd name="T4" fmla="*/ 0 w 608"/>
                  <a:gd name="T5" fmla="*/ 36 h 73"/>
                  <a:gd name="T6" fmla="*/ 39 w 608"/>
                  <a:gd name="T7" fmla="*/ 72 h 73"/>
                  <a:gd name="T8" fmla="*/ 569 w 608"/>
                  <a:gd name="T9" fmla="*/ 73 h 73"/>
                  <a:gd name="T10" fmla="*/ 608 w 608"/>
                  <a:gd name="T11" fmla="*/ 36 h 73"/>
                  <a:gd name="T12" fmla="*/ 569 w 608"/>
                  <a:gd name="T13" fmla="*/ 0 h 73"/>
                  <a:gd name="T14" fmla="*/ 571 w 608"/>
                  <a:gd name="T15" fmla="*/ 62 h 73"/>
                  <a:gd name="T16" fmla="*/ 37 w 608"/>
                  <a:gd name="T17" fmla="*/ 62 h 73"/>
                  <a:gd name="T18" fmla="*/ 9 w 608"/>
                  <a:gd name="T19" fmla="*/ 37 h 73"/>
                  <a:gd name="T20" fmla="*/ 37 w 608"/>
                  <a:gd name="T21" fmla="*/ 13 h 73"/>
                  <a:gd name="T22" fmla="*/ 571 w 608"/>
                  <a:gd name="T23" fmla="*/ 13 h 73"/>
                  <a:gd name="T24" fmla="*/ 599 w 608"/>
                  <a:gd name="T25" fmla="*/ 37 h 73"/>
                  <a:gd name="T26" fmla="*/ 571 w 608"/>
                  <a:gd name="T27" fmla="*/ 6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8" h="73">
                    <a:moveTo>
                      <a:pt x="569" y="0"/>
                    </a:moveTo>
                    <a:cubicBezTo>
                      <a:pt x="39" y="0"/>
                      <a:pt x="39" y="0"/>
                      <a:pt x="39" y="0"/>
                    </a:cubicBezTo>
                    <a:cubicBezTo>
                      <a:pt x="15" y="0"/>
                      <a:pt x="0" y="16"/>
                      <a:pt x="0" y="36"/>
                    </a:cubicBezTo>
                    <a:cubicBezTo>
                      <a:pt x="0" y="57"/>
                      <a:pt x="15" y="72"/>
                      <a:pt x="39" y="72"/>
                    </a:cubicBezTo>
                    <a:cubicBezTo>
                      <a:pt x="569" y="73"/>
                      <a:pt x="569" y="73"/>
                      <a:pt x="569" y="73"/>
                    </a:cubicBezTo>
                    <a:cubicBezTo>
                      <a:pt x="593" y="73"/>
                      <a:pt x="608" y="57"/>
                      <a:pt x="608" y="36"/>
                    </a:cubicBezTo>
                    <a:cubicBezTo>
                      <a:pt x="608" y="16"/>
                      <a:pt x="593" y="0"/>
                      <a:pt x="569" y="0"/>
                    </a:cubicBezTo>
                    <a:close/>
                    <a:moveTo>
                      <a:pt x="571" y="62"/>
                    </a:moveTo>
                    <a:cubicBezTo>
                      <a:pt x="37" y="62"/>
                      <a:pt x="37" y="62"/>
                      <a:pt x="37" y="62"/>
                    </a:cubicBezTo>
                    <a:cubicBezTo>
                      <a:pt x="20" y="62"/>
                      <a:pt x="9" y="52"/>
                      <a:pt x="9" y="37"/>
                    </a:cubicBezTo>
                    <a:cubicBezTo>
                      <a:pt x="9" y="23"/>
                      <a:pt x="20" y="13"/>
                      <a:pt x="37" y="13"/>
                    </a:cubicBezTo>
                    <a:cubicBezTo>
                      <a:pt x="571" y="13"/>
                      <a:pt x="571" y="13"/>
                      <a:pt x="571" y="13"/>
                    </a:cubicBezTo>
                    <a:cubicBezTo>
                      <a:pt x="588" y="13"/>
                      <a:pt x="599" y="23"/>
                      <a:pt x="599" y="37"/>
                    </a:cubicBezTo>
                    <a:cubicBezTo>
                      <a:pt x="599" y="52"/>
                      <a:pt x="587" y="62"/>
                      <a:pt x="571" y="62"/>
                    </a:cubicBezTo>
                    <a:close/>
                  </a:path>
                </a:pathLst>
              </a:custGeom>
              <a:solidFill>
                <a:schemeClr val="tx1">
                  <a:lumMod val="75000"/>
                  <a:lumOff val="25000"/>
                </a:schemeClr>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grpSp>
        <p:grpSp>
          <p:nvGrpSpPr>
            <p:cNvPr id="41" name="Acc"/>
            <p:cNvGrpSpPr/>
            <p:nvPr/>
          </p:nvGrpSpPr>
          <p:grpSpPr>
            <a:xfrm>
              <a:off x="9161506" y="175049"/>
              <a:ext cx="177826" cy="177826"/>
              <a:chOff x="9012229" y="1152518"/>
              <a:chExt cx="63500" cy="63500"/>
            </a:xfrm>
          </p:grpSpPr>
          <p:sp>
            <p:nvSpPr>
              <p:cNvPr id="48" name="Acc1"/>
              <p:cNvSpPr>
                <a:spLocks noEditPoints="1"/>
              </p:cNvSpPr>
              <p:nvPr/>
            </p:nvSpPr>
            <p:spPr bwMode="auto">
              <a:xfrm>
                <a:off x="9012229" y="1152518"/>
                <a:ext cx="63500" cy="63500"/>
              </a:xfrm>
              <a:custGeom>
                <a:avLst/>
                <a:gdLst>
                  <a:gd name="T0" fmla="*/ 45 w 91"/>
                  <a:gd name="T1" fmla="*/ 91 h 91"/>
                  <a:gd name="T2" fmla="*/ 0 w 91"/>
                  <a:gd name="T3" fmla="*/ 45 h 91"/>
                  <a:gd name="T4" fmla="*/ 45 w 91"/>
                  <a:gd name="T5" fmla="*/ 0 h 91"/>
                  <a:gd name="T6" fmla="*/ 91 w 91"/>
                  <a:gd name="T7" fmla="*/ 45 h 91"/>
                  <a:gd name="T8" fmla="*/ 45 w 91"/>
                  <a:gd name="T9" fmla="*/ 91 h 91"/>
                  <a:gd name="T10" fmla="*/ 45 w 91"/>
                  <a:gd name="T11" fmla="*/ 4 h 91"/>
                  <a:gd name="T12" fmla="*/ 4 w 91"/>
                  <a:gd name="T13" fmla="*/ 45 h 91"/>
                  <a:gd name="T14" fmla="*/ 45 w 91"/>
                  <a:gd name="T15" fmla="*/ 86 h 91"/>
                  <a:gd name="T16" fmla="*/ 86 w 91"/>
                  <a:gd name="T17" fmla="*/ 45 h 91"/>
                  <a:gd name="T18" fmla="*/ 45 w 91"/>
                  <a:gd name="T19" fmla="*/ 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45" y="91"/>
                    </a:moveTo>
                    <a:cubicBezTo>
                      <a:pt x="20" y="91"/>
                      <a:pt x="0" y="70"/>
                      <a:pt x="0" y="45"/>
                    </a:cubicBezTo>
                    <a:cubicBezTo>
                      <a:pt x="0" y="20"/>
                      <a:pt x="20" y="0"/>
                      <a:pt x="45" y="0"/>
                    </a:cubicBezTo>
                    <a:cubicBezTo>
                      <a:pt x="70" y="0"/>
                      <a:pt x="91" y="20"/>
                      <a:pt x="91" y="45"/>
                    </a:cubicBezTo>
                    <a:cubicBezTo>
                      <a:pt x="91" y="70"/>
                      <a:pt x="70" y="91"/>
                      <a:pt x="45" y="91"/>
                    </a:cubicBezTo>
                    <a:close/>
                    <a:moveTo>
                      <a:pt x="45" y="4"/>
                    </a:moveTo>
                    <a:cubicBezTo>
                      <a:pt x="23" y="4"/>
                      <a:pt x="4" y="23"/>
                      <a:pt x="4" y="45"/>
                    </a:cubicBezTo>
                    <a:cubicBezTo>
                      <a:pt x="4" y="68"/>
                      <a:pt x="23" y="86"/>
                      <a:pt x="45" y="86"/>
                    </a:cubicBezTo>
                    <a:cubicBezTo>
                      <a:pt x="68" y="86"/>
                      <a:pt x="86" y="68"/>
                      <a:pt x="86" y="45"/>
                    </a:cubicBezTo>
                    <a:cubicBezTo>
                      <a:pt x="86" y="23"/>
                      <a:pt x="68" y="4"/>
                      <a:pt x="45" y="4"/>
                    </a:cubicBezTo>
                    <a:close/>
                  </a:path>
                </a:pathLst>
              </a:custGeom>
              <a:solidFill>
                <a:schemeClr val="bg1">
                  <a:lumMod val="50000"/>
                </a:schemeClr>
              </a:solidFill>
              <a:ln>
                <a:noFill/>
              </a:ln>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49" name="Acc2"/>
              <p:cNvSpPr>
                <a:spLocks noChangeArrowheads="1"/>
              </p:cNvSpPr>
              <p:nvPr/>
            </p:nvSpPr>
            <p:spPr bwMode="auto">
              <a:xfrm>
                <a:off x="9013825" y="1155701"/>
                <a:ext cx="58738" cy="57150"/>
              </a:xfrm>
              <a:prstGeom prst="ellipse">
                <a:avLst/>
              </a:prstGeom>
              <a:solidFill>
                <a:schemeClr val="tx1">
                  <a:lumMod val="85000"/>
                  <a:lumOff val="15000"/>
                </a:schemeClr>
              </a:solidFill>
              <a:ln>
                <a:noFill/>
              </a:ln>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grpSp>
        <p:grpSp>
          <p:nvGrpSpPr>
            <p:cNvPr id="42" name="Camera"/>
            <p:cNvGrpSpPr/>
            <p:nvPr/>
          </p:nvGrpSpPr>
          <p:grpSpPr>
            <a:xfrm>
              <a:off x="7974520" y="632948"/>
              <a:ext cx="240065" cy="240065"/>
              <a:chOff x="7974544" y="632948"/>
              <a:chExt cx="240065" cy="240065"/>
            </a:xfrm>
          </p:grpSpPr>
          <p:sp>
            <p:nvSpPr>
              <p:cNvPr id="43" name="Oval 28"/>
              <p:cNvSpPr>
                <a:spLocks noChangeArrowheads="1"/>
              </p:cNvSpPr>
              <p:nvPr/>
            </p:nvSpPr>
            <p:spPr bwMode="auto">
              <a:xfrm>
                <a:off x="7976778" y="637394"/>
                <a:ext cx="235622" cy="231173"/>
              </a:xfrm>
              <a:prstGeom prst="ellipse">
                <a:avLst/>
              </a:prstGeom>
              <a:solidFill>
                <a:schemeClr val="tx1">
                  <a:lumMod val="85000"/>
                  <a:lumOff val="15000"/>
                </a:schemeClr>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44" name="Freeform 29"/>
              <p:cNvSpPr>
                <a:spLocks noEditPoints="1"/>
              </p:cNvSpPr>
              <p:nvPr/>
            </p:nvSpPr>
            <p:spPr bwMode="auto">
              <a:xfrm>
                <a:off x="7974544" y="632948"/>
                <a:ext cx="240065" cy="240065"/>
              </a:xfrm>
              <a:custGeom>
                <a:avLst/>
                <a:gdLst>
                  <a:gd name="T0" fmla="*/ 62 w 123"/>
                  <a:gd name="T1" fmla="*/ 123 h 123"/>
                  <a:gd name="T2" fmla="*/ 0 w 123"/>
                  <a:gd name="T3" fmla="*/ 62 h 123"/>
                  <a:gd name="T4" fmla="*/ 62 w 123"/>
                  <a:gd name="T5" fmla="*/ 0 h 123"/>
                  <a:gd name="T6" fmla="*/ 123 w 123"/>
                  <a:gd name="T7" fmla="*/ 62 h 123"/>
                  <a:gd name="T8" fmla="*/ 62 w 123"/>
                  <a:gd name="T9" fmla="*/ 123 h 123"/>
                  <a:gd name="T10" fmla="*/ 62 w 123"/>
                  <a:gd name="T11" fmla="*/ 4 h 123"/>
                  <a:gd name="T12" fmla="*/ 4 w 123"/>
                  <a:gd name="T13" fmla="*/ 62 h 123"/>
                  <a:gd name="T14" fmla="*/ 62 w 123"/>
                  <a:gd name="T15" fmla="*/ 119 h 123"/>
                  <a:gd name="T16" fmla="*/ 119 w 123"/>
                  <a:gd name="T17" fmla="*/ 62 h 123"/>
                  <a:gd name="T18" fmla="*/ 62 w 123"/>
                  <a:gd name="T19" fmla="*/ 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3">
                    <a:moveTo>
                      <a:pt x="62" y="123"/>
                    </a:moveTo>
                    <a:cubicBezTo>
                      <a:pt x="28" y="123"/>
                      <a:pt x="0" y="96"/>
                      <a:pt x="0" y="62"/>
                    </a:cubicBezTo>
                    <a:cubicBezTo>
                      <a:pt x="0" y="28"/>
                      <a:pt x="28" y="0"/>
                      <a:pt x="62" y="0"/>
                    </a:cubicBezTo>
                    <a:cubicBezTo>
                      <a:pt x="96" y="0"/>
                      <a:pt x="123" y="28"/>
                      <a:pt x="123" y="62"/>
                    </a:cubicBezTo>
                    <a:cubicBezTo>
                      <a:pt x="123" y="96"/>
                      <a:pt x="96" y="123"/>
                      <a:pt x="62" y="123"/>
                    </a:cubicBezTo>
                    <a:close/>
                    <a:moveTo>
                      <a:pt x="62" y="4"/>
                    </a:moveTo>
                    <a:cubicBezTo>
                      <a:pt x="30" y="4"/>
                      <a:pt x="4" y="30"/>
                      <a:pt x="4" y="62"/>
                    </a:cubicBezTo>
                    <a:cubicBezTo>
                      <a:pt x="4" y="93"/>
                      <a:pt x="30" y="119"/>
                      <a:pt x="62" y="119"/>
                    </a:cubicBezTo>
                    <a:cubicBezTo>
                      <a:pt x="93" y="119"/>
                      <a:pt x="119" y="93"/>
                      <a:pt x="119" y="62"/>
                    </a:cubicBezTo>
                    <a:cubicBezTo>
                      <a:pt x="119" y="30"/>
                      <a:pt x="93" y="4"/>
                      <a:pt x="62" y="4"/>
                    </a:cubicBezTo>
                    <a:close/>
                  </a:path>
                </a:pathLst>
              </a:custGeom>
              <a:solidFill>
                <a:schemeClr val="tx1">
                  <a:lumMod val="75000"/>
                  <a:lumOff val="25000"/>
                </a:schemeClr>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45" name="Glass Base"/>
              <p:cNvSpPr>
                <a:spLocks noChangeArrowheads="1"/>
              </p:cNvSpPr>
              <p:nvPr/>
            </p:nvSpPr>
            <p:spPr bwMode="auto">
              <a:xfrm>
                <a:off x="8021222" y="677406"/>
                <a:ext cx="146709" cy="151152"/>
              </a:xfrm>
              <a:prstGeom prst="ellipse">
                <a:avLst/>
              </a:prstGeom>
              <a:solidFill>
                <a:schemeClr val="tx2"/>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46" name="Glassy"/>
              <p:cNvSpPr>
                <a:spLocks noEditPoints="1"/>
              </p:cNvSpPr>
              <p:nvPr/>
            </p:nvSpPr>
            <p:spPr bwMode="auto">
              <a:xfrm>
                <a:off x="8030114" y="688518"/>
                <a:ext cx="128924" cy="128924"/>
              </a:xfrm>
              <a:custGeom>
                <a:avLst/>
                <a:gdLst>
                  <a:gd name="T0" fmla="*/ 33 w 66"/>
                  <a:gd name="T1" fmla="*/ 17 h 66"/>
                  <a:gd name="T2" fmla="*/ 17 w 66"/>
                  <a:gd name="T3" fmla="*/ 33 h 66"/>
                  <a:gd name="T4" fmla="*/ 8 w 66"/>
                  <a:gd name="T5" fmla="*/ 41 h 66"/>
                  <a:gd name="T6" fmla="*/ 0 w 66"/>
                  <a:gd name="T7" fmla="*/ 33 h 66"/>
                  <a:gd name="T8" fmla="*/ 33 w 66"/>
                  <a:gd name="T9" fmla="*/ 0 h 66"/>
                  <a:gd name="T10" fmla="*/ 41 w 66"/>
                  <a:gd name="T11" fmla="*/ 8 h 66"/>
                  <a:gd name="T12" fmla="*/ 33 w 66"/>
                  <a:gd name="T13" fmla="*/ 17 h 66"/>
                  <a:gd name="T14" fmla="*/ 57 w 66"/>
                  <a:gd name="T15" fmla="*/ 24 h 66"/>
                  <a:gd name="T16" fmla="*/ 48 w 66"/>
                  <a:gd name="T17" fmla="*/ 33 h 66"/>
                  <a:gd name="T18" fmla="*/ 33 w 66"/>
                  <a:gd name="T19" fmla="*/ 48 h 66"/>
                  <a:gd name="T20" fmla="*/ 24 w 66"/>
                  <a:gd name="T21" fmla="*/ 57 h 66"/>
                  <a:gd name="T22" fmla="*/ 33 w 66"/>
                  <a:gd name="T23" fmla="*/ 66 h 66"/>
                  <a:gd name="T24" fmla="*/ 66 w 66"/>
                  <a:gd name="T25" fmla="*/ 33 h 66"/>
                  <a:gd name="T26" fmla="*/ 57 w 66"/>
                  <a:gd name="T27" fmla="*/ 2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66">
                    <a:moveTo>
                      <a:pt x="33" y="17"/>
                    </a:moveTo>
                    <a:cubicBezTo>
                      <a:pt x="24" y="17"/>
                      <a:pt x="17" y="24"/>
                      <a:pt x="17" y="33"/>
                    </a:cubicBezTo>
                    <a:cubicBezTo>
                      <a:pt x="17" y="37"/>
                      <a:pt x="13" y="41"/>
                      <a:pt x="8" y="41"/>
                    </a:cubicBezTo>
                    <a:cubicBezTo>
                      <a:pt x="4" y="41"/>
                      <a:pt x="0" y="37"/>
                      <a:pt x="0" y="33"/>
                    </a:cubicBezTo>
                    <a:cubicBezTo>
                      <a:pt x="0" y="14"/>
                      <a:pt x="15" y="0"/>
                      <a:pt x="33" y="0"/>
                    </a:cubicBezTo>
                    <a:cubicBezTo>
                      <a:pt x="38" y="0"/>
                      <a:pt x="41" y="3"/>
                      <a:pt x="41" y="8"/>
                    </a:cubicBezTo>
                    <a:cubicBezTo>
                      <a:pt x="41" y="13"/>
                      <a:pt x="38" y="17"/>
                      <a:pt x="33" y="17"/>
                    </a:cubicBezTo>
                    <a:close/>
                    <a:moveTo>
                      <a:pt x="57" y="24"/>
                    </a:moveTo>
                    <a:cubicBezTo>
                      <a:pt x="52" y="24"/>
                      <a:pt x="48" y="28"/>
                      <a:pt x="48" y="33"/>
                    </a:cubicBezTo>
                    <a:cubicBezTo>
                      <a:pt x="48" y="41"/>
                      <a:pt x="41" y="48"/>
                      <a:pt x="33" y="48"/>
                    </a:cubicBezTo>
                    <a:cubicBezTo>
                      <a:pt x="28" y="48"/>
                      <a:pt x="24" y="52"/>
                      <a:pt x="24" y="57"/>
                    </a:cubicBezTo>
                    <a:cubicBezTo>
                      <a:pt x="24" y="62"/>
                      <a:pt x="28" y="66"/>
                      <a:pt x="33" y="66"/>
                    </a:cubicBezTo>
                    <a:cubicBezTo>
                      <a:pt x="51" y="66"/>
                      <a:pt x="66" y="51"/>
                      <a:pt x="66" y="33"/>
                    </a:cubicBezTo>
                    <a:cubicBezTo>
                      <a:pt x="66" y="28"/>
                      <a:pt x="62" y="24"/>
                      <a:pt x="57" y="24"/>
                    </a:cubicBezTo>
                    <a:close/>
                  </a:path>
                </a:pathLst>
              </a:custGeom>
              <a:solidFill>
                <a:schemeClr val="bg1">
                  <a:alpha val="55000"/>
                </a:schemeClr>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47" name="Glass Ring"/>
              <p:cNvSpPr>
                <a:spLocks noEditPoints="1"/>
              </p:cNvSpPr>
              <p:nvPr/>
            </p:nvSpPr>
            <p:spPr bwMode="auto">
              <a:xfrm>
                <a:off x="8016753" y="672960"/>
                <a:ext cx="155598" cy="160044"/>
              </a:xfrm>
              <a:custGeom>
                <a:avLst/>
                <a:gdLst>
                  <a:gd name="T0" fmla="*/ 40 w 80"/>
                  <a:gd name="T1" fmla="*/ 81 h 81"/>
                  <a:gd name="T2" fmla="*/ 0 w 80"/>
                  <a:gd name="T3" fmla="*/ 41 h 81"/>
                  <a:gd name="T4" fmla="*/ 40 w 80"/>
                  <a:gd name="T5" fmla="*/ 0 h 81"/>
                  <a:gd name="T6" fmla="*/ 80 w 80"/>
                  <a:gd name="T7" fmla="*/ 41 h 81"/>
                  <a:gd name="T8" fmla="*/ 40 w 80"/>
                  <a:gd name="T9" fmla="*/ 81 h 81"/>
                  <a:gd name="T10" fmla="*/ 40 w 80"/>
                  <a:gd name="T11" fmla="*/ 3 h 81"/>
                  <a:gd name="T12" fmla="*/ 3 w 80"/>
                  <a:gd name="T13" fmla="*/ 41 h 81"/>
                  <a:gd name="T14" fmla="*/ 40 w 80"/>
                  <a:gd name="T15" fmla="*/ 78 h 81"/>
                  <a:gd name="T16" fmla="*/ 77 w 80"/>
                  <a:gd name="T17" fmla="*/ 41 h 81"/>
                  <a:gd name="T18" fmla="*/ 40 w 80"/>
                  <a:gd name="T19"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1">
                    <a:moveTo>
                      <a:pt x="40" y="81"/>
                    </a:moveTo>
                    <a:cubicBezTo>
                      <a:pt x="18" y="81"/>
                      <a:pt x="0" y="63"/>
                      <a:pt x="0" y="41"/>
                    </a:cubicBezTo>
                    <a:cubicBezTo>
                      <a:pt x="0" y="18"/>
                      <a:pt x="18" y="0"/>
                      <a:pt x="40" y="0"/>
                    </a:cubicBezTo>
                    <a:cubicBezTo>
                      <a:pt x="62" y="0"/>
                      <a:pt x="80" y="18"/>
                      <a:pt x="80" y="41"/>
                    </a:cubicBezTo>
                    <a:cubicBezTo>
                      <a:pt x="80" y="63"/>
                      <a:pt x="62" y="81"/>
                      <a:pt x="40" y="81"/>
                    </a:cubicBezTo>
                    <a:close/>
                    <a:moveTo>
                      <a:pt x="40" y="3"/>
                    </a:moveTo>
                    <a:cubicBezTo>
                      <a:pt x="19" y="3"/>
                      <a:pt x="3" y="20"/>
                      <a:pt x="3" y="41"/>
                    </a:cubicBezTo>
                    <a:cubicBezTo>
                      <a:pt x="3" y="61"/>
                      <a:pt x="19" y="78"/>
                      <a:pt x="40" y="78"/>
                    </a:cubicBezTo>
                    <a:cubicBezTo>
                      <a:pt x="60" y="78"/>
                      <a:pt x="77" y="61"/>
                      <a:pt x="77" y="41"/>
                    </a:cubicBezTo>
                    <a:cubicBezTo>
                      <a:pt x="77" y="20"/>
                      <a:pt x="60" y="3"/>
                      <a:pt x="40" y="3"/>
                    </a:cubicBezTo>
                    <a:close/>
                  </a:path>
                </a:pathLst>
              </a:custGeom>
              <a:solidFill>
                <a:schemeClr val="tx1">
                  <a:lumMod val="50000"/>
                  <a:lumOff val="50000"/>
                </a:schemeClr>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grpSp>
      </p:grpSp>
      <p:grpSp>
        <p:nvGrpSpPr>
          <p:cNvPr id="4" name="iPhone 3 Body"/>
          <p:cNvGrpSpPr/>
          <p:nvPr/>
        </p:nvGrpSpPr>
        <p:grpSpPr>
          <a:xfrm>
            <a:off x="5852675" y="1887693"/>
            <a:ext cx="2631071" cy="5361120"/>
            <a:chOff x="5582770" y="-265069"/>
            <a:chExt cx="7326407" cy="14928434"/>
          </a:xfrm>
          <a:effectLst/>
          <a:scene3d>
            <a:camera prst="orthographicFront"/>
            <a:lightRig rig="threePt" dir="t"/>
          </a:scene3d>
        </p:grpSpPr>
        <p:grpSp>
          <p:nvGrpSpPr>
            <p:cNvPr id="5" name="Side Btn"/>
            <p:cNvGrpSpPr/>
            <p:nvPr/>
          </p:nvGrpSpPr>
          <p:grpSpPr>
            <a:xfrm>
              <a:off x="5582770" y="1633219"/>
              <a:ext cx="7326407" cy="3734331"/>
              <a:chOff x="7734217" y="1673226"/>
              <a:chExt cx="2616284" cy="1333497"/>
            </a:xfrm>
            <a:solidFill>
              <a:schemeClr val="tx2">
                <a:lumMod val="75000"/>
              </a:schemeClr>
            </a:solidFill>
          </p:grpSpPr>
          <p:sp>
            <p:nvSpPr>
              <p:cNvPr id="30" name="Side Btn4"/>
              <p:cNvSpPr>
                <a:spLocks noChangeArrowheads="1"/>
              </p:cNvSpPr>
              <p:nvPr/>
            </p:nvSpPr>
            <p:spPr bwMode="auto">
              <a:xfrm>
                <a:off x="7734217" y="1673226"/>
                <a:ext cx="17463" cy="207963"/>
              </a:xfrm>
              <a:prstGeom prst="rect">
                <a:avLst/>
              </a:prstGeom>
              <a:solidFill>
                <a:schemeClr val="bg1">
                  <a:lumMod val="65000"/>
                </a:schemeClr>
              </a:solidFill>
              <a:ln>
                <a:noFill/>
              </a:ln>
              <a:sp3d>
                <a:bevelT w="165100" prst="coolSlant"/>
                <a:bevelB w="165100" prst="coolSlant"/>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31" name="Side Btn3"/>
              <p:cNvSpPr>
                <a:spLocks noChangeArrowheads="1"/>
              </p:cNvSpPr>
              <p:nvPr/>
            </p:nvSpPr>
            <p:spPr bwMode="auto">
              <a:xfrm>
                <a:off x="7734217" y="2127249"/>
                <a:ext cx="17463" cy="390525"/>
              </a:xfrm>
              <a:prstGeom prst="rect">
                <a:avLst/>
              </a:prstGeom>
              <a:solidFill>
                <a:schemeClr val="bg1">
                  <a:lumMod val="65000"/>
                </a:schemeClr>
              </a:solidFill>
              <a:ln>
                <a:noFill/>
              </a:ln>
              <a:sp3d>
                <a:bevelT w="165100" prst="coolSlant"/>
                <a:bevelB w="165100" prst="coolSlant"/>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32" name="Side Btn2"/>
              <p:cNvSpPr>
                <a:spLocks noChangeArrowheads="1"/>
              </p:cNvSpPr>
              <p:nvPr/>
            </p:nvSpPr>
            <p:spPr bwMode="auto">
              <a:xfrm>
                <a:off x="7734217" y="2616198"/>
                <a:ext cx="17463" cy="390525"/>
              </a:xfrm>
              <a:prstGeom prst="rect">
                <a:avLst/>
              </a:prstGeom>
              <a:solidFill>
                <a:schemeClr val="bg1">
                  <a:lumMod val="65000"/>
                </a:schemeClr>
              </a:solidFill>
              <a:ln>
                <a:noFill/>
              </a:ln>
              <a:sp3d>
                <a:bevelT w="165100" prst="coolSlant"/>
                <a:bevelB w="165100" prst="coolSlant"/>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33" name="Side Btn1"/>
              <p:cNvSpPr>
                <a:spLocks noChangeArrowheads="1"/>
              </p:cNvSpPr>
              <p:nvPr/>
            </p:nvSpPr>
            <p:spPr bwMode="auto">
              <a:xfrm>
                <a:off x="10333038" y="2128838"/>
                <a:ext cx="17463" cy="390525"/>
              </a:xfrm>
              <a:prstGeom prst="rect">
                <a:avLst/>
              </a:prstGeom>
              <a:solidFill>
                <a:schemeClr val="bg1">
                  <a:lumMod val="65000"/>
                </a:schemeClr>
              </a:solidFill>
              <a:ln>
                <a:noFill/>
              </a:ln>
              <a:sp3d>
                <a:bevelT w="165100" prst="coolSlant"/>
                <a:bevelB w="165100" prst="coolSlant"/>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grpSp>
        <p:sp>
          <p:nvSpPr>
            <p:cNvPr id="6" name="Body"/>
            <p:cNvSpPr>
              <a:spLocks/>
            </p:cNvSpPr>
            <p:nvPr/>
          </p:nvSpPr>
          <p:spPr bwMode="auto">
            <a:xfrm>
              <a:off x="5618336" y="-265069"/>
              <a:ext cx="7237491" cy="14928434"/>
            </a:xfrm>
            <a:custGeom>
              <a:avLst/>
              <a:gdLst>
                <a:gd name="T0" fmla="*/ 3128 w 3704"/>
                <a:gd name="T1" fmla="*/ 0 h 7644"/>
                <a:gd name="T2" fmla="*/ 576 w 3704"/>
                <a:gd name="T3" fmla="*/ 0 h 7644"/>
                <a:gd name="T4" fmla="*/ 0 w 3704"/>
                <a:gd name="T5" fmla="*/ 584 h 7644"/>
                <a:gd name="T6" fmla="*/ 0 w 3704"/>
                <a:gd name="T7" fmla="*/ 7060 h 7644"/>
                <a:gd name="T8" fmla="*/ 576 w 3704"/>
                <a:gd name="T9" fmla="*/ 7644 h 7644"/>
                <a:gd name="T10" fmla="*/ 3128 w 3704"/>
                <a:gd name="T11" fmla="*/ 7644 h 7644"/>
                <a:gd name="T12" fmla="*/ 3704 w 3704"/>
                <a:gd name="T13" fmla="*/ 7060 h 7644"/>
                <a:gd name="T14" fmla="*/ 3704 w 3704"/>
                <a:gd name="T15" fmla="*/ 584 h 7644"/>
                <a:gd name="T16" fmla="*/ 3128 w 3704"/>
                <a:gd name="T17" fmla="*/ 0 h 7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4" h="7644">
                  <a:moveTo>
                    <a:pt x="3128" y="0"/>
                  </a:moveTo>
                  <a:cubicBezTo>
                    <a:pt x="576" y="0"/>
                    <a:pt x="576" y="0"/>
                    <a:pt x="576" y="0"/>
                  </a:cubicBezTo>
                  <a:cubicBezTo>
                    <a:pt x="257" y="0"/>
                    <a:pt x="0" y="213"/>
                    <a:pt x="0" y="584"/>
                  </a:cubicBezTo>
                  <a:cubicBezTo>
                    <a:pt x="0" y="7060"/>
                    <a:pt x="0" y="7060"/>
                    <a:pt x="0" y="7060"/>
                  </a:cubicBezTo>
                  <a:cubicBezTo>
                    <a:pt x="0" y="7431"/>
                    <a:pt x="257" y="7644"/>
                    <a:pt x="576" y="7644"/>
                  </a:cubicBezTo>
                  <a:cubicBezTo>
                    <a:pt x="3128" y="7644"/>
                    <a:pt x="3128" y="7644"/>
                    <a:pt x="3128" y="7644"/>
                  </a:cubicBezTo>
                  <a:cubicBezTo>
                    <a:pt x="3448" y="7644"/>
                    <a:pt x="3704" y="7431"/>
                    <a:pt x="3704" y="7060"/>
                  </a:cubicBezTo>
                  <a:cubicBezTo>
                    <a:pt x="3704" y="584"/>
                    <a:pt x="3704" y="584"/>
                    <a:pt x="3704" y="584"/>
                  </a:cubicBezTo>
                  <a:cubicBezTo>
                    <a:pt x="3704" y="213"/>
                    <a:pt x="3448" y="0"/>
                    <a:pt x="3128" y="0"/>
                  </a:cubicBezTo>
                  <a:close/>
                </a:path>
              </a:pathLst>
            </a:custGeom>
            <a:solidFill>
              <a:schemeClr val="bg1">
                <a:lumMod val="75000"/>
              </a:schemeClr>
            </a:solidFill>
            <a:ln>
              <a:noFill/>
            </a:ln>
            <a:effectLst>
              <a:innerShdw blurRad="241300">
                <a:schemeClr val="tx1"/>
              </a:innerShdw>
            </a:effectLst>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7" name="Rings"/>
            <p:cNvSpPr>
              <a:spLocks noEditPoints="1"/>
            </p:cNvSpPr>
            <p:nvPr/>
          </p:nvSpPr>
          <p:spPr bwMode="auto">
            <a:xfrm>
              <a:off x="5618336" y="864121"/>
              <a:ext cx="7237491" cy="12674498"/>
            </a:xfrm>
            <a:custGeom>
              <a:avLst/>
              <a:gdLst>
                <a:gd name="T0" fmla="*/ 3704 w 3704"/>
                <a:gd name="T1" fmla="*/ 6369 h 6489"/>
                <a:gd name="T2" fmla="*/ 3704 w 3704"/>
                <a:gd name="T3" fmla="*/ 6481 h 6489"/>
                <a:gd name="T4" fmla="*/ 3704 w 3704"/>
                <a:gd name="T5" fmla="*/ 6489 h 6489"/>
                <a:gd name="T6" fmla="*/ 3650 w 3704"/>
                <a:gd name="T7" fmla="*/ 6489 h 6489"/>
                <a:gd name="T8" fmla="*/ 3651 w 3704"/>
                <a:gd name="T9" fmla="*/ 6481 h 6489"/>
                <a:gd name="T10" fmla="*/ 3651 w 3704"/>
                <a:gd name="T11" fmla="*/ 6369 h 6489"/>
                <a:gd name="T12" fmla="*/ 3704 w 3704"/>
                <a:gd name="T13" fmla="*/ 6369 h 6489"/>
                <a:gd name="T14" fmla="*/ 3651 w 3704"/>
                <a:gd name="T15" fmla="*/ 5 h 6489"/>
                <a:gd name="T16" fmla="*/ 3651 w 3704"/>
                <a:gd name="T17" fmla="*/ 119 h 6489"/>
                <a:gd name="T18" fmla="*/ 3704 w 3704"/>
                <a:gd name="T19" fmla="*/ 119 h 6489"/>
                <a:gd name="T20" fmla="*/ 3704 w 3704"/>
                <a:gd name="T21" fmla="*/ 5 h 6489"/>
                <a:gd name="T22" fmla="*/ 3704 w 3704"/>
                <a:gd name="T23" fmla="*/ 0 h 6489"/>
                <a:gd name="T24" fmla="*/ 3651 w 3704"/>
                <a:gd name="T25" fmla="*/ 0 h 6489"/>
                <a:gd name="T26" fmla="*/ 3651 w 3704"/>
                <a:gd name="T27" fmla="*/ 5 h 6489"/>
                <a:gd name="T28" fmla="*/ 54 w 3704"/>
                <a:gd name="T29" fmla="*/ 6481 h 6489"/>
                <a:gd name="T30" fmla="*/ 54 w 3704"/>
                <a:gd name="T31" fmla="*/ 6369 h 6489"/>
                <a:gd name="T32" fmla="*/ 0 w 3704"/>
                <a:gd name="T33" fmla="*/ 6369 h 6489"/>
                <a:gd name="T34" fmla="*/ 0 w 3704"/>
                <a:gd name="T35" fmla="*/ 6481 h 6489"/>
                <a:gd name="T36" fmla="*/ 0 w 3704"/>
                <a:gd name="T37" fmla="*/ 6489 h 6489"/>
                <a:gd name="T38" fmla="*/ 54 w 3704"/>
                <a:gd name="T39" fmla="*/ 6489 h 6489"/>
                <a:gd name="T40" fmla="*/ 54 w 3704"/>
                <a:gd name="T41" fmla="*/ 6481 h 6489"/>
                <a:gd name="T42" fmla="*/ 54 w 3704"/>
                <a:gd name="T43" fmla="*/ 119 h 6489"/>
                <a:gd name="T44" fmla="*/ 54 w 3704"/>
                <a:gd name="T45" fmla="*/ 5 h 6489"/>
                <a:gd name="T46" fmla="*/ 54 w 3704"/>
                <a:gd name="T47" fmla="*/ 0 h 6489"/>
                <a:gd name="T48" fmla="*/ 0 w 3704"/>
                <a:gd name="T49" fmla="*/ 0 h 6489"/>
                <a:gd name="T50" fmla="*/ 0 w 3704"/>
                <a:gd name="T51" fmla="*/ 5 h 6489"/>
                <a:gd name="T52" fmla="*/ 0 w 3704"/>
                <a:gd name="T53" fmla="*/ 119 h 6489"/>
                <a:gd name="T54" fmla="*/ 54 w 3704"/>
                <a:gd name="T55" fmla="*/ 119 h 6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04" h="6489">
                  <a:moveTo>
                    <a:pt x="3704" y="6369"/>
                  </a:moveTo>
                  <a:cubicBezTo>
                    <a:pt x="3704" y="6481"/>
                    <a:pt x="3704" y="6481"/>
                    <a:pt x="3704" y="6481"/>
                  </a:cubicBezTo>
                  <a:cubicBezTo>
                    <a:pt x="3704" y="6483"/>
                    <a:pt x="3704" y="6486"/>
                    <a:pt x="3704" y="6489"/>
                  </a:cubicBezTo>
                  <a:cubicBezTo>
                    <a:pt x="3650" y="6489"/>
                    <a:pt x="3650" y="6489"/>
                    <a:pt x="3650" y="6489"/>
                  </a:cubicBezTo>
                  <a:cubicBezTo>
                    <a:pt x="3651" y="6486"/>
                    <a:pt x="3651" y="6483"/>
                    <a:pt x="3651" y="6481"/>
                  </a:cubicBezTo>
                  <a:cubicBezTo>
                    <a:pt x="3651" y="6369"/>
                    <a:pt x="3651" y="6369"/>
                    <a:pt x="3651" y="6369"/>
                  </a:cubicBezTo>
                  <a:lnTo>
                    <a:pt x="3704" y="6369"/>
                  </a:lnTo>
                  <a:close/>
                  <a:moveTo>
                    <a:pt x="3651" y="5"/>
                  </a:moveTo>
                  <a:cubicBezTo>
                    <a:pt x="3651" y="119"/>
                    <a:pt x="3651" y="119"/>
                    <a:pt x="3651" y="119"/>
                  </a:cubicBezTo>
                  <a:cubicBezTo>
                    <a:pt x="3704" y="119"/>
                    <a:pt x="3704" y="119"/>
                    <a:pt x="3704" y="119"/>
                  </a:cubicBezTo>
                  <a:cubicBezTo>
                    <a:pt x="3704" y="5"/>
                    <a:pt x="3704" y="5"/>
                    <a:pt x="3704" y="5"/>
                  </a:cubicBezTo>
                  <a:cubicBezTo>
                    <a:pt x="3704" y="3"/>
                    <a:pt x="3704" y="1"/>
                    <a:pt x="3704" y="0"/>
                  </a:cubicBezTo>
                  <a:cubicBezTo>
                    <a:pt x="3651" y="0"/>
                    <a:pt x="3651" y="0"/>
                    <a:pt x="3651" y="0"/>
                  </a:cubicBezTo>
                  <a:cubicBezTo>
                    <a:pt x="3651" y="1"/>
                    <a:pt x="3651" y="3"/>
                    <a:pt x="3651" y="5"/>
                  </a:cubicBezTo>
                  <a:close/>
                  <a:moveTo>
                    <a:pt x="54" y="6481"/>
                  </a:moveTo>
                  <a:cubicBezTo>
                    <a:pt x="54" y="6369"/>
                    <a:pt x="54" y="6369"/>
                    <a:pt x="54" y="6369"/>
                  </a:cubicBezTo>
                  <a:cubicBezTo>
                    <a:pt x="0" y="6369"/>
                    <a:pt x="0" y="6369"/>
                    <a:pt x="0" y="6369"/>
                  </a:cubicBezTo>
                  <a:cubicBezTo>
                    <a:pt x="0" y="6481"/>
                    <a:pt x="0" y="6481"/>
                    <a:pt x="0" y="6481"/>
                  </a:cubicBezTo>
                  <a:cubicBezTo>
                    <a:pt x="0" y="6483"/>
                    <a:pt x="0" y="6486"/>
                    <a:pt x="0" y="6489"/>
                  </a:cubicBezTo>
                  <a:cubicBezTo>
                    <a:pt x="54" y="6489"/>
                    <a:pt x="54" y="6489"/>
                    <a:pt x="54" y="6489"/>
                  </a:cubicBezTo>
                  <a:cubicBezTo>
                    <a:pt x="54" y="6486"/>
                    <a:pt x="54" y="6483"/>
                    <a:pt x="54" y="6481"/>
                  </a:cubicBezTo>
                  <a:close/>
                  <a:moveTo>
                    <a:pt x="54" y="119"/>
                  </a:moveTo>
                  <a:cubicBezTo>
                    <a:pt x="54" y="5"/>
                    <a:pt x="54" y="5"/>
                    <a:pt x="54" y="5"/>
                  </a:cubicBezTo>
                  <a:cubicBezTo>
                    <a:pt x="54" y="3"/>
                    <a:pt x="54" y="1"/>
                    <a:pt x="54" y="0"/>
                  </a:cubicBezTo>
                  <a:cubicBezTo>
                    <a:pt x="0" y="0"/>
                    <a:pt x="0" y="0"/>
                    <a:pt x="0" y="0"/>
                  </a:cubicBezTo>
                  <a:cubicBezTo>
                    <a:pt x="0" y="1"/>
                    <a:pt x="0" y="3"/>
                    <a:pt x="0" y="5"/>
                  </a:cubicBezTo>
                  <a:cubicBezTo>
                    <a:pt x="0" y="119"/>
                    <a:pt x="0" y="119"/>
                    <a:pt x="0" y="119"/>
                  </a:cubicBezTo>
                  <a:lnTo>
                    <a:pt x="54" y="119"/>
                  </a:lnTo>
                  <a:close/>
                </a:path>
              </a:pathLst>
            </a:custGeom>
            <a:solidFill>
              <a:schemeClr val="bg1">
                <a:lumMod val="95000"/>
              </a:schemeClr>
            </a:solidFill>
            <a:ln>
              <a:noFill/>
            </a:ln>
            <a:effectLst>
              <a:innerShdw blurRad="63500">
                <a:schemeClr val="tx1">
                  <a:alpha val="40000"/>
                </a:schemeClr>
              </a:innerShdw>
            </a:effectLst>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grpSp>
          <p:nvGrpSpPr>
            <p:cNvPr id="8" name="Inner Body"/>
            <p:cNvGrpSpPr/>
            <p:nvPr/>
          </p:nvGrpSpPr>
          <p:grpSpPr>
            <a:xfrm>
              <a:off x="5725030" y="-162818"/>
              <a:ext cx="7024100" cy="14723935"/>
              <a:chOff x="7785102" y="1031876"/>
              <a:chExt cx="2508252" cy="5257799"/>
            </a:xfrm>
          </p:grpSpPr>
          <p:sp>
            <p:nvSpPr>
              <p:cNvPr id="26" name="Inner Edge 1"/>
              <p:cNvSpPr>
                <a:spLocks noEditPoints="1"/>
              </p:cNvSpPr>
              <p:nvPr/>
            </p:nvSpPr>
            <p:spPr bwMode="auto">
              <a:xfrm>
                <a:off x="7785103" y="1031876"/>
                <a:ext cx="2508251" cy="5257799"/>
              </a:xfrm>
              <a:custGeom>
                <a:avLst/>
                <a:gdLst>
                  <a:gd name="T0" fmla="*/ 3074 w 3597"/>
                  <a:gd name="T1" fmla="*/ 39 h 7538"/>
                  <a:gd name="T2" fmla="*/ 3267 w 3597"/>
                  <a:gd name="T3" fmla="*/ 72 h 7538"/>
                  <a:gd name="T4" fmla="*/ 3418 w 3597"/>
                  <a:gd name="T5" fmla="*/ 166 h 7538"/>
                  <a:gd name="T6" fmla="*/ 3558 w 3597"/>
                  <a:gd name="T7" fmla="*/ 531 h 7538"/>
                  <a:gd name="T8" fmla="*/ 3558 w 3597"/>
                  <a:gd name="T9" fmla="*/ 7007 h 7538"/>
                  <a:gd name="T10" fmla="*/ 3418 w 3597"/>
                  <a:gd name="T11" fmla="*/ 7372 h 7538"/>
                  <a:gd name="T12" fmla="*/ 3267 w 3597"/>
                  <a:gd name="T13" fmla="*/ 7466 h 7538"/>
                  <a:gd name="T14" fmla="*/ 3074 w 3597"/>
                  <a:gd name="T15" fmla="*/ 7499 h 7538"/>
                  <a:gd name="T16" fmla="*/ 522 w 3597"/>
                  <a:gd name="T17" fmla="*/ 7499 h 7538"/>
                  <a:gd name="T18" fmla="*/ 329 w 3597"/>
                  <a:gd name="T19" fmla="*/ 7466 h 7538"/>
                  <a:gd name="T20" fmla="*/ 178 w 3597"/>
                  <a:gd name="T21" fmla="*/ 7372 h 7538"/>
                  <a:gd name="T22" fmla="*/ 38 w 3597"/>
                  <a:gd name="T23" fmla="*/ 7007 h 7538"/>
                  <a:gd name="T24" fmla="*/ 38 w 3597"/>
                  <a:gd name="T25" fmla="*/ 531 h 7538"/>
                  <a:gd name="T26" fmla="*/ 178 w 3597"/>
                  <a:gd name="T27" fmla="*/ 166 h 7538"/>
                  <a:gd name="T28" fmla="*/ 329 w 3597"/>
                  <a:gd name="T29" fmla="*/ 72 h 7538"/>
                  <a:gd name="T30" fmla="*/ 522 w 3597"/>
                  <a:gd name="T31" fmla="*/ 39 h 7538"/>
                  <a:gd name="T32" fmla="*/ 3074 w 3597"/>
                  <a:gd name="T33" fmla="*/ 39 h 7538"/>
                  <a:gd name="T34" fmla="*/ 3074 w 3597"/>
                  <a:gd name="T35" fmla="*/ 0 h 7538"/>
                  <a:gd name="T36" fmla="*/ 522 w 3597"/>
                  <a:gd name="T37" fmla="*/ 0 h 7538"/>
                  <a:gd name="T38" fmla="*/ 316 w 3597"/>
                  <a:gd name="T39" fmla="*/ 36 h 7538"/>
                  <a:gd name="T40" fmla="*/ 151 w 3597"/>
                  <a:gd name="T41" fmla="*/ 139 h 7538"/>
                  <a:gd name="T42" fmla="*/ 0 w 3597"/>
                  <a:gd name="T43" fmla="*/ 531 h 7538"/>
                  <a:gd name="T44" fmla="*/ 0 w 3597"/>
                  <a:gd name="T45" fmla="*/ 7007 h 7538"/>
                  <a:gd name="T46" fmla="*/ 151 w 3597"/>
                  <a:gd name="T47" fmla="*/ 7399 h 7538"/>
                  <a:gd name="T48" fmla="*/ 316 w 3597"/>
                  <a:gd name="T49" fmla="*/ 7502 h 7538"/>
                  <a:gd name="T50" fmla="*/ 522 w 3597"/>
                  <a:gd name="T51" fmla="*/ 7538 h 7538"/>
                  <a:gd name="T52" fmla="*/ 3074 w 3597"/>
                  <a:gd name="T53" fmla="*/ 7538 h 7538"/>
                  <a:gd name="T54" fmla="*/ 3280 w 3597"/>
                  <a:gd name="T55" fmla="*/ 7502 h 7538"/>
                  <a:gd name="T56" fmla="*/ 3445 w 3597"/>
                  <a:gd name="T57" fmla="*/ 7399 h 7538"/>
                  <a:gd name="T58" fmla="*/ 3597 w 3597"/>
                  <a:gd name="T59" fmla="*/ 7007 h 7538"/>
                  <a:gd name="T60" fmla="*/ 3597 w 3597"/>
                  <a:gd name="T61" fmla="*/ 531 h 7538"/>
                  <a:gd name="T62" fmla="*/ 3445 w 3597"/>
                  <a:gd name="T63" fmla="*/ 139 h 7538"/>
                  <a:gd name="T64" fmla="*/ 3280 w 3597"/>
                  <a:gd name="T65" fmla="*/ 36 h 7538"/>
                  <a:gd name="T66" fmla="*/ 3074 w 3597"/>
                  <a:gd name="T67" fmla="*/ 0 h 7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97" h="7538">
                    <a:moveTo>
                      <a:pt x="3074" y="39"/>
                    </a:moveTo>
                    <a:cubicBezTo>
                      <a:pt x="3143" y="39"/>
                      <a:pt x="3208" y="50"/>
                      <a:pt x="3267" y="72"/>
                    </a:cubicBezTo>
                    <a:cubicBezTo>
                      <a:pt x="3325" y="94"/>
                      <a:pt x="3376" y="125"/>
                      <a:pt x="3418" y="166"/>
                    </a:cubicBezTo>
                    <a:cubicBezTo>
                      <a:pt x="3510" y="254"/>
                      <a:pt x="3558" y="380"/>
                      <a:pt x="3558" y="531"/>
                    </a:cubicBezTo>
                    <a:cubicBezTo>
                      <a:pt x="3558" y="7007"/>
                      <a:pt x="3558" y="7007"/>
                      <a:pt x="3558" y="7007"/>
                    </a:cubicBezTo>
                    <a:cubicBezTo>
                      <a:pt x="3558" y="7158"/>
                      <a:pt x="3510" y="7284"/>
                      <a:pt x="3418" y="7372"/>
                    </a:cubicBezTo>
                    <a:cubicBezTo>
                      <a:pt x="3376" y="7413"/>
                      <a:pt x="3325" y="7444"/>
                      <a:pt x="3267" y="7466"/>
                    </a:cubicBezTo>
                    <a:cubicBezTo>
                      <a:pt x="3208" y="7488"/>
                      <a:pt x="3143" y="7499"/>
                      <a:pt x="3074" y="7499"/>
                    </a:cubicBezTo>
                    <a:cubicBezTo>
                      <a:pt x="522" y="7499"/>
                      <a:pt x="522" y="7499"/>
                      <a:pt x="522" y="7499"/>
                    </a:cubicBezTo>
                    <a:cubicBezTo>
                      <a:pt x="453" y="7499"/>
                      <a:pt x="389" y="7488"/>
                      <a:pt x="329" y="7466"/>
                    </a:cubicBezTo>
                    <a:cubicBezTo>
                      <a:pt x="271" y="7444"/>
                      <a:pt x="220" y="7413"/>
                      <a:pt x="178" y="7372"/>
                    </a:cubicBezTo>
                    <a:cubicBezTo>
                      <a:pt x="86" y="7284"/>
                      <a:pt x="38" y="7158"/>
                      <a:pt x="38" y="7007"/>
                    </a:cubicBezTo>
                    <a:cubicBezTo>
                      <a:pt x="38" y="531"/>
                      <a:pt x="38" y="531"/>
                      <a:pt x="38" y="531"/>
                    </a:cubicBezTo>
                    <a:cubicBezTo>
                      <a:pt x="38" y="380"/>
                      <a:pt x="86" y="254"/>
                      <a:pt x="178" y="166"/>
                    </a:cubicBezTo>
                    <a:cubicBezTo>
                      <a:pt x="220" y="125"/>
                      <a:pt x="271" y="94"/>
                      <a:pt x="329" y="72"/>
                    </a:cubicBezTo>
                    <a:cubicBezTo>
                      <a:pt x="389" y="50"/>
                      <a:pt x="453" y="39"/>
                      <a:pt x="522" y="39"/>
                    </a:cubicBezTo>
                    <a:cubicBezTo>
                      <a:pt x="3074" y="39"/>
                      <a:pt x="3074" y="39"/>
                      <a:pt x="3074" y="39"/>
                    </a:cubicBezTo>
                    <a:moveTo>
                      <a:pt x="3074" y="0"/>
                    </a:moveTo>
                    <a:cubicBezTo>
                      <a:pt x="522" y="0"/>
                      <a:pt x="522" y="0"/>
                      <a:pt x="522" y="0"/>
                    </a:cubicBezTo>
                    <a:cubicBezTo>
                      <a:pt x="449" y="0"/>
                      <a:pt x="379" y="12"/>
                      <a:pt x="316" y="36"/>
                    </a:cubicBezTo>
                    <a:cubicBezTo>
                      <a:pt x="253" y="60"/>
                      <a:pt x="198" y="94"/>
                      <a:pt x="151" y="139"/>
                    </a:cubicBezTo>
                    <a:cubicBezTo>
                      <a:pt x="52" y="234"/>
                      <a:pt x="0" y="369"/>
                      <a:pt x="0" y="531"/>
                    </a:cubicBezTo>
                    <a:cubicBezTo>
                      <a:pt x="0" y="7007"/>
                      <a:pt x="0" y="7007"/>
                      <a:pt x="0" y="7007"/>
                    </a:cubicBezTo>
                    <a:cubicBezTo>
                      <a:pt x="0" y="7169"/>
                      <a:pt x="52" y="7304"/>
                      <a:pt x="151" y="7399"/>
                    </a:cubicBezTo>
                    <a:cubicBezTo>
                      <a:pt x="198" y="7444"/>
                      <a:pt x="253" y="7478"/>
                      <a:pt x="316" y="7502"/>
                    </a:cubicBezTo>
                    <a:cubicBezTo>
                      <a:pt x="379" y="7526"/>
                      <a:pt x="449" y="7538"/>
                      <a:pt x="522" y="7538"/>
                    </a:cubicBezTo>
                    <a:cubicBezTo>
                      <a:pt x="3074" y="7538"/>
                      <a:pt x="3074" y="7538"/>
                      <a:pt x="3074" y="7538"/>
                    </a:cubicBezTo>
                    <a:cubicBezTo>
                      <a:pt x="3148" y="7538"/>
                      <a:pt x="3217" y="7526"/>
                      <a:pt x="3280" y="7502"/>
                    </a:cubicBezTo>
                    <a:cubicBezTo>
                      <a:pt x="3343" y="7478"/>
                      <a:pt x="3399" y="7444"/>
                      <a:pt x="3445" y="7399"/>
                    </a:cubicBezTo>
                    <a:cubicBezTo>
                      <a:pt x="3544" y="7304"/>
                      <a:pt x="3597" y="7169"/>
                      <a:pt x="3597" y="7007"/>
                    </a:cubicBezTo>
                    <a:cubicBezTo>
                      <a:pt x="3597" y="531"/>
                      <a:pt x="3597" y="531"/>
                      <a:pt x="3597" y="531"/>
                    </a:cubicBezTo>
                    <a:cubicBezTo>
                      <a:pt x="3597" y="369"/>
                      <a:pt x="3544" y="234"/>
                      <a:pt x="3445" y="139"/>
                    </a:cubicBezTo>
                    <a:cubicBezTo>
                      <a:pt x="3399" y="94"/>
                      <a:pt x="3343" y="60"/>
                      <a:pt x="3280" y="36"/>
                    </a:cubicBezTo>
                    <a:cubicBezTo>
                      <a:pt x="3217" y="12"/>
                      <a:pt x="3148" y="0"/>
                      <a:pt x="3074" y="0"/>
                    </a:cubicBezTo>
                    <a:close/>
                  </a:path>
                </a:pathLst>
              </a:custGeom>
              <a:solidFill>
                <a:schemeClr val="bg1">
                  <a:lumMod val="85000"/>
                </a:schemeClr>
              </a:solidFill>
              <a:ln>
                <a:noFill/>
              </a:ln>
              <a:effectLst>
                <a:innerShdw blurRad="25400">
                  <a:prstClr val="black">
                    <a:alpha val="30000"/>
                  </a:prstClr>
                </a:innerShdw>
              </a:effectLst>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27" name="Inner Edge 2"/>
              <p:cNvSpPr>
                <a:spLocks noEditPoints="1"/>
              </p:cNvSpPr>
              <p:nvPr/>
            </p:nvSpPr>
            <p:spPr bwMode="auto">
              <a:xfrm>
                <a:off x="7785102" y="1031876"/>
                <a:ext cx="2508251" cy="5257799"/>
              </a:xfrm>
              <a:custGeom>
                <a:avLst/>
                <a:gdLst>
                  <a:gd name="T0" fmla="*/ 3279 w 3597"/>
                  <a:gd name="T1" fmla="*/ 40 h 7538"/>
                  <a:gd name="T2" fmla="*/ 3593 w 3597"/>
                  <a:gd name="T3" fmla="*/ 531 h 7538"/>
                  <a:gd name="T4" fmla="*/ 3442 w 3597"/>
                  <a:gd name="T5" fmla="*/ 7397 h 7538"/>
                  <a:gd name="T6" fmla="*/ 3074 w 3597"/>
                  <a:gd name="T7" fmla="*/ 7534 h 7538"/>
                  <a:gd name="T8" fmla="*/ 317 w 3597"/>
                  <a:gd name="T9" fmla="*/ 7498 h 7538"/>
                  <a:gd name="T10" fmla="*/ 4 w 3597"/>
                  <a:gd name="T11" fmla="*/ 7007 h 7538"/>
                  <a:gd name="T12" fmla="*/ 154 w 3597"/>
                  <a:gd name="T13" fmla="*/ 141 h 7538"/>
                  <a:gd name="T14" fmla="*/ 522 w 3597"/>
                  <a:gd name="T15" fmla="*/ 4 h 7538"/>
                  <a:gd name="T16" fmla="*/ 522 w 3597"/>
                  <a:gd name="T17" fmla="*/ 7503 h 7538"/>
                  <a:gd name="T18" fmla="*/ 3268 w 3597"/>
                  <a:gd name="T19" fmla="*/ 7470 h 7538"/>
                  <a:gd name="T20" fmla="*/ 3562 w 3597"/>
                  <a:gd name="T21" fmla="*/ 7007 h 7538"/>
                  <a:gd name="T22" fmla="*/ 3421 w 3597"/>
                  <a:gd name="T23" fmla="*/ 163 h 7538"/>
                  <a:gd name="T24" fmla="*/ 3074 w 3597"/>
                  <a:gd name="T25" fmla="*/ 35 h 7538"/>
                  <a:gd name="T26" fmla="*/ 328 w 3597"/>
                  <a:gd name="T27" fmla="*/ 68 h 7538"/>
                  <a:gd name="T28" fmla="*/ 34 w 3597"/>
                  <a:gd name="T29" fmla="*/ 531 h 7538"/>
                  <a:gd name="T30" fmla="*/ 175 w 3597"/>
                  <a:gd name="T31" fmla="*/ 7375 h 7538"/>
                  <a:gd name="T32" fmla="*/ 522 w 3597"/>
                  <a:gd name="T33" fmla="*/ 7503 h 7538"/>
                  <a:gd name="T34" fmla="*/ 522 w 3597"/>
                  <a:gd name="T35" fmla="*/ 0 h 7538"/>
                  <a:gd name="T36" fmla="*/ 151 w 3597"/>
                  <a:gd name="T37" fmla="*/ 139 h 7538"/>
                  <a:gd name="T38" fmla="*/ 0 w 3597"/>
                  <a:gd name="T39" fmla="*/ 7007 h 7538"/>
                  <a:gd name="T40" fmla="*/ 316 w 3597"/>
                  <a:gd name="T41" fmla="*/ 7502 h 7538"/>
                  <a:gd name="T42" fmla="*/ 3074 w 3597"/>
                  <a:gd name="T43" fmla="*/ 7538 h 7538"/>
                  <a:gd name="T44" fmla="*/ 3445 w 3597"/>
                  <a:gd name="T45" fmla="*/ 7399 h 7538"/>
                  <a:gd name="T46" fmla="*/ 3597 w 3597"/>
                  <a:gd name="T47" fmla="*/ 531 h 7538"/>
                  <a:gd name="T48" fmla="*/ 3280 w 3597"/>
                  <a:gd name="T49" fmla="*/ 36 h 7538"/>
                  <a:gd name="T50" fmla="*/ 522 w 3597"/>
                  <a:gd name="T51" fmla="*/ 7499 h 7538"/>
                  <a:gd name="T52" fmla="*/ 178 w 3597"/>
                  <a:gd name="T53" fmla="*/ 7372 h 7538"/>
                  <a:gd name="T54" fmla="*/ 38 w 3597"/>
                  <a:gd name="T55" fmla="*/ 531 h 7538"/>
                  <a:gd name="T56" fmla="*/ 329 w 3597"/>
                  <a:gd name="T57" fmla="*/ 72 h 7538"/>
                  <a:gd name="T58" fmla="*/ 3074 w 3597"/>
                  <a:gd name="T59" fmla="*/ 39 h 7538"/>
                  <a:gd name="T60" fmla="*/ 3418 w 3597"/>
                  <a:gd name="T61" fmla="*/ 166 h 7538"/>
                  <a:gd name="T62" fmla="*/ 3558 w 3597"/>
                  <a:gd name="T63" fmla="*/ 7007 h 7538"/>
                  <a:gd name="T64" fmla="*/ 3267 w 3597"/>
                  <a:gd name="T65" fmla="*/ 7466 h 7538"/>
                  <a:gd name="T66" fmla="*/ 522 w 3597"/>
                  <a:gd name="T67" fmla="*/ 7499 h 7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97" h="7538">
                    <a:moveTo>
                      <a:pt x="3074" y="4"/>
                    </a:moveTo>
                    <a:cubicBezTo>
                      <a:pt x="3147" y="4"/>
                      <a:pt x="3216" y="16"/>
                      <a:pt x="3279" y="40"/>
                    </a:cubicBezTo>
                    <a:cubicBezTo>
                      <a:pt x="3341" y="63"/>
                      <a:pt x="3396" y="97"/>
                      <a:pt x="3442" y="141"/>
                    </a:cubicBezTo>
                    <a:cubicBezTo>
                      <a:pt x="3541" y="236"/>
                      <a:pt x="3593" y="370"/>
                      <a:pt x="3593" y="531"/>
                    </a:cubicBezTo>
                    <a:cubicBezTo>
                      <a:pt x="3593" y="7007"/>
                      <a:pt x="3593" y="7007"/>
                      <a:pt x="3593" y="7007"/>
                    </a:cubicBezTo>
                    <a:cubicBezTo>
                      <a:pt x="3593" y="7167"/>
                      <a:pt x="3541" y="7302"/>
                      <a:pt x="3442" y="7397"/>
                    </a:cubicBezTo>
                    <a:cubicBezTo>
                      <a:pt x="3396" y="7441"/>
                      <a:pt x="3341" y="7475"/>
                      <a:pt x="3279" y="7498"/>
                    </a:cubicBezTo>
                    <a:cubicBezTo>
                      <a:pt x="3216" y="7522"/>
                      <a:pt x="3147" y="7534"/>
                      <a:pt x="3074" y="7534"/>
                    </a:cubicBezTo>
                    <a:cubicBezTo>
                      <a:pt x="522" y="7534"/>
                      <a:pt x="522" y="7534"/>
                      <a:pt x="522" y="7534"/>
                    </a:cubicBezTo>
                    <a:cubicBezTo>
                      <a:pt x="449" y="7534"/>
                      <a:pt x="380" y="7522"/>
                      <a:pt x="317" y="7498"/>
                    </a:cubicBezTo>
                    <a:cubicBezTo>
                      <a:pt x="255" y="7475"/>
                      <a:pt x="200" y="7441"/>
                      <a:pt x="154" y="7397"/>
                    </a:cubicBezTo>
                    <a:cubicBezTo>
                      <a:pt x="56" y="7302"/>
                      <a:pt x="4" y="7167"/>
                      <a:pt x="4" y="7007"/>
                    </a:cubicBezTo>
                    <a:cubicBezTo>
                      <a:pt x="4" y="531"/>
                      <a:pt x="4" y="531"/>
                      <a:pt x="4" y="531"/>
                    </a:cubicBezTo>
                    <a:cubicBezTo>
                      <a:pt x="4" y="370"/>
                      <a:pt x="56" y="236"/>
                      <a:pt x="154" y="141"/>
                    </a:cubicBezTo>
                    <a:cubicBezTo>
                      <a:pt x="200" y="97"/>
                      <a:pt x="255" y="63"/>
                      <a:pt x="317" y="40"/>
                    </a:cubicBezTo>
                    <a:cubicBezTo>
                      <a:pt x="380" y="16"/>
                      <a:pt x="449" y="4"/>
                      <a:pt x="522" y="4"/>
                    </a:cubicBezTo>
                    <a:cubicBezTo>
                      <a:pt x="3074" y="4"/>
                      <a:pt x="3074" y="4"/>
                      <a:pt x="3074" y="4"/>
                    </a:cubicBezTo>
                    <a:moveTo>
                      <a:pt x="522" y="7503"/>
                    </a:moveTo>
                    <a:cubicBezTo>
                      <a:pt x="3074" y="7503"/>
                      <a:pt x="3074" y="7503"/>
                      <a:pt x="3074" y="7503"/>
                    </a:cubicBezTo>
                    <a:cubicBezTo>
                      <a:pt x="3143" y="7503"/>
                      <a:pt x="3209" y="7492"/>
                      <a:pt x="3268" y="7470"/>
                    </a:cubicBezTo>
                    <a:cubicBezTo>
                      <a:pt x="3327" y="7448"/>
                      <a:pt x="3378" y="7416"/>
                      <a:pt x="3421" y="7375"/>
                    </a:cubicBezTo>
                    <a:cubicBezTo>
                      <a:pt x="3513" y="7286"/>
                      <a:pt x="3562" y="7159"/>
                      <a:pt x="3562" y="7007"/>
                    </a:cubicBezTo>
                    <a:cubicBezTo>
                      <a:pt x="3562" y="531"/>
                      <a:pt x="3562" y="531"/>
                      <a:pt x="3562" y="531"/>
                    </a:cubicBezTo>
                    <a:cubicBezTo>
                      <a:pt x="3562" y="379"/>
                      <a:pt x="3513" y="252"/>
                      <a:pt x="3421" y="163"/>
                    </a:cubicBezTo>
                    <a:cubicBezTo>
                      <a:pt x="3378" y="122"/>
                      <a:pt x="3327" y="90"/>
                      <a:pt x="3268" y="68"/>
                    </a:cubicBezTo>
                    <a:cubicBezTo>
                      <a:pt x="3209" y="46"/>
                      <a:pt x="3143" y="35"/>
                      <a:pt x="3074" y="35"/>
                    </a:cubicBezTo>
                    <a:cubicBezTo>
                      <a:pt x="522" y="35"/>
                      <a:pt x="522" y="35"/>
                      <a:pt x="522" y="35"/>
                    </a:cubicBezTo>
                    <a:cubicBezTo>
                      <a:pt x="453" y="35"/>
                      <a:pt x="388" y="46"/>
                      <a:pt x="328" y="68"/>
                    </a:cubicBezTo>
                    <a:cubicBezTo>
                      <a:pt x="270" y="90"/>
                      <a:pt x="218" y="122"/>
                      <a:pt x="175" y="163"/>
                    </a:cubicBezTo>
                    <a:cubicBezTo>
                      <a:pt x="83" y="252"/>
                      <a:pt x="34" y="379"/>
                      <a:pt x="34" y="531"/>
                    </a:cubicBezTo>
                    <a:cubicBezTo>
                      <a:pt x="34" y="7007"/>
                      <a:pt x="34" y="7007"/>
                      <a:pt x="34" y="7007"/>
                    </a:cubicBezTo>
                    <a:cubicBezTo>
                      <a:pt x="34" y="7159"/>
                      <a:pt x="83" y="7286"/>
                      <a:pt x="175" y="7375"/>
                    </a:cubicBezTo>
                    <a:cubicBezTo>
                      <a:pt x="218" y="7416"/>
                      <a:pt x="270" y="7448"/>
                      <a:pt x="328" y="7470"/>
                    </a:cubicBezTo>
                    <a:cubicBezTo>
                      <a:pt x="388" y="7492"/>
                      <a:pt x="453" y="7503"/>
                      <a:pt x="522" y="7503"/>
                    </a:cubicBezTo>
                    <a:moveTo>
                      <a:pt x="3074" y="0"/>
                    </a:moveTo>
                    <a:cubicBezTo>
                      <a:pt x="522" y="0"/>
                      <a:pt x="522" y="0"/>
                      <a:pt x="522" y="0"/>
                    </a:cubicBezTo>
                    <a:cubicBezTo>
                      <a:pt x="449" y="0"/>
                      <a:pt x="379" y="12"/>
                      <a:pt x="316" y="36"/>
                    </a:cubicBezTo>
                    <a:cubicBezTo>
                      <a:pt x="253" y="60"/>
                      <a:pt x="198" y="94"/>
                      <a:pt x="151" y="139"/>
                    </a:cubicBezTo>
                    <a:cubicBezTo>
                      <a:pt x="52" y="234"/>
                      <a:pt x="0" y="369"/>
                      <a:pt x="0" y="531"/>
                    </a:cubicBezTo>
                    <a:cubicBezTo>
                      <a:pt x="0" y="7007"/>
                      <a:pt x="0" y="7007"/>
                      <a:pt x="0" y="7007"/>
                    </a:cubicBezTo>
                    <a:cubicBezTo>
                      <a:pt x="0" y="7169"/>
                      <a:pt x="52" y="7304"/>
                      <a:pt x="151" y="7399"/>
                    </a:cubicBezTo>
                    <a:cubicBezTo>
                      <a:pt x="198" y="7444"/>
                      <a:pt x="253" y="7478"/>
                      <a:pt x="316" y="7502"/>
                    </a:cubicBezTo>
                    <a:cubicBezTo>
                      <a:pt x="379" y="7526"/>
                      <a:pt x="449" y="7538"/>
                      <a:pt x="522" y="7538"/>
                    </a:cubicBezTo>
                    <a:cubicBezTo>
                      <a:pt x="3074" y="7538"/>
                      <a:pt x="3074" y="7538"/>
                      <a:pt x="3074" y="7538"/>
                    </a:cubicBezTo>
                    <a:cubicBezTo>
                      <a:pt x="3148" y="7538"/>
                      <a:pt x="3217" y="7526"/>
                      <a:pt x="3280" y="7502"/>
                    </a:cubicBezTo>
                    <a:cubicBezTo>
                      <a:pt x="3343" y="7478"/>
                      <a:pt x="3399" y="7444"/>
                      <a:pt x="3445" y="7399"/>
                    </a:cubicBezTo>
                    <a:cubicBezTo>
                      <a:pt x="3544" y="7304"/>
                      <a:pt x="3597" y="7169"/>
                      <a:pt x="3597" y="7007"/>
                    </a:cubicBezTo>
                    <a:cubicBezTo>
                      <a:pt x="3597" y="531"/>
                      <a:pt x="3597" y="531"/>
                      <a:pt x="3597" y="531"/>
                    </a:cubicBezTo>
                    <a:cubicBezTo>
                      <a:pt x="3597" y="369"/>
                      <a:pt x="3544" y="234"/>
                      <a:pt x="3445" y="139"/>
                    </a:cubicBezTo>
                    <a:cubicBezTo>
                      <a:pt x="3399" y="94"/>
                      <a:pt x="3343" y="60"/>
                      <a:pt x="3280" y="36"/>
                    </a:cubicBezTo>
                    <a:cubicBezTo>
                      <a:pt x="3217" y="12"/>
                      <a:pt x="3148" y="0"/>
                      <a:pt x="3074" y="0"/>
                    </a:cubicBezTo>
                    <a:close/>
                    <a:moveTo>
                      <a:pt x="522" y="7499"/>
                    </a:moveTo>
                    <a:cubicBezTo>
                      <a:pt x="453" y="7499"/>
                      <a:pt x="389" y="7488"/>
                      <a:pt x="329" y="7466"/>
                    </a:cubicBezTo>
                    <a:cubicBezTo>
                      <a:pt x="271" y="7444"/>
                      <a:pt x="220" y="7413"/>
                      <a:pt x="178" y="7372"/>
                    </a:cubicBezTo>
                    <a:cubicBezTo>
                      <a:pt x="86" y="7284"/>
                      <a:pt x="38" y="7158"/>
                      <a:pt x="38" y="7007"/>
                    </a:cubicBezTo>
                    <a:cubicBezTo>
                      <a:pt x="38" y="531"/>
                      <a:pt x="38" y="531"/>
                      <a:pt x="38" y="531"/>
                    </a:cubicBezTo>
                    <a:cubicBezTo>
                      <a:pt x="38" y="380"/>
                      <a:pt x="86" y="254"/>
                      <a:pt x="178" y="166"/>
                    </a:cubicBezTo>
                    <a:cubicBezTo>
                      <a:pt x="220" y="125"/>
                      <a:pt x="271" y="94"/>
                      <a:pt x="329" y="72"/>
                    </a:cubicBezTo>
                    <a:cubicBezTo>
                      <a:pt x="389" y="50"/>
                      <a:pt x="453" y="39"/>
                      <a:pt x="522" y="39"/>
                    </a:cubicBezTo>
                    <a:cubicBezTo>
                      <a:pt x="3074" y="39"/>
                      <a:pt x="3074" y="39"/>
                      <a:pt x="3074" y="39"/>
                    </a:cubicBezTo>
                    <a:cubicBezTo>
                      <a:pt x="3143" y="39"/>
                      <a:pt x="3208" y="50"/>
                      <a:pt x="3267" y="72"/>
                    </a:cubicBezTo>
                    <a:cubicBezTo>
                      <a:pt x="3325" y="94"/>
                      <a:pt x="3376" y="125"/>
                      <a:pt x="3418" y="166"/>
                    </a:cubicBezTo>
                    <a:cubicBezTo>
                      <a:pt x="3510" y="254"/>
                      <a:pt x="3558" y="380"/>
                      <a:pt x="3558" y="531"/>
                    </a:cubicBezTo>
                    <a:cubicBezTo>
                      <a:pt x="3558" y="7007"/>
                      <a:pt x="3558" y="7007"/>
                      <a:pt x="3558" y="7007"/>
                    </a:cubicBezTo>
                    <a:cubicBezTo>
                      <a:pt x="3558" y="7158"/>
                      <a:pt x="3510" y="7284"/>
                      <a:pt x="3418" y="7372"/>
                    </a:cubicBezTo>
                    <a:cubicBezTo>
                      <a:pt x="3376" y="7413"/>
                      <a:pt x="3325" y="7444"/>
                      <a:pt x="3267" y="7466"/>
                    </a:cubicBezTo>
                    <a:cubicBezTo>
                      <a:pt x="3208" y="7488"/>
                      <a:pt x="3143" y="7499"/>
                      <a:pt x="3074" y="7499"/>
                    </a:cubicBezTo>
                    <a:cubicBezTo>
                      <a:pt x="522" y="7499"/>
                      <a:pt x="522" y="7499"/>
                      <a:pt x="522" y="7499"/>
                    </a:cubicBezTo>
                    <a:close/>
                  </a:path>
                </a:pathLst>
              </a:custGeom>
              <a:solidFill>
                <a:schemeClr val="bg1">
                  <a:lumMod val="85000"/>
                </a:schemeClr>
              </a:solidFill>
              <a:ln>
                <a:noFill/>
              </a:ln>
              <a:effectLst>
                <a:innerShdw blurRad="25400">
                  <a:prstClr val="black">
                    <a:alpha val="30000"/>
                  </a:prstClr>
                </a:innerShdw>
              </a:effectLst>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28" name="Inner Edge 3"/>
              <p:cNvSpPr>
                <a:spLocks noEditPoints="1"/>
              </p:cNvSpPr>
              <p:nvPr/>
            </p:nvSpPr>
            <p:spPr bwMode="auto">
              <a:xfrm>
                <a:off x="7810501" y="1058863"/>
                <a:ext cx="2455864" cy="5203824"/>
              </a:xfrm>
              <a:custGeom>
                <a:avLst/>
                <a:gdLst>
                  <a:gd name="T0" fmla="*/ 3380 w 3520"/>
                  <a:gd name="T1" fmla="*/ 127 h 7460"/>
                  <a:gd name="T2" fmla="*/ 3229 w 3520"/>
                  <a:gd name="T3" fmla="*/ 33 h 7460"/>
                  <a:gd name="T4" fmla="*/ 3036 w 3520"/>
                  <a:gd name="T5" fmla="*/ 0 h 7460"/>
                  <a:gd name="T6" fmla="*/ 484 w 3520"/>
                  <a:gd name="T7" fmla="*/ 0 h 7460"/>
                  <a:gd name="T8" fmla="*/ 291 w 3520"/>
                  <a:gd name="T9" fmla="*/ 33 h 7460"/>
                  <a:gd name="T10" fmla="*/ 140 w 3520"/>
                  <a:gd name="T11" fmla="*/ 127 h 7460"/>
                  <a:gd name="T12" fmla="*/ 0 w 3520"/>
                  <a:gd name="T13" fmla="*/ 492 h 7460"/>
                  <a:gd name="T14" fmla="*/ 0 w 3520"/>
                  <a:gd name="T15" fmla="*/ 6968 h 7460"/>
                  <a:gd name="T16" fmla="*/ 140 w 3520"/>
                  <a:gd name="T17" fmla="*/ 7333 h 7460"/>
                  <a:gd name="T18" fmla="*/ 291 w 3520"/>
                  <a:gd name="T19" fmla="*/ 7427 h 7460"/>
                  <a:gd name="T20" fmla="*/ 484 w 3520"/>
                  <a:gd name="T21" fmla="*/ 7460 h 7460"/>
                  <a:gd name="T22" fmla="*/ 3036 w 3520"/>
                  <a:gd name="T23" fmla="*/ 7460 h 7460"/>
                  <a:gd name="T24" fmla="*/ 3229 w 3520"/>
                  <a:gd name="T25" fmla="*/ 7427 h 7460"/>
                  <a:gd name="T26" fmla="*/ 3380 w 3520"/>
                  <a:gd name="T27" fmla="*/ 7333 h 7460"/>
                  <a:gd name="T28" fmla="*/ 3520 w 3520"/>
                  <a:gd name="T29" fmla="*/ 6968 h 7460"/>
                  <a:gd name="T30" fmla="*/ 3520 w 3520"/>
                  <a:gd name="T31" fmla="*/ 492 h 7460"/>
                  <a:gd name="T32" fmla="*/ 3380 w 3520"/>
                  <a:gd name="T33" fmla="*/ 127 h 7460"/>
                  <a:gd name="T34" fmla="*/ 3474 w 3520"/>
                  <a:gd name="T35" fmla="*/ 6948 h 7460"/>
                  <a:gd name="T36" fmla="*/ 3008 w 3520"/>
                  <a:gd name="T37" fmla="*/ 7414 h 7460"/>
                  <a:gd name="T38" fmla="*/ 513 w 3520"/>
                  <a:gd name="T39" fmla="*/ 7414 h 7460"/>
                  <a:gd name="T40" fmla="*/ 46 w 3520"/>
                  <a:gd name="T41" fmla="*/ 6948 h 7460"/>
                  <a:gd name="T42" fmla="*/ 46 w 3520"/>
                  <a:gd name="T43" fmla="*/ 512 h 7460"/>
                  <a:gd name="T44" fmla="*/ 513 w 3520"/>
                  <a:gd name="T45" fmla="*/ 46 h 7460"/>
                  <a:gd name="T46" fmla="*/ 3008 w 3520"/>
                  <a:gd name="T47" fmla="*/ 46 h 7460"/>
                  <a:gd name="T48" fmla="*/ 3474 w 3520"/>
                  <a:gd name="T49" fmla="*/ 512 h 7460"/>
                  <a:gd name="T50" fmla="*/ 3474 w 3520"/>
                  <a:gd name="T51" fmla="*/ 6948 h 7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20" h="7460">
                    <a:moveTo>
                      <a:pt x="3380" y="127"/>
                    </a:moveTo>
                    <a:cubicBezTo>
                      <a:pt x="3338" y="86"/>
                      <a:pt x="3287" y="55"/>
                      <a:pt x="3229" y="33"/>
                    </a:cubicBezTo>
                    <a:cubicBezTo>
                      <a:pt x="3170" y="11"/>
                      <a:pt x="3105" y="0"/>
                      <a:pt x="3036" y="0"/>
                    </a:cubicBezTo>
                    <a:cubicBezTo>
                      <a:pt x="484" y="0"/>
                      <a:pt x="484" y="0"/>
                      <a:pt x="484" y="0"/>
                    </a:cubicBezTo>
                    <a:cubicBezTo>
                      <a:pt x="415" y="0"/>
                      <a:pt x="351" y="11"/>
                      <a:pt x="291" y="33"/>
                    </a:cubicBezTo>
                    <a:cubicBezTo>
                      <a:pt x="233" y="55"/>
                      <a:pt x="182" y="86"/>
                      <a:pt x="140" y="127"/>
                    </a:cubicBezTo>
                    <a:cubicBezTo>
                      <a:pt x="48" y="215"/>
                      <a:pt x="0" y="341"/>
                      <a:pt x="0" y="492"/>
                    </a:cubicBezTo>
                    <a:cubicBezTo>
                      <a:pt x="0" y="6968"/>
                      <a:pt x="0" y="6968"/>
                      <a:pt x="0" y="6968"/>
                    </a:cubicBezTo>
                    <a:cubicBezTo>
                      <a:pt x="0" y="7119"/>
                      <a:pt x="48" y="7245"/>
                      <a:pt x="140" y="7333"/>
                    </a:cubicBezTo>
                    <a:cubicBezTo>
                      <a:pt x="182" y="7374"/>
                      <a:pt x="233" y="7405"/>
                      <a:pt x="291" y="7427"/>
                    </a:cubicBezTo>
                    <a:cubicBezTo>
                      <a:pt x="351" y="7449"/>
                      <a:pt x="415" y="7460"/>
                      <a:pt x="484" y="7460"/>
                    </a:cubicBezTo>
                    <a:cubicBezTo>
                      <a:pt x="3036" y="7460"/>
                      <a:pt x="3036" y="7460"/>
                      <a:pt x="3036" y="7460"/>
                    </a:cubicBezTo>
                    <a:cubicBezTo>
                      <a:pt x="3105" y="7460"/>
                      <a:pt x="3170" y="7449"/>
                      <a:pt x="3229" y="7427"/>
                    </a:cubicBezTo>
                    <a:cubicBezTo>
                      <a:pt x="3287" y="7405"/>
                      <a:pt x="3338" y="7374"/>
                      <a:pt x="3380" y="7333"/>
                    </a:cubicBezTo>
                    <a:cubicBezTo>
                      <a:pt x="3472" y="7245"/>
                      <a:pt x="3520" y="7119"/>
                      <a:pt x="3520" y="6968"/>
                    </a:cubicBezTo>
                    <a:cubicBezTo>
                      <a:pt x="3520" y="492"/>
                      <a:pt x="3520" y="492"/>
                      <a:pt x="3520" y="492"/>
                    </a:cubicBezTo>
                    <a:cubicBezTo>
                      <a:pt x="3520" y="341"/>
                      <a:pt x="3472" y="215"/>
                      <a:pt x="3380" y="127"/>
                    </a:cubicBezTo>
                    <a:close/>
                    <a:moveTo>
                      <a:pt x="3474" y="6948"/>
                    </a:moveTo>
                    <a:cubicBezTo>
                      <a:pt x="3474" y="7204"/>
                      <a:pt x="3264" y="7414"/>
                      <a:pt x="3008" y="7414"/>
                    </a:cubicBezTo>
                    <a:cubicBezTo>
                      <a:pt x="513" y="7414"/>
                      <a:pt x="513" y="7414"/>
                      <a:pt x="513" y="7414"/>
                    </a:cubicBezTo>
                    <a:cubicBezTo>
                      <a:pt x="256" y="7414"/>
                      <a:pt x="46" y="7204"/>
                      <a:pt x="46" y="6948"/>
                    </a:cubicBezTo>
                    <a:cubicBezTo>
                      <a:pt x="46" y="512"/>
                      <a:pt x="46" y="512"/>
                      <a:pt x="46" y="512"/>
                    </a:cubicBezTo>
                    <a:cubicBezTo>
                      <a:pt x="46" y="256"/>
                      <a:pt x="256" y="46"/>
                      <a:pt x="513" y="46"/>
                    </a:cubicBezTo>
                    <a:cubicBezTo>
                      <a:pt x="3008" y="46"/>
                      <a:pt x="3008" y="46"/>
                      <a:pt x="3008" y="46"/>
                    </a:cubicBezTo>
                    <a:cubicBezTo>
                      <a:pt x="3264" y="46"/>
                      <a:pt x="3474" y="256"/>
                      <a:pt x="3474" y="512"/>
                    </a:cubicBezTo>
                    <a:lnTo>
                      <a:pt x="3474" y="6948"/>
                    </a:lnTo>
                    <a:close/>
                  </a:path>
                </a:pathLst>
              </a:custGeom>
              <a:solidFill>
                <a:schemeClr val="bg1">
                  <a:lumMod val="85000"/>
                </a:schemeClr>
              </a:solidFill>
              <a:ln>
                <a:noFill/>
              </a:ln>
              <a:effectLst>
                <a:innerShdw blurRad="25400">
                  <a:prstClr val="black">
                    <a:alpha val="30000"/>
                  </a:prstClr>
                </a:innerShdw>
              </a:effectLst>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29" name="Bady Front"/>
              <p:cNvSpPr>
                <a:spLocks/>
              </p:cNvSpPr>
              <p:nvPr/>
            </p:nvSpPr>
            <p:spPr bwMode="auto">
              <a:xfrm>
                <a:off x="7843838" y="1092201"/>
                <a:ext cx="2390775" cy="5137150"/>
              </a:xfrm>
              <a:custGeom>
                <a:avLst/>
                <a:gdLst>
                  <a:gd name="T0" fmla="*/ 3428 w 3428"/>
                  <a:gd name="T1" fmla="*/ 6902 h 7368"/>
                  <a:gd name="T2" fmla="*/ 2962 w 3428"/>
                  <a:gd name="T3" fmla="*/ 7368 h 7368"/>
                  <a:gd name="T4" fmla="*/ 467 w 3428"/>
                  <a:gd name="T5" fmla="*/ 7368 h 7368"/>
                  <a:gd name="T6" fmla="*/ 0 w 3428"/>
                  <a:gd name="T7" fmla="*/ 6902 h 7368"/>
                  <a:gd name="T8" fmla="*/ 0 w 3428"/>
                  <a:gd name="T9" fmla="*/ 466 h 7368"/>
                  <a:gd name="T10" fmla="*/ 467 w 3428"/>
                  <a:gd name="T11" fmla="*/ 0 h 7368"/>
                  <a:gd name="T12" fmla="*/ 2962 w 3428"/>
                  <a:gd name="T13" fmla="*/ 0 h 7368"/>
                  <a:gd name="T14" fmla="*/ 3428 w 3428"/>
                  <a:gd name="T15" fmla="*/ 466 h 7368"/>
                  <a:gd name="T16" fmla="*/ 3428 w 3428"/>
                  <a:gd name="T17" fmla="*/ 6902 h 7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8" h="7368">
                    <a:moveTo>
                      <a:pt x="3428" y="6902"/>
                    </a:moveTo>
                    <a:cubicBezTo>
                      <a:pt x="3428" y="7158"/>
                      <a:pt x="3218" y="7368"/>
                      <a:pt x="2962" y="7368"/>
                    </a:cubicBezTo>
                    <a:cubicBezTo>
                      <a:pt x="467" y="7368"/>
                      <a:pt x="467" y="7368"/>
                      <a:pt x="467" y="7368"/>
                    </a:cubicBezTo>
                    <a:cubicBezTo>
                      <a:pt x="210" y="7368"/>
                      <a:pt x="0" y="7158"/>
                      <a:pt x="0" y="6902"/>
                    </a:cubicBezTo>
                    <a:cubicBezTo>
                      <a:pt x="0" y="466"/>
                      <a:pt x="0" y="466"/>
                      <a:pt x="0" y="466"/>
                    </a:cubicBezTo>
                    <a:cubicBezTo>
                      <a:pt x="0" y="210"/>
                      <a:pt x="210" y="0"/>
                      <a:pt x="467" y="0"/>
                    </a:cubicBezTo>
                    <a:cubicBezTo>
                      <a:pt x="2962" y="0"/>
                      <a:pt x="2962" y="0"/>
                      <a:pt x="2962" y="0"/>
                    </a:cubicBezTo>
                    <a:cubicBezTo>
                      <a:pt x="3218" y="0"/>
                      <a:pt x="3428" y="210"/>
                      <a:pt x="3428" y="466"/>
                    </a:cubicBezTo>
                    <a:lnTo>
                      <a:pt x="3428" y="6902"/>
                    </a:lnTo>
                    <a:close/>
                  </a:path>
                </a:pathLst>
              </a:custGeom>
              <a:gradFill>
                <a:gsLst>
                  <a:gs pos="0">
                    <a:schemeClr val="bg1">
                      <a:lumMod val="85000"/>
                    </a:schemeClr>
                  </a:gs>
                  <a:gs pos="76000">
                    <a:schemeClr val="bg1"/>
                  </a:gs>
                </a:gsLst>
                <a:lin ang="2400000" scaled="0"/>
              </a:gradFill>
              <a:ln>
                <a:noFill/>
              </a:ln>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grpSp>
        <p:grpSp>
          <p:nvGrpSpPr>
            <p:cNvPr id="9" name="Home Btn"/>
            <p:cNvGrpSpPr/>
            <p:nvPr/>
          </p:nvGrpSpPr>
          <p:grpSpPr>
            <a:xfrm>
              <a:off x="8668038" y="13045157"/>
              <a:ext cx="1160312" cy="1160312"/>
              <a:chOff x="8836025" y="5748338"/>
              <a:chExt cx="414338" cy="414338"/>
            </a:xfrm>
          </p:grpSpPr>
          <p:sp>
            <p:nvSpPr>
              <p:cNvPr id="24" name="Btn"/>
              <p:cNvSpPr>
                <a:spLocks noEditPoints="1"/>
              </p:cNvSpPr>
              <p:nvPr/>
            </p:nvSpPr>
            <p:spPr bwMode="auto">
              <a:xfrm>
                <a:off x="8836025" y="5748338"/>
                <a:ext cx="414338" cy="414338"/>
              </a:xfrm>
              <a:custGeom>
                <a:avLst/>
                <a:gdLst>
                  <a:gd name="T0" fmla="*/ 297 w 594"/>
                  <a:gd name="T1" fmla="*/ 34 h 594"/>
                  <a:gd name="T2" fmla="*/ 560 w 594"/>
                  <a:gd name="T3" fmla="*/ 297 h 594"/>
                  <a:gd name="T4" fmla="*/ 297 w 594"/>
                  <a:gd name="T5" fmla="*/ 560 h 594"/>
                  <a:gd name="T6" fmla="*/ 34 w 594"/>
                  <a:gd name="T7" fmla="*/ 297 h 594"/>
                  <a:gd name="T8" fmla="*/ 297 w 594"/>
                  <a:gd name="T9" fmla="*/ 34 h 594"/>
                  <a:gd name="T10" fmla="*/ 297 w 594"/>
                  <a:gd name="T11" fmla="*/ 0 h 594"/>
                  <a:gd name="T12" fmla="*/ 0 w 594"/>
                  <a:gd name="T13" fmla="*/ 297 h 594"/>
                  <a:gd name="T14" fmla="*/ 297 w 594"/>
                  <a:gd name="T15" fmla="*/ 594 h 594"/>
                  <a:gd name="T16" fmla="*/ 594 w 594"/>
                  <a:gd name="T17" fmla="*/ 297 h 594"/>
                  <a:gd name="T18" fmla="*/ 297 w 594"/>
                  <a:gd name="T19"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594">
                    <a:moveTo>
                      <a:pt x="297" y="34"/>
                    </a:moveTo>
                    <a:cubicBezTo>
                      <a:pt x="442" y="34"/>
                      <a:pt x="560" y="152"/>
                      <a:pt x="560" y="297"/>
                    </a:cubicBezTo>
                    <a:cubicBezTo>
                      <a:pt x="560" y="442"/>
                      <a:pt x="442" y="560"/>
                      <a:pt x="297" y="560"/>
                    </a:cubicBezTo>
                    <a:cubicBezTo>
                      <a:pt x="152" y="560"/>
                      <a:pt x="34" y="442"/>
                      <a:pt x="34" y="297"/>
                    </a:cubicBezTo>
                    <a:cubicBezTo>
                      <a:pt x="34" y="152"/>
                      <a:pt x="152" y="34"/>
                      <a:pt x="297" y="34"/>
                    </a:cubicBezTo>
                    <a:moveTo>
                      <a:pt x="297" y="0"/>
                    </a:moveTo>
                    <a:cubicBezTo>
                      <a:pt x="133" y="0"/>
                      <a:pt x="0" y="133"/>
                      <a:pt x="0" y="297"/>
                    </a:cubicBezTo>
                    <a:cubicBezTo>
                      <a:pt x="0" y="461"/>
                      <a:pt x="133" y="594"/>
                      <a:pt x="297" y="594"/>
                    </a:cubicBezTo>
                    <a:cubicBezTo>
                      <a:pt x="461" y="594"/>
                      <a:pt x="594" y="461"/>
                      <a:pt x="594" y="297"/>
                    </a:cubicBezTo>
                    <a:cubicBezTo>
                      <a:pt x="594" y="133"/>
                      <a:pt x="461" y="0"/>
                      <a:pt x="297" y="0"/>
                    </a:cubicBezTo>
                    <a:close/>
                  </a:path>
                </a:pathLst>
              </a:custGeom>
              <a:solidFill>
                <a:schemeClr val="bg1">
                  <a:lumMod val="75000"/>
                </a:schemeClr>
              </a:solidFill>
              <a:ln>
                <a:noFill/>
              </a:ln>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25" name="Ring Btn"/>
              <p:cNvSpPr>
                <a:spLocks noEditPoints="1"/>
              </p:cNvSpPr>
              <p:nvPr/>
            </p:nvSpPr>
            <p:spPr bwMode="auto">
              <a:xfrm>
                <a:off x="8836025" y="5748338"/>
                <a:ext cx="414338" cy="414338"/>
              </a:xfrm>
              <a:custGeom>
                <a:avLst/>
                <a:gdLst>
                  <a:gd name="T0" fmla="*/ 297 w 594"/>
                  <a:gd name="T1" fmla="*/ 34 h 594"/>
                  <a:gd name="T2" fmla="*/ 560 w 594"/>
                  <a:gd name="T3" fmla="*/ 297 h 594"/>
                  <a:gd name="T4" fmla="*/ 297 w 594"/>
                  <a:gd name="T5" fmla="*/ 560 h 594"/>
                  <a:gd name="T6" fmla="*/ 34 w 594"/>
                  <a:gd name="T7" fmla="*/ 297 h 594"/>
                  <a:gd name="T8" fmla="*/ 297 w 594"/>
                  <a:gd name="T9" fmla="*/ 34 h 594"/>
                  <a:gd name="T10" fmla="*/ 297 w 594"/>
                  <a:gd name="T11" fmla="*/ 0 h 594"/>
                  <a:gd name="T12" fmla="*/ 0 w 594"/>
                  <a:gd name="T13" fmla="*/ 297 h 594"/>
                  <a:gd name="T14" fmla="*/ 297 w 594"/>
                  <a:gd name="T15" fmla="*/ 594 h 594"/>
                  <a:gd name="T16" fmla="*/ 594 w 594"/>
                  <a:gd name="T17" fmla="*/ 297 h 594"/>
                  <a:gd name="T18" fmla="*/ 297 w 594"/>
                  <a:gd name="T19"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4" h="594">
                    <a:moveTo>
                      <a:pt x="297" y="34"/>
                    </a:moveTo>
                    <a:cubicBezTo>
                      <a:pt x="442" y="34"/>
                      <a:pt x="560" y="152"/>
                      <a:pt x="560" y="297"/>
                    </a:cubicBezTo>
                    <a:cubicBezTo>
                      <a:pt x="560" y="442"/>
                      <a:pt x="442" y="560"/>
                      <a:pt x="297" y="560"/>
                    </a:cubicBezTo>
                    <a:cubicBezTo>
                      <a:pt x="152" y="560"/>
                      <a:pt x="34" y="442"/>
                      <a:pt x="34" y="297"/>
                    </a:cubicBezTo>
                    <a:cubicBezTo>
                      <a:pt x="34" y="152"/>
                      <a:pt x="152" y="34"/>
                      <a:pt x="297" y="34"/>
                    </a:cubicBezTo>
                    <a:moveTo>
                      <a:pt x="297" y="0"/>
                    </a:moveTo>
                    <a:cubicBezTo>
                      <a:pt x="133" y="0"/>
                      <a:pt x="0" y="133"/>
                      <a:pt x="0" y="297"/>
                    </a:cubicBezTo>
                    <a:cubicBezTo>
                      <a:pt x="0" y="461"/>
                      <a:pt x="133" y="594"/>
                      <a:pt x="297" y="594"/>
                    </a:cubicBezTo>
                    <a:cubicBezTo>
                      <a:pt x="461" y="594"/>
                      <a:pt x="594" y="461"/>
                      <a:pt x="594" y="297"/>
                    </a:cubicBezTo>
                    <a:cubicBezTo>
                      <a:pt x="594" y="133"/>
                      <a:pt x="461" y="0"/>
                      <a:pt x="297" y="0"/>
                    </a:cubicBezTo>
                    <a:close/>
                  </a:path>
                </a:pathLst>
              </a:custGeom>
              <a:gradFill>
                <a:gsLst>
                  <a:gs pos="100000">
                    <a:schemeClr val="bg1">
                      <a:lumMod val="50000"/>
                    </a:schemeClr>
                  </a:gs>
                  <a:gs pos="0">
                    <a:schemeClr val="bg1"/>
                  </a:gs>
                  <a:gs pos="46000">
                    <a:schemeClr val="tx1"/>
                  </a:gs>
                </a:gsLst>
                <a:lin ang="2400000" scaled="0"/>
              </a:gradFill>
              <a:ln>
                <a:noFill/>
              </a:ln>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grpSp>
        <p:grpSp>
          <p:nvGrpSpPr>
            <p:cNvPr id="10" name="Speaker"/>
            <p:cNvGrpSpPr/>
            <p:nvPr/>
          </p:nvGrpSpPr>
          <p:grpSpPr>
            <a:xfrm>
              <a:off x="8650257" y="672960"/>
              <a:ext cx="1191429" cy="142260"/>
              <a:chOff x="8829675" y="1330326"/>
              <a:chExt cx="425450" cy="50800"/>
            </a:xfrm>
          </p:grpSpPr>
          <p:sp>
            <p:nvSpPr>
              <p:cNvPr id="20" name="Freeform 22"/>
              <p:cNvSpPr>
                <a:spLocks/>
              </p:cNvSpPr>
              <p:nvPr/>
            </p:nvSpPr>
            <p:spPr bwMode="auto">
              <a:xfrm>
                <a:off x="8836025" y="1339851"/>
                <a:ext cx="412750" cy="34925"/>
              </a:xfrm>
              <a:custGeom>
                <a:avLst/>
                <a:gdLst>
                  <a:gd name="T0" fmla="*/ 562 w 590"/>
                  <a:gd name="T1" fmla="*/ 49 h 49"/>
                  <a:gd name="T2" fmla="*/ 28 w 590"/>
                  <a:gd name="T3" fmla="*/ 49 h 49"/>
                  <a:gd name="T4" fmla="*/ 0 w 590"/>
                  <a:gd name="T5" fmla="*/ 24 h 49"/>
                  <a:gd name="T6" fmla="*/ 28 w 590"/>
                  <a:gd name="T7" fmla="*/ 0 h 49"/>
                  <a:gd name="T8" fmla="*/ 562 w 590"/>
                  <a:gd name="T9" fmla="*/ 0 h 49"/>
                  <a:gd name="T10" fmla="*/ 590 w 590"/>
                  <a:gd name="T11" fmla="*/ 24 h 49"/>
                  <a:gd name="T12" fmla="*/ 562 w 5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590" h="49">
                    <a:moveTo>
                      <a:pt x="562" y="49"/>
                    </a:moveTo>
                    <a:cubicBezTo>
                      <a:pt x="28" y="49"/>
                      <a:pt x="28" y="49"/>
                      <a:pt x="28" y="49"/>
                    </a:cubicBezTo>
                    <a:cubicBezTo>
                      <a:pt x="11" y="49"/>
                      <a:pt x="0" y="39"/>
                      <a:pt x="0" y="24"/>
                    </a:cubicBezTo>
                    <a:cubicBezTo>
                      <a:pt x="0" y="10"/>
                      <a:pt x="11" y="0"/>
                      <a:pt x="28" y="0"/>
                    </a:cubicBezTo>
                    <a:cubicBezTo>
                      <a:pt x="562" y="0"/>
                      <a:pt x="562" y="0"/>
                      <a:pt x="562" y="0"/>
                    </a:cubicBezTo>
                    <a:cubicBezTo>
                      <a:pt x="579" y="0"/>
                      <a:pt x="590" y="10"/>
                      <a:pt x="590" y="24"/>
                    </a:cubicBezTo>
                    <a:cubicBezTo>
                      <a:pt x="590" y="39"/>
                      <a:pt x="578" y="49"/>
                      <a:pt x="562" y="49"/>
                    </a:cubicBezTo>
                    <a:close/>
                  </a:path>
                </a:pathLst>
              </a:custGeom>
              <a:solidFill>
                <a:schemeClr val="tx1">
                  <a:lumMod val="75000"/>
                  <a:lumOff val="25000"/>
                </a:schemeClr>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21" name="Freeform 23"/>
              <p:cNvSpPr>
                <a:spLocks noEditPoints="1"/>
              </p:cNvSpPr>
              <p:nvPr/>
            </p:nvSpPr>
            <p:spPr bwMode="auto">
              <a:xfrm>
                <a:off x="8836025" y="1339851"/>
                <a:ext cx="412750" cy="34925"/>
              </a:xfrm>
              <a:custGeom>
                <a:avLst/>
                <a:gdLst>
                  <a:gd name="T0" fmla="*/ 562 w 590"/>
                  <a:gd name="T1" fmla="*/ 49 h 49"/>
                  <a:gd name="T2" fmla="*/ 28 w 590"/>
                  <a:gd name="T3" fmla="*/ 49 h 49"/>
                  <a:gd name="T4" fmla="*/ 0 w 590"/>
                  <a:gd name="T5" fmla="*/ 24 h 49"/>
                  <a:gd name="T6" fmla="*/ 28 w 590"/>
                  <a:gd name="T7" fmla="*/ 0 h 49"/>
                  <a:gd name="T8" fmla="*/ 562 w 590"/>
                  <a:gd name="T9" fmla="*/ 0 h 49"/>
                  <a:gd name="T10" fmla="*/ 590 w 590"/>
                  <a:gd name="T11" fmla="*/ 24 h 49"/>
                  <a:gd name="T12" fmla="*/ 562 w 590"/>
                  <a:gd name="T13" fmla="*/ 49 h 49"/>
                  <a:gd name="T14" fmla="*/ 28 w 590"/>
                  <a:gd name="T15" fmla="*/ 2 h 49"/>
                  <a:gd name="T16" fmla="*/ 2 w 590"/>
                  <a:gd name="T17" fmla="*/ 24 h 49"/>
                  <a:gd name="T18" fmla="*/ 28 w 590"/>
                  <a:gd name="T19" fmla="*/ 47 h 49"/>
                  <a:gd name="T20" fmla="*/ 562 w 590"/>
                  <a:gd name="T21" fmla="*/ 47 h 49"/>
                  <a:gd name="T22" fmla="*/ 588 w 590"/>
                  <a:gd name="T23" fmla="*/ 24 h 49"/>
                  <a:gd name="T24" fmla="*/ 562 w 590"/>
                  <a:gd name="T25" fmla="*/ 2 h 49"/>
                  <a:gd name="T26" fmla="*/ 28 w 590"/>
                  <a:gd name="T2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0" h="49">
                    <a:moveTo>
                      <a:pt x="562" y="49"/>
                    </a:moveTo>
                    <a:cubicBezTo>
                      <a:pt x="28" y="49"/>
                      <a:pt x="28" y="49"/>
                      <a:pt x="28" y="49"/>
                    </a:cubicBezTo>
                    <a:cubicBezTo>
                      <a:pt x="11" y="49"/>
                      <a:pt x="0" y="39"/>
                      <a:pt x="0" y="24"/>
                    </a:cubicBezTo>
                    <a:cubicBezTo>
                      <a:pt x="0" y="10"/>
                      <a:pt x="11" y="0"/>
                      <a:pt x="28" y="0"/>
                    </a:cubicBezTo>
                    <a:cubicBezTo>
                      <a:pt x="562" y="0"/>
                      <a:pt x="562" y="0"/>
                      <a:pt x="562" y="0"/>
                    </a:cubicBezTo>
                    <a:cubicBezTo>
                      <a:pt x="579" y="0"/>
                      <a:pt x="590" y="10"/>
                      <a:pt x="590" y="24"/>
                    </a:cubicBezTo>
                    <a:cubicBezTo>
                      <a:pt x="590" y="39"/>
                      <a:pt x="578" y="49"/>
                      <a:pt x="562" y="49"/>
                    </a:cubicBezTo>
                    <a:close/>
                    <a:moveTo>
                      <a:pt x="28" y="2"/>
                    </a:moveTo>
                    <a:cubicBezTo>
                      <a:pt x="12" y="2"/>
                      <a:pt x="2" y="11"/>
                      <a:pt x="2" y="24"/>
                    </a:cubicBezTo>
                    <a:cubicBezTo>
                      <a:pt x="2" y="38"/>
                      <a:pt x="12" y="47"/>
                      <a:pt x="28" y="47"/>
                    </a:cubicBezTo>
                    <a:cubicBezTo>
                      <a:pt x="562" y="47"/>
                      <a:pt x="562" y="47"/>
                      <a:pt x="562" y="47"/>
                    </a:cubicBezTo>
                    <a:cubicBezTo>
                      <a:pt x="577" y="47"/>
                      <a:pt x="588" y="38"/>
                      <a:pt x="588" y="24"/>
                    </a:cubicBezTo>
                    <a:cubicBezTo>
                      <a:pt x="588" y="11"/>
                      <a:pt x="577" y="2"/>
                      <a:pt x="562" y="2"/>
                    </a:cubicBezTo>
                    <a:lnTo>
                      <a:pt x="28" y="2"/>
                    </a:lnTo>
                    <a:close/>
                  </a:path>
                </a:pathLst>
              </a:custGeom>
              <a:solidFill>
                <a:schemeClr val="tx1">
                  <a:lumMod val="65000"/>
                  <a:lumOff val="35000"/>
                </a:schemeClr>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22" name="Freeform 24"/>
              <p:cNvSpPr>
                <a:spLocks noEditPoints="1"/>
              </p:cNvSpPr>
              <p:nvPr/>
            </p:nvSpPr>
            <p:spPr bwMode="auto">
              <a:xfrm>
                <a:off x="8839200" y="1339851"/>
                <a:ext cx="412750" cy="33338"/>
              </a:xfrm>
              <a:custGeom>
                <a:avLst/>
                <a:gdLst>
                  <a:gd name="T0" fmla="*/ 208 w 592"/>
                  <a:gd name="T1" fmla="*/ 33 h 47"/>
                  <a:gd name="T2" fmla="*/ 89 w 592"/>
                  <a:gd name="T3" fmla="*/ 22 h 47"/>
                  <a:gd name="T4" fmla="*/ 36 w 592"/>
                  <a:gd name="T5" fmla="*/ 8 h 47"/>
                  <a:gd name="T6" fmla="*/ 154 w 592"/>
                  <a:gd name="T7" fmla="*/ 8 h 47"/>
                  <a:gd name="T8" fmla="*/ 115 w 592"/>
                  <a:gd name="T9" fmla="*/ 2 h 47"/>
                  <a:gd name="T10" fmla="*/ 213 w 592"/>
                  <a:gd name="T11" fmla="*/ 5 h 47"/>
                  <a:gd name="T12" fmla="*/ 275 w 592"/>
                  <a:gd name="T13" fmla="*/ 33 h 47"/>
                  <a:gd name="T14" fmla="*/ 233 w 592"/>
                  <a:gd name="T15" fmla="*/ 8 h 47"/>
                  <a:gd name="T16" fmla="*/ 50 w 592"/>
                  <a:gd name="T17" fmla="*/ 16 h 47"/>
                  <a:gd name="T18" fmla="*/ 64 w 592"/>
                  <a:gd name="T19" fmla="*/ 19 h 47"/>
                  <a:gd name="T20" fmla="*/ 86 w 592"/>
                  <a:gd name="T21" fmla="*/ 19 h 47"/>
                  <a:gd name="T22" fmla="*/ 253 w 592"/>
                  <a:gd name="T23" fmla="*/ 27 h 47"/>
                  <a:gd name="T24" fmla="*/ 134 w 592"/>
                  <a:gd name="T25" fmla="*/ 27 h 47"/>
                  <a:gd name="T26" fmla="*/ 202 w 592"/>
                  <a:gd name="T27" fmla="*/ 27 h 47"/>
                  <a:gd name="T28" fmla="*/ 168 w 592"/>
                  <a:gd name="T29" fmla="*/ 16 h 47"/>
                  <a:gd name="T30" fmla="*/ 174 w 592"/>
                  <a:gd name="T31" fmla="*/ 10 h 47"/>
                  <a:gd name="T32" fmla="*/ 244 w 592"/>
                  <a:gd name="T33" fmla="*/ 13 h 47"/>
                  <a:gd name="T34" fmla="*/ 267 w 592"/>
                  <a:gd name="T35" fmla="*/ 19 h 47"/>
                  <a:gd name="T36" fmla="*/ 225 w 592"/>
                  <a:gd name="T37" fmla="*/ 38 h 47"/>
                  <a:gd name="T38" fmla="*/ 253 w 592"/>
                  <a:gd name="T39" fmla="*/ 38 h 47"/>
                  <a:gd name="T40" fmla="*/ 157 w 592"/>
                  <a:gd name="T41" fmla="*/ 38 h 47"/>
                  <a:gd name="T42" fmla="*/ 174 w 592"/>
                  <a:gd name="T43" fmla="*/ 38 h 47"/>
                  <a:gd name="T44" fmla="*/ 312 w 592"/>
                  <a:gd name="T45" fmla="*/ 13 h 47"/>
                  <a:gd name="T46" fmla="*/ 303 w 592"/>
                  <a:gd name="T47" fmla="*/ 22 h 47"/>
                  <a:gd name="T48" fmla="*/ 289 w 592"/>
                  <a:gd name="T49" fmla="*/ 24 h 47"/>
                  <a:gd name="T50" fmla="*/ 301 w 592"/>
                  <a:gd name="T51" fmla="*/ 36 h 47"/>
                  <a:gd name="T52" fmla="*/ 10 w 592"/>
                  <a:gd name="T53" fmla="*/ 16 h 47"/>
                  <a:gd name="T54" fmla="*/ 64 w 592"/>
                  <a:gd name="T55" fmla="*/ 2 h 47"/>
                  <a:gd name="T56" fmla="*/ 27 w 592"/>
                  <a:gd name="T57" fmla="*/ 0 h 47"/>
                  <a:gd name="T58" fmla="*/ 92 w 592"/>
                  <a:gd name="T59" fmla="*/ 41 h 47"/>
                  <a:gd name="T60" fmla="*/ 100 w 592"/>
                  <a:gd name="T61" fmla="*/ 38 h 47"/>
                  <a:gd name="T62" fmla="*/ 21 w 592"/>
                  <a:gd name="T63" fmla="*/ 38 h 47"/>
                  <a:gd name="T64" fmla="*/ 41 w 592"/>
                  <a:gd name="T65" fmla="*/ 36 h 47"/>
                  <a:gd name="T66" fmla="*/ 453 w 592"/>
                  <a:gd name="T67" fmla="*/ 24 h 47"/>
                  <a:gd name="T68" fmla="*/ 399 w 592"/>
                  <a:gd name="T69" fmla="*/ 22 h 47"/>
                  <a:gd name="T70" fmla="*/ 357 w 592"/>
                  <a:gd name="T71" fmla="*/ 30 h 47"/>
                  <a:gd name="T72" fmla="*/ 337 w 592"/>
                  <a:gd name="T73" fmla="*/ 16 h 47"/>
                  <a:gd name="T74" fmla="*/ 447 w 592"/>
                  <a:gd name="T75" fmla="*/ 13 h 47"/>
                  <a:gd name="T76" fmla="*/ 402 w 592"/>
                  <a:gd name="T77" fmla="*/ 19 h 47"/>
                  <a:gd name="T78" fmla="*/ 554 w 592"/>
                  <a:gd name="T79" fmla="*/ 24 h 47"/>
                  <a:gd name="T80" fmla="*/ 501 w 592"/>
                  <a:gd name="T81" fmla="*/ 27 h 47"/>
                  <a:gd name="T82" fmla="*/ 538 w 592"/>
                  <a:gd name="T83" fmla="*/ 30 h 47"/>
                  <a:gd name="T84" fmla="*/ 588 w 592"/>
                  <a:gd name="T85" fmla="*/ 24 h 47"/>
                  <a:gd name="T86" fmla="*/ 504 w 592"/>
                  <a:gd name="T87" fmla="*/ 8 h 47"/>
                  <a:gd name="T88" fmla="*/ 456 w 592"/>
                  <a:gd name="T89" fmla="*/ 27 h 47"/>
                  <a:gd name="T90" fmla="*/ 518 w 592"/>
                  <a:gd name="T91" fmla="*/ 22 h 47"/>
                  <a:gd name="T92" fmla="*/ 546 w 592"/>
                  <a:gd name="T93" fmla="*/ 22 h 47"/>
                  <a:gd name="T94" fmla="*/ 425 w 592"/>
                  <a:gd name="T95" fmla="*/ 41 h 47"/>
                  <a:gd name="T96" fmla="*/ 467 w 592"/>
                  <a:gd name="T97" fmla="*/ 38 h 47"/>
                  <a:gd name="T98" fmla="*/ 349 w 592"/>
                  <a:gd name="T99" fmla="*/ 38 h 47"/>
                  <a:gd name="T100" fmla="*/ 360 w 592"/>
                  <a:gd name="T101" fmla="*/ 38 h 47"/>
                  <a:gd name="T102" fmla="*/ 394 w 592"/>
                  <a:gd name="T103" fmla="*/ 38 h 47"/>
                  <a:gd name="T104" fmla="*/ 552 w 592"/>
                  <a:gd name="T105" fmla="*/ 16 h 47"/>
                  <a:gd name="T106" fmla="*/ 588 w 592"/>
                  <a:gd name="T107" fmla="*/ 30 h 47"/>
                  <a:gd name="T108" fmla="*/ 515 w 592"/>
                  <a:gd name="T109" fmla="*/ 41 h 47"/>
                  <a:gd name="T110" fmla="*/ 523 w 592"/>
                  <a:gd name="T111" fmla="*/ 38 h 47"/>
                  <a:gd name="T112" fmla="*/ 462 w 592"/>
                  <a:gd name="T113" fmla="*/ 0 h 47"/>
                  <a:gd name="T114" fmla="*/ 318 w 592"/>
                  <a:gd name="T115" fmla="*/ 24 h 47"/>
                  <a:gd name="T116" fmla="*/ 366 w 592"/>
                  <a:gd name="T117" fmla="*/ 33 h 47"/>
                  <a:gd name="T118" fmla="*/ 329 w 592"/>
                  <a:gd name="T119" fmla="*/ 41 h 47"/>
                  <a:gd name="T120" fmla="*/ 320 w 592"/>
                  <a:gd name="T121" fmla="*/ 0 h 47"/>
                  <a:gd name="T122" fmla="*/ 436 w 592"/>
                  <a:gd name="T123"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2" h="47">
                    <a:moveTo>
                      <a:pt x="89" y="33"/>
                    </a:moveTo>
                    <a:cubicBezTo>
                      <a:pt x="89" y="31"/>
                      <a:pt x="90" y="30"/>
                      <a:pt x="92" y="30"/>
                    </a:cubicBezTo>
                    <a:cubicBezTo>
                      <a:pt x="94" y="30"/>
                      <a:pt x="95" y="31"/>
                      <a:pt x="95" y="33"/>
                    </a:cubicBezTo>
                    <a:cubicBezTo>
                      <a:pt x="95" y="34"/>
                      <a:pt x="94" y="36"/>
                      <a:pt x="92" y="36"/>
                    </a:cubicBezTo>
                    <a:cubicBezTo>
                      <a:pt x="90" y="36"/>
                      <a:pt x="89" y="34"/>
                      <a:pt x="89" y="33"/>
                    </a:cubicBezTo>
                    <a:close/>
                    <a:moveTo>
                      <a:pt x="47" y="36"/>
                    </a:moveTo>
                    <a:cubicBezTo>
                      <a:pt x="48" y="36"/>
                      <a:pt x="50" y="34"/>
                      <a:pt x="50" y="33"/>
                    </a:cubicBezTo>
                    <a:cubicBezTo>
                      <a:pt x="50" y="31"/>
                      <a:pt x="48" y="30"/>
                      <a:pt x="47" y="30"/>
                    </a:cubicBezTo>
                    <a:cubicBezTo>
                      <a:pt x="45" y="30"/>
                      <a:pt x="44" y="31"/>
                      <a:pt x="44" y="33"/>
                    </a:cubicBezTo>
                    <a:cubicBezTo>
                      <a:pt x="44" y="34"/>
                      <a:pt x="45" y="36"/>
                      <a:pt x="47" y="36"/>
                    </a:cubicBezTo>
                    <a:close/>
                    <a:moveTo>
                      <a:pt x="126" y="8"/>
                    </a:moveTo>
                    <a:cubicBezTo>
                      <a:pt x="124" y="8"/>
                      <a:pt x="123" y="9"/>
                      <a:pt x="123" y="10"/>
                    </a:cubicBezTo>
                    <a:cubicBezTo>
                      <a:pt x="123" y="12"/>
                      <a:pt x="124" y="13"/>
                      <a:pt x="126" y="13"/>
                    </a:cubicBezTo>
                    <a:cubicBezTo>
                      <a:pt x="127" y="13"/>
                      <a:pt x="129" y="12"/>
                      <a:pt x="129" y="10"/>
                    </a:cubicBezTo>
                    <a:cubicBezTo>
                      <a:pt x="129" y="9"/>
                      <a:pt x="127" y="8"/>
                      <a:pt x="126" y="8"/>
                    </a:cubicBezTo>
                    <a:close/>
                    <a:moveTo>
                      <a:pt x="115" y="36"/>
                    </a:moveTo>
                    <a:cubicBezTo>
                      <a:pt x="116" y="36"/>
                      <a:pt x="117" y="34"/>
                      <a:pt x="117" y="33"/>
                    </a:cubicBezTo>
                    <a:cubicBezTo>
                      <a:pt x="117" y="31"/>
                      <a:pt x="116" y="30"/>
                      <a:pt x="115" y="30"/>
                    </a:cubicBezTo>
                    <a:cubicBezTo>
                      <a:pt x="113" y="30"/>
                      <a:pt x="112" y="31"/>
                      <a:pt x="112" y="33"/>
                    </a:cubicBezTo>
                    <a:cubicBezTo>
                      <a:pt x="112" y="34"/>
                      <a:pt x="113" y="36"/>
                      <a:pt x="115" y="36"/>
                    </a:cubicBezTo>
                    <a:close/>
                    <a:moveTo>
                      <a:pt x="81" y="36"/>
                    </a:moveTo>
                    <a:cubicBezTo>
                      <a:pt x="82" y="36"/>
                      <a:pt x="84" y="34"/>
                      <a:pt x="84" y="33"/>
                    </a:cubicBezTo>
                    <a:cubicBezTo>
                      <a:pt x="84" y="31"/>
                      <a:pt x="82" y="30"/>
                      <a:pt x="81" y="30"/>
                    </a:cubicBezTo>
                    <a:cubicBezTo>
                      <a:pt x="79" y="30"/>
                      <a:pt x="78" y="31"/>
                      <a:pt x="78" y="33"/>
                    </a:cubicBezTo>
                    <a:cubicBezTo>
                      <a:pt x="78" y="34"/>
                      <a:pt x="79" y="36"/>
                      <a:pt x="81" y="36"/>
                    </a:cubicBezTo>
                    <a:close/>
                    <a:moveTo>
                      <a:pt x="58" y="36"/>
                    </a:moveTo>
                    <a:cubicBezTo>
                      <a:pt x="60" y="36"/>
                      <a:pt x="61" y="34"/>
                      <a:pt x="61" y="33"/>
                    </a:cubicBezTo>
                    <a:cubicBezTo>
                      <a:pt x="61" y="31"/>
                      <a:pt x="60" y="30"/>
                      <a:pt x="58" y="30"/>
                    </a:cubicBezTo>
                    <a:cubicBezTo>
                      <a:pt x="57" y="30"/>
                      <a:pt x="55" y="31"/>
                      <a:pt x="55" y="33"/>
                    </a:cubicBezTo>
                    <a:cubicBezTo>
                      <a:pt x="55" y="34"/>
                      <a:pt x="57" y="36"/>
                      <a:pt x="58" y="36"/>
                    </a:cubicBezTo>
                    <a:close/>
                    <a:moveTo>
                      <a:pt x="250" y="36"/>
                    </a:moveTo>
                    <a:cubicBezTo>
                      <a:pt x="251" y="36"/>
                      <a:pt x="253" y="34"/>
                      <a:pt x="253" y="33"/>
                    </a:cubicBezTo>
                    <a:cubicBezTo>
                      <a:pt x="253" y="31"/>
                      <a:pt x="251" y="30"/>
                      <a:pt x="250" y="30"/>
                    </a:cubicBezTo>
                    <a:cubicBezTo>
                      <a:pt x="248" y="30"/>
                      <a:pt x="247" y="31"/>
                      <a:pt x="247" y="33"/>
                    </a:cubicBezTo>
                    <a:cubicBezTo>
                      <a:pt x="247" y="34"/>
                      <a:pt x="248" y="36"/>
                      <a:pt x="250" y="36"/>
                    </a:cubicBezTo>
                    <a:close/>
                    <a:moveTo>
                      <a:pt x="69" y="36"/>
                    </a:moveTo>
                    <a:cubicBezTo>
                      <a:pt x="71" y="36"/>
                      <a:pt x="72" y="34"/>
                      <a:pt x="72" y="33"/>
                    </a:cubicBezTo>
                    <a:cubicBezTo>
                      <a:pt x="72" y="31"/>
                      <a:pt x="71" y="30"/>
                      <a:pt x="69" y="30"/>
                    </a:cubicBezTo>
                    <a:cubicBezTo>
                      <a:pt x="68" y="30"/>
                      <a:pt x="67" y="31"/>
                      <a:pt x="67" y="33"/>
                    </a:cubicBezTo>
                    <a:cubicBezTo>
                      <a:pt x="67" y="34"/>
                      <a:pt x="68" y="36"/>
                      <a:pt x="69" y="36"/>
                    </a:cubicBezTo>
                    <a:close/>
                    <a:moveTo>
                      <a:pt x="103" y="36"/>
                    </a:moveTo>
                    <a:cubicBezTo>
                      <a:pt x="105" y="36"/>
                      <a:pt x="106" y="34"/>
                      <a:pt x="106" y="33"/>
                    </a:cubicBezTo>
                    <a:cubicBezTo>
                      <a:pt x="106" y="31"/>
                      <a:pt x="105" y="30"/>
                      <a:pt x="103" y="30"/>
                    </a:cubicBezTo>
                    <a:cubicBezTo>
                      <a:pt x="102" y="30"/>
                      <a:pt x="100" y="31"/>
                      <a:pt x="100" y="33"/>
                    </a:cubicBezTo>
                    <a:cubicBezTo>
                      <a:pt x="100" y="34"/>
                      <a:pt x="102" y="36"/>
                      <a:pt x="103" y="36"/>
                    </a:cubicBezTo>
                    <a:close/>
                    <a:moveTo>
                      <a:pt x="227" y="36"/>
                    </a:moveTo>
                    <a:cubicBezTo>
                      <a:pt x="229" y="36"/>
                      <a:pt x="230" y="34"/>
                      <a:pt x="230" y="33"/>
                    </a:cubicBezTo>
                    <a:cubicBezTo>
                      <a:pt x="230" y="31"/>
                      <a:pt x="229" y="30"/>
                      <a:pt x="227" y="30"/>
                    </a:cubicBezTo>
                    <a:cubicBezTo>
                      <a:pt x="226" y="30"/>
                      <a:pt x="225" y="31"/>
                      <a:pt x="225" y="33"/>
                    </a:cubicBezTo>
                    <a:cubicBezTo>
                      <a:pt x="225" y="34"/>
                      <a:pt x="226" y="36"/>
                      <a:pt x="227" y="36"/>
                    </a:cubicBezTo>
                    <a:close/>
                    <a:moveTo>
                      <a:pt x="205" y="36"/>
                    </a:moveTo>
                    <a:cubicBezTo>
                      <a:pt x="206" y="36"/>
                      <a:pt x="208" y="34"/>
                      <a:pt x="208" y="33"/>
                    </a:cubicBezTo>
                    <a:cubicBezTo>
                      <a:pt x="208" y="31"/>
                      <a:pt x="206" y="30"/>
                      <a:pt x="205" y="30"/>
                    </a:cubicBezTo>
                    <a:cubicBezTo>
                      <a:pt x="203" y="30"/>
                      <a:pt x="202" y="31"/>
                      <a:pt x="202" y="33"/>
                    </a:cubicBezTo>
                    <a:cubicBezTo>
                      <a:pt x="202" y="34"/>
                      <a:pt x="203" y="36"/>
                      <a:pt x="205" y="36"/>
                    </a:cubicBezTo>
                    <a:close/>
                    <a:moveTo>
                      <a:pt x="148" y="36"/>
                    </a:moveTo>
                    <a:cubicBezTo>
                      <a:pt x="150" y="36"/>
                      <a:pt x="151" y="34"/>
                      <a:pt x="151" y="33"/>
                    </a:cubicBezTo>
                    <a:cubicBezTo>
                      <a:pt x="151" y="31"/>
                      <a:pt x="150" y="30"/>
                      <a:pt x="148" y="30"/>
                    </a:cubicBezTo>
                    <a:cubicBezTo>
                      <a:pt x="147" y="30"/>
                      <a:pt x="146" y="31"/>
                      <a:pt x="146" y="33"/>
                    </a:cubicBezTo>
                    <a:cubicBezTo>
                      <a:pt x="146" y="34"/>
                      <a:pt x="147" y="36"/>
                      <a:pt x="148" y="36"/>
                    </a:cubicBezTo>
                    <a:close/>
                    <a:moveTo>
                      <a:pt x="239" y="36"/>
                    </a:moveTo>
                    <a:cubicBezTo>
                      <a:pt x="240" y="36"/>
                      <a:pt x="241" y="34"/>
                      <a:pt x="241" y="33"/>
                    </a:cubicBezTo>
                    <a:cubicBezTo>
                      <a:pt x="241" y="31"/>
                      <a:pt x="240" y="30"/>
                      <a:pt x="239" y="30"/>
                    </a:cubicBezTo>
                    <a:cubicBezTo>
                      <a:pt x="237" y="30"/>
                      <a:pt x="236" y="31"/>
                      <a:pt x="236" y="33"/>
                    </a:cubicBezTo>
                    <a:cubicBezTo>
                      <a:pt x="236" y="34"/>
                      <a:pt x="237" y="36"/>
                      <a:pt x="239" y="36"/>
                    </a:cubicBezTo>
                    <a:close/>
                    <a:moveTo>
                      <a:pt x="216" y="36"/>
                    </a:moveTo>
                    <a:cubicBezTo>
                      <a:pt x="218" y="36"/>
                      <a:pt x="219" y="34"/>
                      <a:pt x="219" y="33"/>
                    </a:cubicBezTo>
                    <a:cubicBezTo>
                      <a:pt x="219" y="31"/>
                      <a:pt x="218" y="30"/>
                      <a:pt x="216" y="30"/>
                    </a:cubicBezTo>
                    <a:cubicBezTo>
                      <a:pt x="214" y="30"/>
                      <a:pt x="213" y="31"/>
                      <a:pt x="213" y="33"/>
                    </a:cubicBezTo>
                    <a:cubicBezTo>
                      <a:pt x="213" y="34"/>
                      <a:pt x="214" y="36"/>
                      <a:pt x="216" y="36"/>
                    </a:cubicBezTo>
                    <a:close/>
                    <a:moveTo>
                      <a:pt x="160" y="36"/>
                    </a:moveTo>
                    <a:cubicBezTo>
                      <a:pt x="161" y="36"/>
                      <a:pt x="162" y="34"/>
                      <a:pt x="162" y="33"/>
                    </a:cubicBezTo>
                    <a:cubicBezTo>
                      <a:pt x="162" y="31"/>
                      <a:pt x="161" y="30"/>
                      <a:pt x="160" y="30"/>
                    </a:cubicBezTo>
                    <a:cubicBezTo>
                      <a:pt x="158" y="30"/>
                      <a:pt x="157" y="31"/>
                      <a:pt x="157" y="33"/>
                    </a:cubicBezTo>
                    <a:cubicBezTo>
                      <a:pt x="157" y="34"/>
                      <a:pt x="158" y="36"/>
                      <a:pt x="160" y="36"/>
                    </a:cubicBezTo>
                    <a:close/>
                    <a:moveTo>
                      <a:pt x="171" y="36"/>
                    </a:moveTo>
                    <a:cubicBezTo>
                      <a:pt x="173" y="36"/>
                      <a:pt x="174" y="34"/>
                      <a:pt x="174" y="33"/>
                    </a:cubicBezTo>
                    <a:cubicBezTo>
                      <a:pt x="174" y="31"/>
                      <a:pt x="173" y="30"/>
                      <a:pt x="171" y="30"/>
                    </a:cubicBezTo>
                    <a:cubicBezTo>
                      <a:pt x="169" y="30"/>
                      <a:pt x="168" y="31"/>
                      <a:pt x="168" y="33"/>
                    </a:cubicBezTo>
                    <a:cubicBezTo>
                      <a:pt x="168" y="34"/>
                      <a:pt x="169" y="36"/>
                      <a:pt x="171" y="36"/>
                    </a:cubicBezTo>
                    <a:close/>
                    <a:moveTo>
                      <a:pt x="182" y="36"/>
                    </a:moveTo>
                    <a:cubicBezTo>
                      <a:pt x="184" y="36"/>
                      <a:pt x="185" y="34"/>
                      <a:pt x="185" y="33"/>
                    </a:cubicBezTo>
                    <a:cubicBezTo>
                      <a:pt x="185" y="31"/>
                      <a:pt x="184" y="30"/>
                      <a:pt x="182" y="30"/>
                    </a:cubicBezTo>
                    <a:cubicBezTo>
                      <a:pt x="181" y="30"/>
                      <a:pt x="179" y="31"/>
                      <a:pt x="179" y="33"/>
                    </a:cubicBezTo>
                    <a:cubicBezTo>
                      <a:pt x="179" y="34"/>
                      <a:pt x="181" y="36"/>
                      <a:pt x="182" y="36"/>
                    </a:cubicBezTo>
                    <a:close/>
                    <a:moveTo>
                      <a:pt x="193" y="36"/>
                    </a:moveTo>
                    <a:cubicBezTo>
                      <a:pt x="195" y="36"/>
                      <a:pt x="196" y="34"/>
                      <a:pt x="196" y="33"/>
                    </a:cubicBezTo>
                    <a:cubicBezTo>
                      <a:pt x="196" y="31"/>
                      <a:pt x="195" y="30"/>
                      <a:pt x="193" y="30"/>
                    </a:cubicBezTo>
                    <a:cubicBezTo>
                      <a:pt x="192" y="30"/>
                      <a:pt x="191" y="31"/>
                      <a:pt x="191" y="33"/>
                    </a:cubicBezTo>
                    <a:cubicBezTo>
                      <a:pt x="191" y="34"/>
                      <a:pt x="192" y="36"/>
                      <a:pt x="193" y="36"/>
                    </a:cubicBezTo>
                    <a:close/>
                    <a:moveTo>
                      <a:pt x="137" y="36"/>
                    </a:moveTo>
                    <a:cubicBezTo>
                      <a:pt x="139" y="36"/>
                      <a:pt x="140" y="34"/>
                      <a:pt x="140" y="33"/>
                    </a:cubicBezTo>
                    <a:cubicBezTo>
                      <a:pt x="140" y="31"/>
                      <a:pt x="139" y="30"/>
                      <a:pt x="137" y="30"/>
                    </a:cubicBezTo>
                    <a:cubicBezTo>
                      <a:pt x="136" y="30"/>
                      <a:pt x="134" y="31"/>
                      <a:pt x="134" y="33"/>
                    </a:cubicBezTo>
                    <a:cubicBezTo>
                      <a:pt x="134" y="34"/>
                      <a:pt x="136" y="36"/>
                      <a:pt x="137" y="36"/>
                    </a:cubicBezTo>
                    <a:close/>
                    <a:moveTo>
                      <a:pt x="92" y="8"/>
                    </a:moveTo>
                    <a:cubicBezTo>
                      <a:pt x="90" y="8"/>
                      <a:pt x="89" y="9"/>
                      <a:pt x="89" y="10"/>
                    </a:cubicBezTo>
                    <a:cubicBezTo>
                      <a:pt x="89" y="12"/>
                      <a:pt x="90" y="13"/>
                      <a:pt x="92" y="13"/>
                    </a:cubicBezTo>
                    <a:cubicBezTo>
                      <a:pt x="94" y="13"/>
                      <a:pt x="95" y="12"/>
                      <a:pt x="95" y="10"/>
                    </a:cubicBezTo>
                    <a:cubicBezTo>
                      <a:pt x="95" y="9"/>
                      <a:pt x="94" y="8"/>
                      <a:pt x="92" y="8"/>
                    </a:cubicBezTo>
                    <a:close/>
                    <a:moveTo>
                      <a:pt x="92" y="24"/>
                    </a:moveTo>
                    <a:cubicBezTo>
                      <a:pt x="94" y="24"/>
                      <a:pt x="95" y="23"/>
                      <a:pt x="95" y="22"/>
                    </a:cubicBezTo>
                    <a:cubicBezTo>
                      <a:pt x="95" y="20"/>
                      <a:pt x="94" y="19"/>
                      <a:pt x="92" y="19"/>
                    </a:cubicBezTo>
                    <a:cubicBezTo>
                      <a:pt x="90" y="19"/>
                      <a:pt x="89" y="20"/>
                      <a:pt x="89" y="22"/>
                    </a:cubicBezTo>
                    <a:cubicBezTo>
                      <a:pt x="89" y="23"/>
                      <a:pt x="90" y="24"/>
                      <a:pt x="92" y="24"/>
                    </a:cubicBezTo>
                    <a:close/>
                    <a:moveTo>
                      <a:pt x="103" y="24"/>
                    </a:moveTo>
                    <a:cubicBezTo>
                      <a:pt x="105" y="24"/>
                      <a:pt x="106" y="23"/>
                      <a:pt x="106" y="22"/>
                    </a:cubicBezTo>
                    <a:cubicBezTo>
                      <a:pt x="106" y="20"/>
                      <a:pt x="105" y="19"/>
                      <a:pt x="103" y="19"/>
                    </a:cubicBezTo>
                    <a:cubicBezTo>
                      <a:pt x="102" y="19"/>
                      <a:pt x="100" y="20"/>
                      <a:pt x="100" y="22"/>
                    </a:cubicBezTo>
                    <a:cubicBezTo>
                      <a:pt x="100" y="23"/>
                      <a:pt x="102" y="24"/>
                      <a:pt x="103" y="24"/>
                    </a:cubicBezTo>
                    <a:close/>
                    <a:moveTo>
                      <a:pt x="81" y="24"/>
                    </a:moveTo>
                    <a:cubicBezTo>
                      <a:pt x="82" y="24"/>
                      <a:pt x="84" y="23"/>
                      <a:pt x="84" y="22"/>
                    </a:cubicBezTo>
                    <a:cubicBezTo>
                      <a:pt x="84" y="20"/>
                      <a:pt x="82" y="19"/>
                      <a:pt x="81" y="19"/>
                    </a:cubicBezTo>
                    <a:cubicBezTo>
                      <a:pt x="79" y="19"/>
                      <a:pt x="78" y="20"/>
                      <a:pt x="78" y="22"/>
                    </a:cubicBezTo>
                    <a:cubicBezTo>
                      <a:pt x="78" y="23"/>
                      <a:pt x="79" y="24"/>
                      <a:pt x="81" y="24"/>
                    </a:cubicBezTo>
                    <a:close/>
                    <a:moveTo>
                      <a:pt x="81" y="8"/>
                    </a:moveTo>
                    <a:cubicBezTo>
                      <a:pt x="79" y="8"/>
                      <a:pt x="78" y="9"/>
                      <a:pt x="78" y="10"/>
                    </a:cubicBezTo>
                    <a:cubicBezTo>
                      <a:pt x="78" y="12"/>
                      <a:pt x="79" y="13"/>
                      <a:pt x="81" y="13"/>
                    </a:cubicBezTo>
                    <a:cubicBezTo>
                      <a:pt x="82" y="13"/>
                      <a:pt x="84" y="12"/>
                      <a:pt x="84" y="10"/>
                    </a:cubicBezTo>
                    <a:cubicBezTo>
                      <a:pt x="84" y="9"/>
                      <a:pt x="82" y="8"/>
                      <a:pt x="81" y="8"/>
                    </a:cubicBezTo>
                    <a:close/>
                    <a:moveTo>
                      <a:pt x="126" y="24"/>
                    </a:moveTo>
                    <a:cubicBezTo>
                      <a:pt x="127" y="24"/>
                      <a:pt x="129" y="23"/>
                      <a:pt x="129" y="22"/>
                    </a:cubicBezTo>
                    <a:cubicBezTo>
                      <a:pt x="129" y="20"/>
                      <a:pt x="127" y="19"/>
                      <a:pt x="126" y="19"/>
                    </a:cubicBezTo>
                    <a:cubicBezTo>
                      <a:pt x="124" y="19"/>
                      <a:pt x="123" y="20"/>
                      <a:pt x="123" y="22"/>
                    </a:cubicBezTo>
                    <a:cubicBezTo>
                      <a:pt x="123" y="23"/>
                      <a:pt x="124" y="24"/>
                      <a:pt x="126" y="24"/>
                    </a:cubicBezTo>
                    <a:close/>
                    <a:moveTo>
                      <a:pt x="103" y="8"/>
                    </a:moveTo>
                    <a:cubicBezTo>
                      <a:pt x="102" y="8"/>
                      <a:pt x="100" y="9"/>
                      <a:pt x="100" y="10"/>
                    </a:cubicBezTo>
                    <a:cubicBezTo>
                      <a:pt x="100" y="12"/>
                      <a:pt x="102" y="13"/>
                      <a:pt x="103" y="13"/>
                    </a:cubicBezTo>
                    <a:cubicBezTo>
                      <a:pt x="105" y="13"/>
                      <a:pt x="106" y="12"/>
                      <a:pt x="106" y="10"/>
                    </a:cubicBezTo>
                    <a:cubicBezTo>
                      <a:pt x="106" y="9"/>
                      <a:pt x="105" y="8"/>
                      <a:pt x="103" y="8"/>
                    </a:cubicBezTo>
                    <a:close/>
                    <a:moveTo>
                      <a:pt x="115" y="8"/>
                    </a:moveTo>
                    <a:cubicBezTo>
                      <a:pt x="113" y="8"/>
                      <a:pt x="112" y="9"/>
                      <a:pt x="112" y="10"/>
                    </a:cubicBezTo>
                    <a:cubicBezTo>
                      <a:pt x="112" y="12"/>
                      <a:pt x="113" y="13"/>
                      <a:pt x="115" y="13"/>
                    </a:cubicBezTo>
                    <a:cubicBezTo>
                      <a:pt x="116" y="13"/>
                      <a:pt x="117" y="12"/>
                      <a:pt x="117" y="10"/>
                    </a:cubicBezTo>
                    <a:cubicBezTo>
                      <a:pt x="117" y="9"/>
                      <a:pt x="116" y="8"/>
                      <a:pt x="115" y="8"/>
                    </a:cubicBezTo>
                    <a:close/>
                    <a:moveTo>
                      <a:pt x="115" y="24"/>
                    </a:moveTo>
                    <a:cubicBezTo>
                      <a:pt x="116" y="24"/>
                      <a:pt x="117" y="23"/>
                      <a:pt x="117" y="22"/>
                    </a:cubicBezTo>
                    <a:cubicBezTo>
                      <a:pt x="117" y="20"/>
                      <a:pt x="116" y="19"/>
                      <a:pt x="115" y="19"/>
                    </a:cubicBezTo>
                    <a:cubicBezTo>
                      <a:pt x="113" y="19"/>
                      <a:pt x="112" y="20"/>
                      <a:pt x="112" y="22"/>
                    </a:cubicBezTo>
                    <a:cubicBezTo>
                      <a:pt x="112" y="23"/>
                      <a:pt x="113" y="24"/>
                      <a:pt x="115" y="24"/>
                    </a:cubicBezTo>
                    <a:close/>
                    <a:moveTo>
                      <a:pt x="36" y="36"/>
                    </a:moveTo>
                    <a:cubicBezTo>
                      <a:pt x="37" y="36"/>
                      <a:pt x="38" y="34"/>
                      <a:pt x="38" y="33"/>
                    </a:cubicBezTo>
                    <a:cubicBezTo>
                      <a:pt x="38" y="31"/>
                      <a:pt x="37" y="30"/>
                      <a:pt x="36" y="30"/>
                    </a:cubicBezTo>
                    <a:cubicBezTo>
                      <a:pt x="34" y="30"/>
                      <a:pt x="33" y="31"/>
                      <a:pt x="33" y="33"/>
                    </a:cubicBezTo>
                    <a:cubicBezTo>
                      <a:pt x="33" y="34"/>
                      <a:pt x="34" y="36"/>
                      <a:pt x="36" y="36"/>
                    </a:cubicBezTo>
                    <a:close/>
                    <a:moveTo>
                      <a:pt x="69" y="8"/>
                    </a:moveTo>
                    <a:cubicBezTo>
                      <a:pt x="68" y="8"/>
                      <a:pt x="67" y="9"/>
                      <a:pt x="67" y="10"/>
                    </a:cubicBezTo>
                    <a:cubicBezTo>
                      <a:pt x="67" y="12"/>
                      <a:pt x="68" y="13"/>
                      <a:pt x="69" y="13"/>
                    </a:cubicBezTo>
                    <a:cubicBezTo>
                      <a:pt x="71" y="13"/>
                      <a:pt x="72" y="12"/>
                      <a:pt x="72" y="10"/>
                    </a:cubicBezTo>
                    <a:cubicBezTo>
                      <a:pt x="72" y="9"/>
                      <a:pt x="71" y="8"/>
                      <a:pt x="69" y="8"/>
                    </a:cubicBezTo>
                    <a:close/>
                    <a:moveTo>
                      <a:pt x="47" y="24"/>
                    </a:moveTo>
                    <a:cubicBezTo>
                      <a:pt x="48" y="24"/>
                      <a:pt x="50" y="23"/>
                      <a:pt x="50" y="22"/>
                    </a:cubicBezTo>
                    <a:cubicBezTo>
                      <a:pt x="50" y="20"/>
                      <a:pt x="48" y="19"/>
                      <a:pt x="47" y="19"/>
                    </a:cubicBezTo>
                    <a:cubicBezTo>
                      <a:pt x="45" y="19"/>
                      <a:pt x="44" y="20"/>
                      <a:pt x="44" y="22"/>
                    </a:cubicBezTo>
                    <a:cubicBezTo>
                      <a:pt x="44" y="23"/>
                      <a:pt x="45" y="24"/>
                      <a:pt x="47" y="24"/>
                    </a:cubicBezTo>
                    <a:close/>
                    <a:moveTo>
                      <a:pt x="36" y="8"/>
                    </a:moveTo>
                    <a:cubicBezTo>
                      <a:pt x="34" y="8"/>
                      <a:pt x="33" y="9"/>
                      <a:pt x="33" y="10"/>
                    </a:cubicBezTo>
                    <a:cubicBezTo>
                      <a:pt x="33" y="12"/>
                      <a:pt x="34" y="13"/>
                      <a:pt x="36" y="13"/>
                    </a:cubicBezTo>
                    <a:cubicBezTo>
                      <a:pt x="37" y="13"/>
                      <a:pt x="38" y="12"/>
                      <a:pt x="38" y="10"/>
                    </a:cubicBezTo>
                    <a:cubicBezTo>
                      <a:pt x="38" y="9"/>
                      <a:pt x="37" y="8"/>
                      <a:pt x="36" y="8"/>
                    </a:cubicBezTo>
                    <a:close/>
                    <a:moveTo>
                      <a:pt x="36" y="24"/>
                    </a:moveTo>
                    <a:cubicBezTo>
                      <a:pt x="37" y="24"/>
                      <a:pt x="38" y="23"/>
                      <a:pt x="38" y="22"/>
                    </a:cubicBezTo>
                    <a:cubicBezTo>
                      <a:pt x="38" y="20"/>
                      <a:pt x="37" y="19"/>
                      <a:pt x="36" y="19"/>
                    </a:cubicBezTo>
                    <a:cubicBezTo>
                      <a:pt x="34" y="19"/>
                      <a:pt x="33" y="20"/>
                      <a:pt x="33" y="22"/>
                    </a:cubicBezTo>
                    <a:cubicBezTo>
                      <a:pt x="33" y="23"/>
                      <a:pt x="34" y="24"/>
                      <a:pt x="36" y="24"/>
                    </a:cubicBezTo>
                    <a:close/>
                    <a:moveTo>
                      <a:pt x="47" y="8"/>
                    </a:moveTo>
                    <a:cubicBezTo>
                      <a:pt x="45" y="8"/>
                      <a:pt x="44" y="9"/>
                      <a:pt x="44" y="10"/>
                    </a:cubicBezTo>
                    <a:cubicBezTo>
                      <a:pt x="44" y="12"/>
                      <a:pt x="45" y="13"/>
                      <a:pt x="47" y="13"/>
                    </a:cubicBezTo>
                    <a:cubicBezTo>
                      <a:pt x="48" y="13"/>
                      <a:pt x="50" y="12"/>
                      <a:pt x="50" y="10"/>
                    </a:cubicBezTo>
                    <a:cubicBezTo>
                      <a:pt x="50" y="9"/>
                      <a:pt x="48" y="8"/>
                      <a:pt x="47" y="8"/>
                    </a:cubicBezTo>
                    <a:close/>
                    <a:moveTo>
                      <a:pt x="69" y="24"/>
                    </a:moveTo>
                    <a:cubicBezTo>
                      <a:pt x="71" y="24"/>
                      <a:pt x="72" y="23"/>
                      <a:pt x="72" y="22"/>
                    </a:cubicBezTo>
                    <a:cubicBezTo>
                      <a:pt x="72" y="20"/>
                      <a:pt x="71" y="19"/>
                      <a:pt x="69" y="19"/>
                    </a:cubicBezTo>
                    <a:cubicBezTo>
                      <a:pt x="68" y="19"/>
                      <a:pt x="67" y="20"/>
                      <a:pt x="67" y="22"/>
                    </a:cubicBezTo>
                    <a:cubicBezTo>
                      <a:pt x="67" y="23"/>
                      <a:pt x="68" y="24"/>
                      <a:pt x="69" y="24"/>
                    </a:cubicBezTo>
                    <a:close/>
                    <a:moveTo>
                      <a:pt x="58" y="8"/>
                    </a:moveTo>
                    <a:cubicBezTo>
                      <a:pt x="57" y="8"/>
                      <a:pt x="55" y="9"/>
                      <a:pt x="55" y="10"/>
                    </a:cubicBezTo>
                    <a:cubicBezTo>
                      <a:pt x="55" y="12"/>
                      <a:pt x="57" y="13"/>
                      <a:pt x="58" y="13"/>
                    </a:cubicBezTo>
                    <a:cubicBezTo>
                      <a:pt x="60" y="13"/>
                      <a:pt x="61" y="12"/>
                      <a:pt x="61" y="10"/>
                    </a:cubicBezTo>
                    <a:cubicBezTo>
                      <a:pt x="61" y="9"/>
                      <a:pt x="60" y="8"/>
                      <a:pt x="58" y="8"/>
                    </a:cubicBezTo>
                    <a:close/>
                    <a:moveTo>
                      <a:pt x="58" y="24"/>
                    </a:moveTo>
                    <a:cubicBezTo>
                      <a:pt x="60" y="24"/>
                      <a:pt x="61" y="23"/>
                      <a:pt x="61" y="22"/>
                    </a:cubicBezTo>
                    <a:cubicBezTo>
                      <a:pt x="61" y="20"/>
                      <a:pt x="60" y="19"/>
                      <a:pt x="58" y="19"/>
                    </a:cubicBezTo>
                    <a:cubicBezTo>
                      <a:pt x="57" y="19"/>
                      <a:pt x="55" y="20"/>
                      <a:pt x="55" y="22"/>
                    </a:cubicBezTo>
                    <a:cubicBezTo>
                      <a:pt x="55" y="23"/>
                      <a:pt x="57" y="24"/>
                      <a:pt x="58" y="24"/>
                    </a:cubicBezTo>
                    <a:close/>
                    <a:moveTo>
                      <a:pt x="126" y="36"/>
                    </a:moveTo>
                    <a:cubicBezTo>
                      <a:pt x="127" y="36"/>
                      <a:pt x="129" y="34"/>
                      <a:pt x="129" y="33"/>
                    </a:cubicBezTo>
                    <a:cubicBezTo>
                      <a:pt x="129" y="31"/>
                      <a:pt x="127" y="30"/>
                      <a:pt x="126" y="30"/>
                    </a:cubicBezTo>
                    <a:cubicBezTo>
                      <a:pt x="124" y="30"/>
                      <a:pt x="123" y="31"/>
                      <a:pt x="123" y="33"/>
                    </a:cubicBezTo>
                    <a:cubicBezTo>
                      <a:pt x="123" y="34"/>
                      <a:pt x="124" y="36"/>
                      <a:pt x="126" y="36"/>
                    </a:cubicBezTo>
                    <a:close/>
                    <a:moveTo>
                      <a:pt x="199" y="8"/>
                    </a:moveTo>
                    <a:cubicBezTo>
                      <a:pt x="199" y="8"/>
                      <a:pt x="199" y="8"/>
                      <a:pt x="199" y="8"/>
                    </a:cubicBezTo>
                    <a:cubicBezTo>
                      <a:pt x="201" y="8"/>
                      <a:pt x="202" y="6"/>
                      <a:pt x="202" y="5"/>
                    </a:cubicBezTo>
                    <a:cubicBezTo>
                      <a:pt x="202" y="5"/>
                      <a:pt x="202" y="5"/>
                      <a:pt x="202" y="5"/>
                    </a:cubicBezTo>
                    <a:cubicBezTo>
                      <a:pt x="202" y="3"/>
                      <a:pt x="201" y="2"/>
                      <a:pt x="199" y="2"/>
                    </a:cubicBezTo>
                    <a:cubicBezTo>
                      <a:pt x="199" y="2"/>
                      <a:pt x="199" y="2"/>
                      <a:pt x="199" y="2"/>
                    </a:cubicBezTo>
                    <a:cubicBezTo>
                      <a:pt x="198" y="2"/>
                      <a:pt x="196" y="3"/>
                      <a:pt x="196" y="5"/>
                    </a:cubicBezTo>
                    <a:cubicBezTo>
                      <a:pt x="196" y="5"/>
                      <a:pt x="196" y="5"/>
                      <a:pt x="196" y="5"/>
                    </a:cubicBezTo>
                    <a:cubicBezTo>
                      <a:pt x="196" y="6"/>
                      <a:pt x="198" y="8"/>
                      <a:pt x="199" y="8"/>
                    </a:cubicBezTo>
                    <a:close/>
                    <a:moveTo>
                      <a:pt x="165" y="8"/>
                    </a:moveTo>
                    <a:cubicBezTo>
                      <a:pt x="165" y="8"/>
                      <a:pt x="165" y="8"/>
                      <a:pt x="165" y="8"/>
                    </a:cubicBezTo>
                    <a:cubicBezTo>
                      <a:pt x="167" y="8"/>
                      <a:pt x="168" y="6"/>
                      <a:pt x="168" y="5"/>
                    </a:cubicBezTo>
                    <a:cubicBezTo>
                      <a:pt x="168" y="3"/>
                      <a:pt x="167" y="2"/>
                      <a:pt x="165" y="2"/>
                    </a:cubicBezTo>
                    <a:cubicBezTo>
                      <a:pt x="165" y="2"/>
                      <a:pt x="165" y="2"/>
                      <a:pt x="165" y="2"/>
                    </a:cubicBezTo>
                    <a:cubicBezTo>
                      <a:pt x="164" y="2"/>
                      <a:pt x="162" y="3"/>
                      <a:pt x="162" y="5"/>
                    </a:cubicBezTo>
                    <a:cubicBezTo>
                      <a:pt x="162" y="5"/>
                      <a:pt x="162" y="5"/>
                      <a:pt x="162" y="5"/>
                    </a:cubicBezTo>
                    <a:cubicBezTo>
                      <a:pt x="162" y="6"/>
                      <a:pt x="164" y="8"/>
                      <a:pt x="165" y="8"/>
                    </a:cubicBezTo>
                    <a:close/>
                    <a:moveTo>
                      <a:pt x="154" y="8"/>
                    </a:moveTo>
                    <a:cubicBezTo>
                      <a:pt x="154" y="8"/>
                      <a:pt x="154" y="8"/>
                      <a:pt x="154" y="8"/>
                    </a:cubicBezTo>
                    <a:cubicBezTo>
                      <a:pt x="156" y="8"/>
                      <a:pt x="157" y="6"/>
                      <a:pt x="157" y="5"/>
                    </a:cubicBezTo>
                    <a:cubicBezTo>
                      <a:pt x="157" y="5"/>
                      <a:pt x="157" y="5"/>
                      <a:pt x="157" y="5"/>
                    </a:cubicBezTo>
                    <a:cubicBezTo>
                      <a:pt x="157" y="3"/>
                      <a:pt x="156" y="2"/>
                      <a:pt x="154" y="2"/>
                    </a:cubicBezTo>
                    <a:cubicBezTo>
                      <a:pt x="154" y="2"/>
                      <a:pt x="154" y="2"/>
                      <a:pt x="154" y="2"/>
                    </a:cubicBezTo>
                    <a:cubicBezTo>
                      <a:pt x="152" y="2"/>
                      <a:pt x="151" y="3"/>
                      <a:pt x="151" y="5"/>
                    </a:cubicBezTo>
                    <a:cubicBezTo>
                      <a:pt x="151" y="5"/>
                      <a:pt x="151" y="5"/>
                      <a:pt x="151" y="5"/>
                    </a:cubicBezTo>
                    <a:cubicBezTo>
                      <a:pt x="151" y="6"/>
                      <a:pt x="152" y="8"/>
                      <a:pt x="154" y="8"/>
                    </a:cubicBezTo>
                    <a:close/>
                    <a:moveTo>
                      <a:pt x="171" y="2"/>
                    </a:moveTo>
                    <a:cubicBezTo>
                      <a:pt x="172" y="2"/>
                      <a:pt x="173" y="1"/>
                      <a:pt x="174" y="0"/>
                    </a:cubicBezTo>
                    <a:cubicBezTo>
                      <a:pt x="168" y="0"/>
                      <a:pt x="168" y="0"/>
                      <a:pt x="168" y="0"/>
                    </a:cubicBezTo>
                    <a:cubicBezTo>
                      <a:pt x="169" y="1"/>
                      <a:pt x="170" y="2"/>
                      <a:pt x="171" y="2"/>
                    </a:cubicBezTo>
                    <a:close/>
                    <a:moveTo>
                      <a:pt x="193" y="2"/>
                    </a:moveTo>
                    <a:cubicBezTo>
                      <a:pt x="195" y="2"/>
                      <a:pt x="196" y="1"/>
                      <a:pt x="196" y="0"/>
                    </a:cubicBezTo>
                    <a:cubicBezTo>
                      <a:pt x="191" y="0"/>
                      <a:pt x="191" y="0"/>
                      <a:pt x="191" y="0"/>
                    </a:cubicBezTo>
                    <a:cubicBezTo>
                      <a:pt x="191" y="1"/>
                      <a:pt x="192" y="2"/>
                      <a:pt x="193" y="2"/>
                    </a:cubicBezTo>
                    <a:close/>
                    <a:moveTo>
                      <a:pt x="188" y="8"/>
                    </a:moveTo>
                    <a:cubicBezTo>
                      <a:pt x="188" y="8"/>
                      <a:pt x="188" y="8"/>
                      <a:pt x="188" y="8"/>
                    </a:cubicBezTo>
                    <a:cubicBezTo>
                      <a:pt x="188" y="8"/>
                      <a:pt x="188" y="8"/>
                      <a:pt x="188" y="8"/>
                    </a:cubicBezTo>
                    <a:cubicBezTo>
                      <a:pt x="189" y="8"/>
                      <a:pt x="191" y="6"/>
                      <a:pt x="191" y="5"/>
                    </a:cubicBezTo>
                    <a:cubicBezTo>
                      <a:pt x="191" y="5"/>
                      <a:pt x="191" y="5"/>
                      <a:pt x="191" y="5"/>
                    </a:cubicBezTo>
                    <a:cubicBezTo>
                      <a:pt x="191" y="3"/>
                      <a:pt x="189" y="2"/>
                      <a:pt x="188" y="2"/>
                    </a:cubicBezTo>
                    <a:cubicBezTo>
                      <a:pt x="188" y="2"/>
                      <a:pt x="188" y="2"/>
                      <a:pt x="188" y="2"/>
                    </a:cubicBezTo>
                    <a:cubicBezTo>
                      <a:pt x="188" y="2"/>
                      <a:pt x="188" y="2"/>
                      <a:pt x="188" y="2"/>
                    </a:cubicBezTo>
                    <a:cubicBezTo>
                      <a:pt x="186" y="2"/>
                      <a:pt x="185" y="3"/>
                      <a:pt x="185" y="5"/>
                    </a:cubicBezTo>
                    <a:cubicBezTo>
                      <a:pt x="185" y="5"/>
                      <a:pt x="185" y="5"/>
                      <a:pt x="185" y="5"/>
                    </a:cubicBezTo>
                    <a:cubicBezTo>
                      <a:pt x="185" y="6"/>
                      <a:pt x="186" y="8"/>
                      <a:pt x="188" y="8"/>
                    </a:cubicBezTo>
                    <a:close/>
                    <a:moveTo>
                      <a:pt x="148" y="2"/>
                    </a:moveTo>
                    <a:cubicBezTo>
                      <a:pt x="150" y="2"/>
                      <a:pt x="151" y="1"/>
                      <a:pt x="151" y="0"/>
                    </a:cubicBezTo>
                    <a:cubicBezTo>
                      <a:pt x="146" y="0"/>
                      <a:pt x="146" y="0"/>
                      <a:pt x="146" y="0"/>
                    </a:cubicBezTo>
                    <a:cubicBezTo>
                      <a:pt x="146" y="1"/>
                      <a:pt x="147" y="2"/>
                      <a:pt x="148" y="2"/>
                    </a:cubicBezTo>
                    <a:close/>
                    <a:moveTo>
                      <a:pt x="182" y="2"/>
                    </a:moveTo>
                    <a:cubicBezTo>
                      <a:pt x="184" y="2"/>
                      <a:pt x="185" y="1"/>
                      <a:pt x="185" y="0"/>
                    </a:cubicBezTo>
                    <a:cubicBezTo>
                      <a:pt x="180" y="0"/>
                      <a:pt x="180" y="0"/>
                      <a:pt x="180" y="0"/>
                    </a:cubicBezTo>
                    <a:cubicBezTo>
                      <a:pt x="180" y="1"/>
                      <a:pt x="181" y="2"/>
                      <a:pt x="182" y="2"/>
                    </a:cubicBezTo>
                    <a:close/>
                    <a:moveTo>
                      <a:pt x="177" y="8"/>
                    </a:moveTo>
                    <a:cubicBezTo>
                      <a:pt x="177" y="8"/>
                      <a:pt x="177" y="8"/>
                      <a:pt x="177" y="8"/>
                    </a:cubicBezTo>
                    <a:cubicBezTo>
                      <a:pt x="178" y="8"/>
                      <a:pt x="179" y="6"/>
                      <a:pt x="179" y="5"/>
                    </a:cubicBezTo>
                    <a:cubicBezTo>
                      <a:pt x="179" y="5"/>
                      <a:pt x="179" y="5"/>
                      <a:pt x="179" y="5"/>
                    </a:cubicBezTo>
                    <a:cubicBezTo>
                      <a:pt x="179" y="3"/>
                      <a:pt x="178" y="2"/>
                      <a:pt x="177" y="2"/>
                    </a:cubicBezTo>
                    <a:cubicBezTo>
                      <a:pt x="177" y="2"/>
                      <a:pt x="177" y="2"/>
                      <a:pt x="177" y="2"/>
                    </a:cubicBezTo>
                    <a:cubicBezTo>
                      <a:pt x="175" y="2"/>
                      <a:pt x="174" y="3"/>
                      <a:pt x="174" y="5"/>
                    </a:cubicBezTo>
                    <a:cubicBezTo>
                      <a:pt x="174" y="5"/>
                      <a:pt x="174" y="5"/>
                      <a:pt x="174" y="5"/>
                    </a:cubicBezTo>
                    <a:cubicBezTo>
                      <a:pt x="174" y="6"/>
                      <a:pt x="175" y="8"/>
                      <a:pt x="177" y="8"/>
                    </a:cubicBezTo>
                    <a:close/>
                    <a:moveTo>
                      <a:pt x="160" y="2"/>
                    </a:moveTo>
                    <a:cubicBezTo>
                      <a:pt x="161" y="2"/>
                      <a:pt x="162" y="1"/>
                      <a:pt x="162" y="0"/>
                    </a:cubicBezTo>
                    <a:cubicBezTo>
                      <a:pt x="157" y="0"/>
                      <a:pt x="157" y="0"/>
                      <a:pt x="157" y="0"/>
                    </a:cubicBezTo>
                    <a:cubicBezTo>
                      <a:pt x="157" y="1"/>
                      <a:pt x="158" y="2"/>
                      <a:pt x="160" y="2"/>
                    </a:cubicBezTo>
                    <a:close/>
                    <a:moveTo>
                      <a:pt x="115" y="2"/>
                    </a:moveTo>
                    <a:cubicBezTo>
                      <a:pt x="116" y="2"/>
                      <a:pt x="117" y="1"/>
                      <a:pt x="117" y="0"/>
                    </a:cubicBezTo>
                    <a:cubicBezTo>
                      <a:pt x="112" y="0"/>
                      <a:pt x="112" y="0"/>
                      <a:pt x="112" y="0"/>
                    </a:cubicBezTo>
                    <a:cubicBezTo>
                      <a:pt x="112" y="1"/>
                      <a:pt x="113" y="2"/>
                      <a:pt x="115" y="2"/>
                    </a:cubicBezTo>
                    <a:close/>
                    <a:moveTo>
                      <a:pt x="120" y="8"/>
                    </a:moveTo>
                    <a:cubicBezTo>
                      <a:pt x="120" y="8"/>
                      <a:pt x="120" y="8"/>
                      <a:pt x="120" y="8"/>
                    </a:cubicBezTo>
                    <a:cubicBezTo>
                      <a:pt x="120" y="8"/>
                      <a:pt x="120" y="8"/>
                      <a:pt x="120" y="8"/>
                    </a:cubicBezTo>
                    <a:cubicBezTo>
                      <a:pt x="122" y="8"/>
                      <a:pt x="123" y="6"/>
                      <a:pt x="123" y="5"/>
                    </a:cubicBezTo>
                    <a:cubicBezTo>
                      <a:pt x="123" y="5"/>
                      <a:pt x="123" y="5"/>
                      <a:pt x="123" y="5"/>
                    </a:cubicBezTo>
                    <a:cubicBezTo>
                      <a:pt x="123" y="3"/>
                      <a:pt x="122" y="2"/>
                      <a:pt x="120" y="2"/>
                    </a:cubicBezTo>
                    <a:cubicBezTo>
                      <a:pt x="120" y="2"/>
                      <a:pt x="120" y="2"/>
                      <a:pt x="120" y="2"/>
                    </a:cubicBezTo>
                    <a:cubicBezTo>
                      <a:pt x="119" y="2"/>
                      <a:pt x="117" y="3"/>
                      <a:pt x="117" y="5"/>
                    </a:cubicBezTo>
                    <a:cubicBezTo>
                      <a:pt x="117" y="5"/>
                      <a:pt x="117" y="5"/>
                      <a:pt x="117" y="5"/>
                    </a:cubicBezTo>
                    <a:cubicBezTo>
                      <a:pt x="117" y="6"/>
                      <a:pt x="119" y="8"/>
                      <a:pt x="120" y="8"/>
                    </a:cubicBezTo>
                    <a:close/>
                    <a:moveTo>
                      <a:pt x="109" y="8"/>
                    </a:moveTo>
                    <a:cubicBezTo>
                      <a:pt x="109" y="8"/>
                      <a:pt x="109" y="8"/>
                      <a:pt x="109" y="8"/>
                    </a:cubicBezTo>
                    <a:cubicBezTo>
                      <a:pt x="110" y="8"/>
                      <a:pt x="112" y="6"/>
                      <a:pt x="112" y="5"/>
                    </a:cubicBezTo>
                    <a:cubicBezTo>
                      <a:pt x="112" y="5"/>
                      <a:pt x="112" y="5"/>
                      <a:pt x="112" y="5"/>
                    </a:cubicBezTo>
                    <a:cubicBezTo>
                      <a:pt x="112" y="3"/>
                      <a:pt x="110" y="2"/>
                      <a:pt x="109" y="2"/>
                    </a:cubicBezTo>
                    <a:cubicBezTo>
                      <a:pt x="109" y="2"/>
                      <a:pt x="109" y="2"/>
                      <a:pt x="109" y="2"/>
                    </a:cubicBezTo>
                    <a:cubicBezTo>
                      <a:pt x="107" y="2"/>
                      <a:pt x="106" y="3"/>
                      <a:pt x="106" y="5"/>
                    </a:cubicBezTo>
                    <a:cubicBezTo>
                      <a:pt x="106" y="5"/>
                      <a:pt x="106" y="5"/>
                      <a:pt x="106" y="5"/>
                    </a:cubicBezTo>
                    <a:cubicBezTo>
                      <a:pt x="106" y="6"/>
                      <a:pt x="107" y="8"/>
                      <a:pt x="109" y="8"/>
                    </a:cubicBezTo>
                    <a:close/>
                    <a:moveTo>
                      <a:pt x="103" y="2"/>
                    </a:moveTo>
                    <a:cubicBezTo>
                      <a:pt x="105" y="2"/>
                      <a:pt x="106" y="1"/>
                      <a:pt x="106" y="0"/>
                    </a:cubicBezTo>
                    <a:cubicBezTo>
                      <a:pt x="101" y="0"/>
                      <a:pt x="101" y="0"/>
                      <a:pt x="101" y="0"/>
                    </a:cubicBezTo>
                    <a:cubicBezTo>
                      <a:pt x="101" y="1"/>
                      <a:pt x="102" y="2"/>
                      <a:pt x="103" y="2"/>
                    </a:cubicBezTo>
                    <a:close/>
                    <a:moveTo>
                      <a:pt x="143" y="8"/>
                    </a:moveTo>
                    <a:cubicBezTo>
                      <a:pt x="143" y="8"/>
                      <a:pt x="143" y="8"/>
                      <a:pt x="143" y="8"/>
                    </a:cubicBezTo>
                    <a:cubicBezTo>
                      <a:pt x="144" y="8"/>
                      <a:pt x="146" y="6"/>
                      <a:pt x="146" y="5"/>
                    </a:cubicBezTo>
                    <a:cubicBezTo>
                      <a:pt x="146" y="3"/>
                      <a:pt x="144" y="2"/>
                      <a:pt x="143" y="2"/>
                    </a:cubicBezTo>
                    <a:cubicBezTo>
                      <a:pt x="143" y="2"/>
                      <a:pt x="143" y="2"/>
                      <a:pt x="143" y="2"/>
                    </a:cubicBezTo>
                    <a:cubicBezTo>
                      <a:pt x="141" y="2"/>
                      <a:pt x="140" y="3"/>
                      <a:pt x="140" y="5"/>
                    </a:cubicBezTo>
                    <a:cubicBezTo>
                      <a:pt x="140" y="5"/>
                      <a:pt x="140" y="5"/>
                      <a:pt x="140" y="5"/>
                    </a:cubicBezTo>
                    <a:cubicBezTo>
                      <a:pt x="140" y="6"/>
                      <a:pt x="141" y="8"/>
                      <a:pt x="143" y="8"/>
                    </a:cubicBezTo>
                    <a:close/>
                    <a:moveTo>
                      <a:pt x="137" y="2"/>
                    </a:moveTo>
                    <a:cubicBezTo>
                      <a:pt x="138" y="2"/>
                      <a:pt x="139" y="1"/>
                      <a:pt x="140" y="0"/>
                    </a:cubicBezTo>
                    <a:cubicBezTo>
                      <a:pt x="134" y="0"/>
                      <a:pt x="134" y="0"/>
                      <a:pt x="134" y="0"/>
                    </a:cubicBezTo>
                    <a:cubicBezTo>
                      <a:pt x="135" y="1"/>
                      <a:pt x="136" y="2"/>
                      <a:pt x="137" y="2"/>
                    </a:cubicBezTo>
                    <a:close/>
                    <a:moveTo>
                      <a:pt x="126" y="2"/>
                    </a:moveTo>
                    <a:cubicBezTo>
                      <a:pt x="127" y="2"/>
                      <a:pt x="128" y="1"/>
                      <a:pt x="129" y="0"/>
                    </a:cubicBezTo>
                    <a:cubicBezTo>
                      <a:pt x="123" y="0"/>
                      <a:pt x="123" y="0"/>
                      <a:pt x="123" y="0"/>
                    </a:cubicBezTo>
                    <a:cubicBezTo>
                      <a:pt x="123" y="1"/>
                      <a:pt x="124" y="2"/>
                      <a:pt x="126" y="2"/>
                    </a:cubicBezTo>
                    <a:close/>
                    <a:moveTo>
                      <a:pt x="131" y="8"/>
                    </a:moveTo>
                    <a:cubicBezTo>
                      <a:pt x="131" y="8"/>
                      <a:pt x="131" y="8"/>
                      <a:pt x="131" y="8"/>
                    </a:cubicBezTo>
                    <a:cubicBezTo>
                      <a:pt x="133" y="8"/>
                      <a:pt x="134" y="6"/>
                      <a:pt x="134" y="5"/>
                    </a:cubicBezTo>
                    <a:cubicBezTo>
                      <a:pt x="134" y="5"/>
                      <a:pt x="134" y="5"/>
                      <a:pt x="134" y="5"/>
                    </a:cubicBezTo>
                    <a:cubicBezTo>
                      <a:pt x="134" y="3"/>
                      <a:pt x="133" y="2"/>
                      <a:pt x="131" y="2"/>
                    </a:cubicBezTo>
                    <a:cubicBezTo>
                      <a:pt x="131" y="2"/>
                      <a:pt x="131" y="2"/>
                      <a:pt x="131" y="2"/>
                    </a:cubicBezTo>
                    <a:cubicBezTo>
                      <a:pt x="130" y="2"/>
                      <a:pt x="129" y="3"/>
                      <a:pt x="129" y="5"/>
                    </a:cubicBezTo>
                    <a:cubicBezTo>
                      <a:pt x="129" y="5"/>
                      <a:pt x="129" y="5"/>
                      <a:pt x="129" y="5"/>
                    </a:cubicBezTo>
                    <a:cubicBezTo>
                      <a:pt x="129" y="6"/>
                      <a:pt x="130" y="8"/>
                      <a:pt x="131" y="8"/>
                    </a:cubicBezTo>
                    <a:close/>
                    <a:moveTo>
                      <a:pt x="210" y="8"/>
                    </a:moveTo>
                    <a:cubicBezTo>
                      <a:pt x="210" y="8"/>
                      <a:pt x="210" y="8"/>
                      <a:pt x="210" y="8"/>
                    </a:cubicBezTo>
                    <a:cubicBezTo>
                      <a:pt x="210" y="8"/>
                      <a:pt x="210" y="8"/>
                      <a:pt x="210" y="8"/>
                    </a:cubicBezTo>
                    <a:cubicBezTo>
                      <a:pt x="212" y="8"/>
                      <a:pt x="213" y="6"/>
                      <a:pt x="213" y="5"/>
                    </a:cubicBezTo>
                    <a:cubicBezTo>
                      <a:pt x="213" y="5"/>
                      <a:pt x="213" y="5"/>
                      <a:pt x="213" y="5"/>
                    </a:cubicBezTo>
                    <a:cubicBezTo>
                      <a:pt x="213" y="3"/>
                      <a:pt x="212" y="2"/>
                      <a:pt x="210" y="2"/>
                    </a:cubicBezTo>
                    <a:cubicBezTo>
                      <a:pt x="210" y="2"/>
                      <a:pt x="210" y="2"/>
                      <a:pt x="210" y="2"/>
                    </a:cubicBezTo>
                    <a:cubicBezTo>
                      <a:pt x="210" y="2"/>
                      <a:pt x="210" y="2"/>
                      <a:pt x="210" y="2"/>
                    </a:cubicBezTo>
                    <a:cubicBezTo>
                      <a:pt x="209" y="2"/>
                      <a:pt x="208" y="3"/>
                      <a:pt x="208" y="5"/>
                    </a:cubicBezTo>
                    <a:cubicBezTo>
                      <a:pt x="208" y="5"/>
                      <a:pt x="208" y="5"/>
                      <a:pt x="208" y="5"/>
                    </a:cubicBezTo>
                    <a:cubicBezTo>
                      <a:pt x="208" y="6"/>
                      <a:pt x="209" y="8"/>
                      <a:pt x="210" y="8"/>
                    </a:cubicBezTo>
                    <a:close/>
                    <a:moveTo>
                      <a:pt x="267" y="8"/>
                    </a:moveTo>
                    <a:cubicBezTo>
                      <a:pt x="267" y="8"/>
                      <a:pt x="267" y="8"/>
                      <a:pt x="267" y="8"/>
                    </a:cubicBezTo>
                    <a:cubicBezTo>
                      <a:pt x="268" y="8"/>
                      <a:pt x="270" y="6"/>
                      <a:pt x="270" y="5"/>
                    </a:cubicBezTo>
                    <a:cubicBezTo>
                      <a:pt x="270" y="3"/>
                      <a:pt x="268" y="2"/>
                      <a:pt x="267" y="2"/>
                    </a:cubicBezTo>
                    <a:cubicBezTo>
                      <a:pt x="267" y="2"/>
                      <a:pt x="267" y="2"/>
                      <a:pt x="267" y="2"/>
                    </a:cubicBezTo>
                    <a:cubicBezTo>
                      <a:pt x="265" y="2"/>
                      <a:pt x="264" y="3"/>
                      <a:pt x="264" y="5"/>
                    </a:cubicBezTo>
                    <a:cubicBezTo>
                      <a:pt x="264" y="5"/>
                      <a:pt x="264" y="5"/>
                      <a:pt x="264" y="5"/>
                    </a:cubicBezTo>
                    <a:cubicBezTo>
                      <a:pt x="264" y="6"/>
                      <a:pt x="265" y="8"/>
                      <a:pt x="267" y="8"/>
                    </a:cubicBezTo>
                    <a:close/>
                    <a:moveTo>
                      <a:pt x="256" y="8"/>
                    </a:moveTo>
                    <a:cubicBezTo>
                      <a:pt x="256" y="8"/>
                      <a:pt x="256" y="8"/>
                      <a:pt x="256" y="8"/>
                    </a:cubicBezTo>
                    <a:cubicBezTo>
                      <a:pt x="257" y="8"/>
                      <a:pt x="258" y="6"/>
                      <a:pt x="258" y="5"/>
                    </a:cubicBezTo>
                    <a:cubicBezTo>
                      <a:pt x="258" y="3"/>
                      <a:pt x="257" y="2"/>
                      <a:pt x="256" y="2"/>
                    </a:cubicBezTo>
                    <a:cubicBezTo>
                      <a:pt x="256" y="2"/>
                      <a:pt x="256" y="2"/>
                      <a:pt x="256" y="2"/>
                    </a:cubicBezTo>
                    <a:cubicBezTo>
                      <a:pt x="254" y="2"/>
                      <a:pt x="253" y="3"/>
                      <a:pt x="253" y="5"/>
                    </a:cubicBezTo>
                    <a:cubicBezTo>
                      <a:pt x="253" y="5"/>
                      <a:pt x="253" y="5"/>
                      <a:pt x="253" y="5"/>
                    </a:cubicBezTo>
                    <a:cubicBezTo>
                      <a:pt x="253" y="6"/>
                      <a:pt x="254" y="8"/>
                      <a:pt x="256" y="8"/>
                    </a:cubicBezTo>
                    <a:close/>
                    <a:moveTo>
                      <a:pt x="261" y="2"/>
                    </a:moveTo>
                    <a:cubicBezTo>
                      <a:pt x="263" y="2"/>
                      <a:pt x="264" y="1"/>
                      <a:pt x="264" y="0"/>
                    </a:cubicBezTo>
                    <a:cubicBezTo>
                      <a:pt x="258" y="0"/>
                      <a:pt x="258" y="0"/>
                      <a:pt x="258" y="0"/>
                    </a:cubicBezTo>
                    <a:cubicBezTo>
                      <a:pt x="259" y="1"/>
                      <a:pt x="260" y="2"/>
                      <a:pt x="261" y="2"/>
                    </a:cubicBezTo>
                    <a:close/>
                    <a:moveTo>
                      <a:pt x="278" y="8"/>
                    </a:moveTo>
                    <a:cubicBezTo>
                      <a:pt x="278" y="8"/>
                      <a:pt x="278" y="8"/>
                      <a:pt x="278" y="8"/>
                    </a:cubicBezTo>
                    <a:cubicBezTo>
                      <a:pt x="278" y="8"/>
                      <a:pt x="278" y="8"/>
                      <a:pt x="278" y="8"/>
                    </a:cubicBezTo>
                    <a:cubicBezTo>
                      <a:pt x="280" y="8"/>
                      <a:pt x="281" y="6"/>
                      <a:pt x="281" y="5"/>
                    </a:cubicBezTo>
                    <a:cubicBezTo>
                      <a:pt x="281" y="5"/>
                      <a:pt x="281" y="5"/>
                      <a:pt x="281" y="5"/>
                    </a:cubicBezTo>
                    <a:cubicBezTo>
                      <a:pt x="281" y="3"/>
                      <a:pt x="280" y="2"/>
                      <a:pt x="278" y="2"/>
                    </a:cubicBezTo>
                    <a:cubicBezTo>
                      <a:pt x="278" y="2"/>
                      <a:pt x="278" y="2"/>
                      <a:pt x="278" y="2"/>
                    </a:cubicBezTo>
                    <a:cubicBezTo>
                      <a:pt x="278" y="2"/>
                      <a:pt x="278" y="2"/>
                      <a:pt x="278" y="2"/>
                    </a:cubicBezTo>
                    <a:cubicBezTo>
                      <a:pt x="277" y="2"/>
                      <a:pt x="275" y="3"/>
                      <a:pt x="275" y="5"/>
                    </a:cubicBezTo>
                    <a:cubicBezTo>
                      <a:pt x="275" y="5"/>
                      <a:pt x="275" y="5"/>
                      <a:pt x="275" y="5"/>
                    </a:cubicBezTo>
                    <a:cubicBezTo>
                      <a:pt x="275" y="6"/>
                      <a:pt x="277" y="8"/>
                      <a:pt x="278" y="8"/>
                    </a:cubicBezTo>
                    <a:close/>
                    <a:moveTo>
                      <a:pt x="272" y="2"/>
                    </a:moveTo>
                    <a:cubicBezTo>
                      <a:pt x="274" y="2"/>
                      <a:pt x="275" y="1"/>
                      <a:pt x="275" y="0"/>
                    </a:cubicBezTo>
                    <a:cubicBezTo>
                      <a:pt x="270" y="0"/>
                      <a:pt x="270" y="0"/>
                      <a:pt x="270" y="0"/>
                    </a:cubicBezTo>
                    <a:cubicBezTo>
                      <a:pt x="270" y="1"/>
                      <a:pt x="271" y="2"/>
                      <a:pt x="272" y="2"/>
                    </a:cubicBezTo>
                    <a:close/>
                    <a:moveTo>
                      <a:pt x="98" y="8"/>
                    </a:moveTo>
                    <a:cubicBezTo>
                      <a:pt x="98" y="8"/>
                      <a:pt x="98" y="8"/>
                      <a:pt x="98" y="8"/>
                    </a:cubicBezTo>
                    <a:cubicBezTo>
                      <a:pt x="99" y="8"/>
                      <a:pt x="100" y="6"/>
                      <a:pt x="100" y="5"/>
                    </a:cubicBezTo>
                    <a:cubicBezTo>
                      <a:pt x="100" y="3"/>
                      <a:pt x="99" y="2"/>
                      <a:pt x="98" y="2"/>
                    </a:cubicBezTo>
                    <a:cubicBezTo>
                      <a:pt x="98" y="2"/>
                      <a:pt x="98" y="2"/>
                      <a:pt x="98" y="2"/>
                    </a:cubicBezTo>
                    <a:cubicBezTo>
                      <a:pt x="96" y="2"/>
                      <a:pt x="95" y="3"/>
                      <a:pt x="95" y="5"/>
                    </a:cubicBezTo>
                    <a:cubicBezTo>
                      <a:pt x="95" y="5"/>
                      <a:pt x="95" y="5"/>
                      <a:pt x="95" y="5"/>
                    </a:cubicBezTo>
                    <a:cubicBezTo>
                      <a:pt x="95" y="6"/>
                      <a:pt x="96" y="8"/>
                      <a:pt x="98" y="8"/>
                    </a:cubicBezTo>
                    <a:close/>
                    <a:moveTo>
                      <a:pt x="272" y="36"/>
                    </a:moveTo>
                    <a:cubicBezTo>
                      <a:pt x="274" y="36"/>
                      <a:pt x="275" y="34"/>
                      <a:pt x="275" y="33"/>
                    </a:cubicBezTo>
                    <a:cubicBezTo>
                      <a:pt x="275" y="31"/>
                      <a:pt x="274" y="30"/>
                      <a:pt x="272" y="30"/>
                    </a:cubicBezTo>
                    <a:cubicBezTo>
                      <a:pt x="271" y="30"/>
                      <a:pt x="270" y="31"/>
                      <a:pt x="270" y="33"/>
                    </a:cubicBezTo>
                    <a:cubicBezTo>
                      <a:pt x="270" y="34"/>
                      <a:pt x="271" y="36"/>
                      <a:pt x="272" y="36"/>
                    </a:cubicBezTo>
                    <a:close/>
                    <a:moveTo>
                      <a:pt x="284" y="19"/>
                    </a:moveTo>
                    <a:cubicBezTo>
                      <a:pt x="282" y="19"/>
                      <a:pt x="281" y="20"/>
                      <a:pt x="281" y="22"/>
                    </a:cubicBezTo>
                    <a:cubicBezTo>
                      <a:pt x="281" y="23"/>
                      <a:pt x="282" y="24"/>
                      <a:pt x="284" y="24"/>
                    </a:cubicBezTo>
                    <a:cubicBezTo>
                      <a:pt x="285" y="24"/>
                      <a:pt x="287" y="23"/>
                      <a:pt x="287" y="22"/>
                    </a:cubicBezTo>
                    <a:cubicBezTo>
                      <a:pt x="287" y="20"/>
                      <a:pt x="285" y="19"/>
                      <a:pt x="284" y="19"/>
                    </a:cubicBezTo>
                    <a:close/>
                    <a:moveTo>
                      <a:pt x="284" y="8"/>
                    </a:moveTo>
                    <a:cubicBezTo>
                      <a:pt x="282" y="8"/>
                      <a:pt x="281" y="9"/>
                      <a:pt x="281" y="10"/>
                    </a:cubicBezTo>
                    <a:cubicBezTo>
                      <a:pt x="281" y="12"/>
                      <a:pt x="282" y="13"/>
                      <a:pt x="284" y="13"/>
                    </a:cubicBezTo>
                    <a:cubicBezTo>
                      <a:pt x="285" y="13"/>
                      <a:pt x="287" y="12"/>
                      <a:pt x="287" y="10"/>
                    </a:cubicBezTo>
                    <a:cubicBezTo>
                      <a:pt x="287" y="9"/>
                      <a:pt x="285" y="8"/>
                      <a:pt x="284" y="8"/>
                    </a:cubicBezTo>
                    <a:close/>
                    <a:moveTo>
                      <a:pt x="239" y="2"/>
                    </a:moveTo>
                    <a:cubicBezTo>
                      <a:pt x="240" y="2"/>
                      <a:pt x="241" y="1"/>
                      <a:pt x="241" y="0"/>
                    </a:cubicBezTo>
                    <a:cubicBezTo>
                      <a:pt x="236" y="0"/>
                      <a:pt x="236" y="0"/>
                      <a:pt x="236" y="0"/>
                    </a:cubicBezTo>
                    <a:cubicBezTo>
                      <a:pt x="236" y="1"/>
                      <a:pt x="237" y="2"/>
                      <a:pt x="239" y="2"/>
                    </a:cubicBezTo>
                    <a:close/>
                    <a:moveTo>
                      <a:pt x="222" y="8"/>
                    </a:moveTo>
                    <a:cubicBezTo>
                      <a:pt x="222" y="8"/>
                      <a:pt x="222" y="8"/>
                      <a:pt x="222" y="8"/>
                    </a:cubicBezTo>
                    <a:cubicBezTo>
                      <a:pt x="223" y="8"/>
                      <a:pt x="225" y="6"/>
                      <a:pt x="225" y="5"/>
                    </a:cubicBezTo>
                    <a:cubicBezTo>
                      <a:pt x="225" y="5"/>
                      <a:pt x="225" y="5"/>
                      <a:pt x="225" y="5"/>
                    </a:cubicBezTo>
                    <a:cubicBezTo>
                      <a:pt x="225" y="3"/>
                      <a:pt x="223" y="2"/>
                      <a:pt x="222" y="2"/>
                    </a:cubicBezTo>
                    <a:cubicBezTo>
                      <a:pt x="222" y="2"/>
                      <a:pt x="222" y="2"/>
                      <a:pt x="222" y="2"/>
                    </a:cubicBezTo>
                    <a:cubicBezTo>
                      <a:pt x="220" y="2"/>
                      <a:pt x="219" y="3"/>
                      <a:pt x="219" y="5"/>
                    </a:cubicBezTo>
                    <a:cubicBezTo>
                      <a:pt x="219" y="5"/>
                      <a:pt x="219" y="5"/>
                      <a:pt x="219" y="5"/>
                    </a:cubicBezTo>
                    <a:cubicBezTo>
                      <a:pt x="219" y="6"/>
                      <a:pt x="220" y="8"/>
                      <a:pt x="222" y="8"/>
                    </a:cubicBezTo>
                    <a:close/>
                    <a:moveTo>
                      <a:pt x="216" y="2"/>
                    </a:moveTo>
                    <a:cubicBezTo>
                      <a:pt x="217" y="2"/>
                      <a:pt x="218" y="1"/>
                      <a:pt x="219" y="0"/>
                    </a:cubicBezTo>
                    <a:cubicBezTo>
                      <a:pt x="213" y="0"/>
                      <a:pt x="213" y="0"/>
                      <a:pt x="213" y="0"/>
                    </a:cubicBezTo>
                    <a:cubicBezTo>
                      <a:pt x="214" y="1"/>
                      <a:pt x="215" y="2"/>
                      <a:pt x="216" y="2"/>
                    </a:cubicBezTo>
                    <a:close/>
                    <a:moveTo>
                      <a:pt x="261" y="36"/>
                    </a:moveTo>
                    <a:cubicBezTo>
                      <a:pt x="263" y="36"/>
                      <a:pt x="264" y="34"/>
                      <a:pt x="264" y="33"/>
                    </a:cubicBezTo>
                    <a:cubicBezTo>
                      <a:pt x="264" y="31"/>
                      <a:pt x="263" y="30"/>
                      <a:pt x="261" y="30"/>
                    </a:cubicBezTo>
                    <a:cubicBezTo>
                      <a:pt x="260" y="30"/>
                      <a:pt x="258" y="31"/>
                      <a:pt x="258" y="33"/>
                    </a:cubicBezTo>
                    <a:cubicBezTo>
                      <a:pt x="258" y="34"/>
                      <a:pt x="260" y="36"/>
                      <a:pt x="261" y="36"/>
                    </a:cubicBezTo>
                    <a:close/>
                    <a:moveTo>
                      <a:pt x="227" y="2"/>
                    </a:moveTo>
                    <a:cubicBezTo>
                      <a:pt x="229" y="2"/>
                      <a:pt x="230" y="1"/>
                      <a:pt x="230" y="0"/>
                    </a:cubicBezTo>
                    <a:cubicBezTo>
                      <a:pt x="225" y="0"/>
                      <a:pt x="225" y="0"/>
                      <a:pt x="225" y="0"/>
                    </a:cubicBezTo>
                    <a:cubicBezTo>
                      <a:pt x="225" y="1"/>
                      <a:pt x="226" y="2"/>
                      <a:pt x="227" y="2"/>
                    </a:cubicBezTo>
                    <a:close/>
                    <a:moveTo>
                      <a:pt x="205" y="2"/>
                    </a:moveTo>
                    <a:cubicBezTo>
                      <a:pt x="206" y="2"/>
                      <a:pt x="207" y="1"/>
                      <a:pt x="207" y="0"/>
                    </a:cubicBezTo>
                    <a:cubicBezTo>
                      <a:pt x="202" y="0"/>
                      <a:pt x="202" y="0"/>
                      <a:pt x="202" y="0"/>
                    </a:cubicBezTo>
                    <a:cubicBezTo>
                      <a:pt x="202" y="1"/>
                      <a:pt x="203" y="2"/>
                      <a:pt x="205" y="2"/>
                    </a:cubicBezTo>
                    <a:close/>
                    <a:moveTo>
                      <a:pt x="244" y="8"/>
                    </a:moveTo>
                    <a:cubicBezTo>
                      <a:pt x="244" y="8"/>
                      <a:pt x="244" y="8"/>
                      <a:pt x="244" y="8"/>
                    </a:cubicBezTo>
                    <a:cubicBezTo>
                      <a:pt x="246" y="8"/>
                      <a:pt x="247" y="6"/>
                      <a:pt x="247" y="5"/>
                    </a:cubicBezTo>
                    <a:cubicBezTo>
                      <a:pt x="247" y="3"/>
                      <a:pt x="246" y="2"/>
                      <a:pt x="244" y="2"/>
                    </a:cubicBezTo>
                    <a:cubicBezTo>
                      <a:pt x="244" y="2"/>
                      <a:pt x="244" y="2"/>
                      <a:pt x="244" y="2"/>
                    </a:cubicBezTo>
                    <a:cubicBezTo>
                      <a:pt x="243" y="2"/>
                      <a:pt x="241" y="3"/>
                      <a:pt x="241" y="5"/>
                    </a:cubicBezTo>
                    <a:cubicBezTo>
                      <a:pt x="241" y="5"/>
                      <a:pt x="241" y="5"/>
                      <a:pt x="241" y="5"/>
                    </a:cubicBezTo>
                    <a:cubicBezTo>
                      <a:pt x="241" y="6"/>
                      <a:pt x="243" y="8"/>
                      <a:pt x="244" y="8"/>
                    </a:cubicBezTo>
                    <a:close/>
                    <a:moveTo>
                      <a:pt x="233" y="8"/>
                    </a:moveTo>
                    <a:cubicBezTo>
                      <a:pt x="233" y="8"/>
                      <a:pt x="233" y="8"/>
                      <a:pt x="233" y="8"/>
                    </a:cubicBezTo>
                    <a:cubicBezTo>
                      <a:pt x="235" y="8"/>
                      <a:pt x="236" y="6"/>
                      <a:pt x="236" y="5"/>
                    </a:cubicBezTo>
                    <a:cubicBezTo>
                      <a:pt x="236" y="5"/>
                      <a:pt x="236" y="5"/>
                      <a:pt x="236" y="5"/>
                    </a:cubicBezTo>
                    <a:cubicBezTo>
                      <a:pt x="236" y="3"/>
                      <a:pt x="235" y="2"/>
                      <a:pt x="233" y="2"/>
                    </a:cubicBezTo>
                    <a:cubicBezTo>
                      <a:pt x="233" y="2"/>
                      <a:pt x="233" y="2"/>
                      <a:pt x="233" y="2"/>
                    </a:cubicBezTo>
                    <a:cubicBezTo>
                      <a:pt x="231" y="2"/>
                      <a:pt x="230" y="3"/>
                      <a:pt x="230" y="5"/>
                    </a:cubicBezTo>
                    <a:cubicBezTo>
                      <a:pt x="230" y="5"/>
                      <a:pt x="230" y="5"/>
                      <a:pt x="230" y="5"/>
                    </a:cubicBezTo>
                    <a:cubicBezTo>
                      <a:pt x="230" y="6"/>
                      <a:pt x="231" y="8"/>
                      <a:pt x="233" y="8"/>
                    </a:cubicBezTo>
                    <a:close/>
                    <a:moveTo>
                      <a:pt x="250" y="2"/>
                    </a:moveTo>
                    <a:cubicBezTo>
                      <a:pt x="251" y="2"/>
                      <a:pt x="252" y="1"/>
                      <a:pt x="253" y="0"/>
                    </a:cubicBezTo>
                    <a:cubicBezTo>
                      <a:pt x="247" y="0"/>
                      <a:pt x="247" y="0"/>
                      <a:pt x="247" y="0"/>
                    </a:cubicBezTo>
                    <a:cubicBezTo>
                      <a:pt x="248" y="1"/>
                      <a:pt x="249" y="2"/>
                      <a:pt x="250" y="2"/>
                    </a:cubicBezTo>
                    <a:close/>
                    <a:moveTo>
                      <a:pt x="284" y="36"/>
                    </a:moveTo>
                    <a:cubicBezTo>
                      <a:pt x="285" y="36"/>
                      <a:pt x="287" y="34"/>
                      <a:pt x="287" y="33"/>
                    </a:cubicBezTo>
                    <a:cubicBezTo>
                      <a:pt x="287" y="31"/>
                      <a:pt x="285" y="30"/>
                      <a:pt x="284" y="30"/>
                    </a:cubicBezTo>
                    <a:cubicBezTo>
                      <a:pt x="282" y="30"/>
                      <a:pt x="281" y="31"/>
                      <a:pt x="281" y="33"/>
                    </a:cubicBezTo>
                    <a:cubicBezTo>
                      <a:pt x="281" y="34"/>
                      <a:pt x="282" y="36"/>
                      <a:pt x="284" y="36"/>
                    </a:cubicBezTo>
                    <a:close/>
                    <a:moveTo>
                      <a:pt x="44" y="27"/>
                    </a:moveTo>
                    <a:cubicBezTo>
                      <a:pt x="44" y="26"/>
                      <a:pt x="43" y="24"/>
                      <a:pt x="41" y="24"/>
                    </a:cubicBezTo>
                    <a:cubicBezTo>
                      <a:pt x="41" y="24"/>
                      <a:pt x="41" y="24"/>
                      <a:pt x="41" y="24"/>
                    </a:cubicBezTo>
                    <a:cubicBezTo>
                      <a:pt x="40" y="24"/>
                      <a:pt x="38" y="26"/>
                      <a:pt x="38" y="27"/>
                    </a:cubicBezTo>
                    <a:cubicBezTo>
                      <a:pt x="38" y="27"/>
                      <a:pt x="38" y="27"/>
                      <a:pt x="38" y="27"/>
                    </a:cubicBezTo>
                    <a:cubicBezTo>
                      <a:pt x="38" y="29"/>
                      <a:pt x="40" y="30"/>
                      <a:pt x="41" y="30"/>
                    </a:cubicBezTo>
                    <a:cubicBezTo>
                      <a:pt x="41" y="30"/>
                      <a:pt x="41" y="30"/>
                      <a:pt x="41" y="30"/>
                    </a:cubicBezTo>
                    <a:cubicBezTo>
                      <a:pt x="43" y="30"/>
                      <a:pt x="44" y="29"/>
                      <a:pt x="44" y="27"/>
                    </a:cubicBezTo>
                    <a:close/>
                    <a:moveTo>
                      <a:pt x="27" y="16"/>
                    </a:moveTo>
                    <a:cubicBezTo>
                      <a:pt x="27" y="16"/>
                      <a:pt x="27" y="16"/>
                      <a:pt x="27" y="16"/>
                    </a:cubicBezTo>
                    <a:cubicBezTo>
                      <a:pt x="27" y="17"/>
                      <a:pt x="28" y="19"/>
                      <a:pt x="30" y="19"/>
                    </a:cubicBezTo>
                    <a:cubicBezTo>
                      <a:pt x="30" y="19"/>
                      <a:pt x="30" y="19"/>
                      <a:pt x="30" y="19"/>
                    </a:cubicBezTo>
                    <a:cubicBezTo>
                      <a:pt x="31" y="19"/>
                      <a:pt x="33" y="17"/>
                      <a:pt x="33" y="16"/>
                    </a:cubicBezTo>
                    <a:cubicBezTo>
                      <a:pt x="33" y="16"/>
                      <a:pt x="33" y="16"/>
                      <a:pt x="33" y="16"/>
                    </a:cubicBezTo>
                    <a:cubicBezTo>
                      <a:pt x="33" y="14"/>
                      <a:pt x="31" y="13"/>
                      <a:pt x="30" y="13"/>
                    </a:cubicBezTo>
                    <a:cubicBezTo>
                      <a:pt x="30" y="13"/>
                      <a:pt x="30" y="13"/>
                      <a:pt x="30" y="13"/>
                    </a:cubicBezTo>
                    <a:cubicBezTo>
                      <a:pt x="28" y="13"/>
                      <a:pt x="27" y="14"/>
                      <a:pt x="27" y="16"/>
                    </a:cubicBezTo>
                    <a:close/>
                    <a:moveTo>
                      <a:pt x="33" y="27"/>
                    </a:moveTo>
                    <a:cubicBezTo>
                      <a:pt x="33" y="27"/>
                      <a:pt x="33" y="27"/>
                      <a:pt x="33" y="27"/>
                    </a:cubicBezTo>
                    <a:cubicBezTo>
                      <a:pt x="33" y="26"/>
                      <a:pt x="31" y="24"/>
                      <a:pt x="30" y="24"/>
                    </a:cubicBezTo>
                    <a:cubicBezTo>
                      <a:pt x="30" y="24"/>
                      <a:pt x="30" y="24"/>
                      <a:pt x="30" y="24"/>
                    </a:cubicBezTo>
                    <a:cubicBezTo>
                      <a:pt x="28" y="24"/>
                      <a:pt x="27" y="26"/>
                      <a:pt x="27" y="27"/>
                    </a:cubicBezTo>
                    <a:cubicBezTo>
                      <a:pt x="27" y="27"/>
                      <a:pt x="27" y="27"/>
                      <a:pt x="27" y="27"/>
                    </a:cubicBezTo>
                    <a:cubicBezTo>
                      <a:pt x="27" y="29"/>
                      <a:pt x="28" y="30"/>
                      <a:pt x="30" y="30"/>
                    </a:cubicBezTo>
                    <a:cubicBezTo>
                      <a:pt x="30" y="30"/>
                      <a:pt x="30" y="30"/>
                      <a:pt x="30" y="30"/>
                    </a:cubicBezTo>
                    <a:cubicBezTo>
                      <a:pt x="31" y="30"/>
                      <a:pt x="33" y="29"/>
                      <a:pt x="33" y="27"/>
                    </a:cubicBezTo>
                    <a:close/>
                    <a:moveTo>
                      <a:pt x="38" y="16"/>
                    </a:moveTo>
                    <a:cubicBezTo>
                      <a:pt x="38" y="16"/>
                      <a:pt x="38" y="16"/>
                      <a:pt x="38" y="16"/>
                    </a:cubicBezTo>
                    <a:cubicBezTo>
                      <a:pt x="38" y="17"/>
                      <a:pt x="40" y="19"/>
                      <a:pt x="41" y="19"/>
                    </a:cubicBezTo>
                    <a:cubicBezTo>
                      <a:pt x="41" y="19"/>
                      <a:pt x="41" y="19"/>
                      <a:pt x="41" y="19"/>
                    </a:cubicBezTo>
                    <a:cubicBezTo>
                      <a:pt x="43" y="19"/>
                      <a:pt x="44" y="17"/>
                      <a:pt x="44" y="16"/>
                    </a:cubicBezTo>
                    <a:cubicBezTo>
                      <a:pt x="44" y="14"/>
                      <a:pt x="43" y="13"/>
                      <a:pt x="41" y="13"/>
                    </a:cubicBezTo>
                    <a:cubicBezTo>
                      <a:pt x="41" y="13"/>
                      <a:pt x="41" y="13"/>
                      <a:pt x="41" y="13"/>
                    </a:cubicBezTo>
                    <a:cubicBezTo>
                      <a:pt x="40" y="13"/>
                      <a:pt x="38" y="14"/>
                      <a:pt x="38" y="16"/>
                    </a:cubicBezTo>
                    <a:close/>
                    <a:moveTo>
                      <a:pt x="50" y="16"/>
                    </a:moveTo>
                    <a:cubicBezTo>
                      <a:pt x="50" y="16"/>
                      <a:pt x="50" y="16"/>
                      <a:pt x="50" y="16"/>
                    </a:cubicBezTo>
                    <a:cubicBezTo>
                      <a:pt x="50" y="17"/>
                      <a:pt x="51" y="19"/>
                      <a:pt x="52" y="19"/>
                    </a:cubicBezTo>
                    <a:cubicBezTo>
                      <a:pt x="52" y="19"/>
                      <a:pt x="52" y="19"/>
                      <a:pt x="52" y="19"/>
                    </a:cubicBezTo>
                    <a:cubicBezTo>
                      <a:pt x="54" y="19"/>
                      <a:pt x="55" y="17"/>
                      <a:pt x="55" y="16"/>
                    </a:cubicBezTo>
                    <a:cubicBezTo>
                      <a:pt x="55" y="14"/>
                      <a:pt x="54" y="13"/>
                      <a:pt x="52" y="13"/>
                    </a:cubicBezTo>
                    <a:cubicBezTo>
                      <a:pt x="52" y="13"/>
                      <a:pt x="52" y="13"/>
                      <a:pt x="52" y="13"/>
                    </a:cubicBezTo>
                    <a:cubicBezTo>
                      <a:pt x="51" y="13"/>
                      <a:pt x="50" y="14"/>
                      <a:pt x="50" y="16"/>
                    </a:cubicBezTo>
                    <a:close/>
                    <a:moveTo>
                      <a:pt x="89" y="27"/>
                    </a:moveTo>
                    <a:cubicBezTo>
                      <a:pt x="89" y="27"/>
                      <a:pt x="89" y="27"/>
                      <a:pt x="89" y="27"/>
                    </a:cubicBezTo>
                    <a:cubicBezTo>
                      <a:pt x="89" y="26"/>
                      <a:pt x="88" y="24"/>
                      <a:pt x="86" y="24"/>
                    </a:cubicBezTo>
                    <a:cubicBezTo>
                      <a:pt x="86" y="24"/>
                      <a:pt x="86" y="24"/>
                      <a:pt x="86" y="24"/>
                    </a:cubicBezTo>
                    <a:cubicBezTo>
                      <a:pt x="85" y="24"/>
                      <a:pt x="84" y="26"/>
                      <a:pt x="84" y="27"/>
                    </a:cubicBezTo>
                    <a:cubicBezTo>
                      <a:pt x="84" y="27"/>
                      <a:pt x="84" y="27"/>
                      <a:pt x="84" y="27"/>
                    </a:cubicBezTo>
                    <a:cubicBezTo>
                      <a:pt x="84" y="29"/>
                      <a:pt x="85" y="30"/>
                      <a:pt x="86" y="30"/>
                    </a:cubicBezTo>
                    <a:cubicBezTo>
                      <a:pt x="86" y="30"/>
                      <a:pt x="86" y="30"/>
                      <a:pt x="86" y="30"/>
                    </a:cubicBezTo>
                    <a:cubicBezTo>
                      <a:pt x="88" y="30"/>
                      <a:pt x="89" y="29"/>
                      <a:pt x="89" y="27"/>
                    </a:cubicBezTo>
                    <a:close/>
                    <a:moveTo>
                      <a:pt x="100" y="27"/>
                    </a:moveTo>
                    <a:cubicBezTo>
                      <a:pt x="100" y="26"/>
                      <a:pt x="99" y="24"/>
                      <a:pt x="98" y="24"/>
                    </a:cubicBezTo>
                    <a:cubicBezTo>
                      <a:pt x="98" y="24"/>
                      <a:pt x="98" y="24"/>
                      <a:pt x="98" y="24"/>
                    </a:cubicBezTo>
                    <a:cubicBezTo>
                      <a:pt x="96" y="24"/>
                      <a:pt x="95" y="26"/>
                      <a:pt x="95" y="27"/>
                    </a:cubicBezTo>
                    <a:cubicBezTo>
                      <a:pt x="95" y="27"/>
                      <a:pt x="95" y="27"/>
                      <a:pt x="95" y="27"/>
                    </a:cubicBezTo>
                    <a:cubicBezTo>
                      <a:pt x="95" y="29"/>
                      <a:pt x="96" y="30"/>
                      <a:pt x="98" y="30"/>
                    </a:cubicBezTo>
                    <a:cubicBezTo>
                      <a:pt x="98" y="30"/>
                      <a:pt x="98" y="30"/>
                      <a:pt x="98" y="30"/>
                    </a:cubicBezTo>
                    <a:cubicBezTo>
                      <a:pt x="99" y="30"/>
                      <a:pt x="100" y="29"/>
                      <a:pt x="100" y="27"/>
                    </a:cubicBezTo>
                    <a:close/>
                    <a:moveTo>
                      <a:pt x="55" y="27"/>
                    </a:moveTo>
                    <a:cubicBezTo>
                      <a:pt x="55" y="26"/>
                      <a:pt x="54" y="24"/>
                      <a:pt x="52" y="24"/>
                    </a:cubicBezTo>
                    <a:cubicBezTo>
                      <a:pt x="52" y="24"/>
                      <a:pt x="52" y="24"/>
                      <a:pt x="52" y="24"/>
                    </a:cubicBezTo>
                    <a:cubicBezTo>
                      <a:pt x="51" y="24"/>
                      <a:pt x="50" y="26"/>
                      <a:pt x="50" y="27"/>
                    </a:cubicBezTo>
                    <a:cubicBezTo>
                      <a:pt x="50" y="27"/>
                      <a:pt x="50" y="27"/>
                      <a:pt x="50" y="27"/>
                    </a:cubicBezTo>
                    <a:cubicBezTo>
                      <a:pt x="50" y="29"/>
                      <a:pt x="51" y="30"/>
                      <a:pt x="52" y="30"/>
                    </a:cubicBezTo>
                    <a:cubicBezTo>
                      <a:pt x="52" y="30"/>
                      <a:pt x="52" y="30"/>
                      <a:pt x="52" y="30"/>
                    </a:cubicBezTo>
                    <a:cubicBezTo>
                      <a:pt x="54" y="30"/>
                      <a:pt x="55" y="29"/>
                      <a:pt x="55" y="27"/>
                    </a:cubicBezTo>
                    <a:close/>
                    <a:moveTo>
                      <a:pt x="151" y="16"/>
                    </a:moveTo>
                    <a:cubicBezTo>
                      <a:pt x="151" y="16"/>
                      <a:pt x="151" y="16"/>
                      <a:pt x="151" y="16"/>
                    </a:cubicBezTo>
                    <a:cubicBezTo>
                      <a:pt x="151" y="17"/>
                      <a:pt x="152" y="19"/>
                      <a:pt x="154" y="19"/>
                    </a:cubicBezTo>
                    <a:cubicBezTo>
                      <a:pt x="154" y="19"/>
                      <a:pt x="154" y="19"/>
                      <a:pt x="154" y="19"/>
                    </a:cubicBezTo>
                    <a:cubicBezTo>
                      <a:pt x="156" y="19"/>
                      <a:pt x="157" y="17"/>
                      <a:pt x="157" y="16"/>
                    </a:cubicBezTo>
                    <a:cubicBezTo>
                      <a:pt x="157" y="16"/>
                      <a:pt x="157" y="16"/>
                      <a:pt x="157" y="16"/>
                    </a:cubicBezTo>
                    <a:cubicBezTo>
                      <a:pt x="157" y="14"/>
                      <a:pt x="156" y="13"/>
                      <a:pt x="154" y="13"/>
                    </a:cubicBezTo>
                    <a:cubicBezTo>
                      <a:pt x="154" y="13"/>
                      <a:pt x="154" y="13"/>
                      <a:pt x="154" y="13"/>
                    </a:cubicBezTo>
                    <a:cubicBezTo>
                      <a:pt x="152" y="13"/>
                      <a:pt x="151" y="14"/>
                      <a:pt x="151" y="16"/>
                    </a:cubicBezTo>
                    <a:close/>
                    <a:moveTo>
                      <a:pt x="78" y="27"/>
                    </a:moveTo>
                    <a:cubicBezTo>
                      <a:pt x="78" y="26"/>
                      <a:pt x="77" y="24"/>
                      <a:pt x="75" y="24"/>
                    </a:cubicBezTo>
                    <a:cubicBezTo>
                      <a:pt x="75" y="24"/>
                      <a:pt x="75" y="24"/>
                      <a:pt x="75" y="24"/>
                    </a:cubicBezTo>
                    <a:cubicBezTo>
                      <a:pt x="73" y="24"/>
                      <a:pt x="72" y="26"/>
                      <a:pt x="72" y="27"/>
                    </a:cubicBezTo>
                    <a:cubicBezTo>
                      <a:pt x="72" y="27"/>
                      <a:pt x="72" y="27"/>
                      <a:pt x="72" y="27"/>
                    </a:cubicBezTo>
                    <a:cubicBezTo>
                      <a:pt x="72" y="29"/>
                      <a:pt x="73" y="30"/>
                      <a:pt x="75" y="30"/>
                    </a:cubicBezTo>
                    <a:cubicBezTo>
                      <a:pt x="75" y="30"/>
                      <a:pt x="75" y="30"/>
                      <a:pt x="75" y="30"/>
                    </a:cubicBezTo>
                    <a:cubicBezTo>
                      <a:pt x="77" y="30"/>
                      <a:pt x="78" y="29"/>
                      <a:pt x="78" y="27"/>
                    </a:cubicBezTo>
                    <a:close/>
                    <a:moveTo>
                      <a:pt x="61" y="16"/>
                    </a:moveTo>
                    <a:cubicBezTo>
                      <a:pt x="61" y="16"/>
                      <a:pt x="61" y="16"/>
                      <a:pt x="61" y="16"/>
                    </a:cubicBezTo>
                    <a:cubicBezTo>
                      <a:pt x="61" y="17"/>
                      <a:pt x="62" y="19"/>
                      <a:pt x="64" y="19"/>
                    </a:cubicBezTo>
                    <a:cubicBezTo>
                      <a:pt x="64" y="19"/>
                      <a:pt x="64" y="19"/>
                      <a:pt x="64" y="19"/>
                    </a:cubicBezTo>
                    <a:cubicBezTo>
                      <a:pt x="65" y="19"/>
                      <a:pt x="67" y="17"/>
                      <a:pt x="67" y="16"/>
                    </a:cubicBezTo>
                    <a:cubicBezTo>
                      <a:pt x="67" y="14"/>
                      <a:pt x="65" y="13"/>
                      <a:pt x="64" y="13"/>
                    </a:cubicBezTo>
                    <a:cubicBezTo>
                      <a:pt x="64" y="13"/>
                      <a:pt x="64" y="13"/>
                      <a:pt x="64" y="13"/>
                    </a:cubicBezTo>
                    <a:cubicBezTo>
                      <a:pt x="62" y="13"/>
                      <a:pt x="61" y="14"/>
                      <a:pt x="61" y="16"/>
                    </a:cubicBezTo>
                    <a:close/>
                    <a:moveTo>
                      <a:pt x="117" y="16"/>
                    </a:moveTo>
                    <a:cubicBezTo>
                      <a:pt x="117" y="16"/>
                      <a:pt x="117" y="16"/>
                      <a:pt x="117" y="16"/>
                    </a:cubicBezTo>
                    <a:cubicBezTo>
                      <a:pt x="117" y="17"/>
                      <a:pt x="119" y="19"/>
                      <a:pt x="120" y="19"/>
                    </a:cubicBezTo>
                    <a:cubicBezTo>
                      <a:pt x="120" y="19"/>
                      <a:pt x="120" y="19"/>
                      <a:pt x="120" y="19"/>
                    </a:cubicBezTo>
                    <a:cubicBezTo>
                      <a:pt x="120" y="19"/>
                      <a:pt x="120" y="19"/>
                      <a:pt x="120" y="19"/>
                    </a:cubicBezTo>
                    <a:cubicBezTo>
                      <a:pt x="122" y="19"/>
                      <a:pt x="123" y="17"/>
                      <a:pt x="123" y="16"/>
                    </a:cubicBezTo>
                    <a:cubicBezTo>
                      <a:pt x="123" y="16"/>
                      <a:pt x="123" y="16"/>
                      <a:pt x="123" y="16"/>
                    </a:cubicBezTo>
                    <a:cubicBezTo>
                      <a:pt x="123" y="14"/>
                      <a:pt x="122" y="13"/>
                      <a:pt x="120" y="13"/>
                    </a:cubicBezTo>
                    <a:cubicBezTo>
                      <a:pt x="120" y="13"/>
                      <a:pt x="120" y="13"/>
                      <a:pt x="120" y="13"/>
                    </a:cubicBezTo>
                    <a:cubicBezTo>
                      <a:pt x="119" y="13"/>
                      <a:pt x="117" y="14"/>
                      <a:pt x="117" y="16"/>
                    </a:cubicBezTo>
                    <a:close/>
                    <a:moveTo>
                      <a:pt x="106" y="16"/>
                    </a:moveTo>
                    <a:cubicBezTo>
                      <a:pt x="106" y="16"/>
                      <a:pt x="106" y="16"/>
                      <a:pt x="106" y="16"/>
                    </a:cubicBezTo>
                    <a:cubicBezTo>
                      <a:pt x="106" y="17"/>
                      <a:pt x="107" y="19"/>
                      <a:pt x="109" y="19"/>
                    </a:cubicBezTo>
                    <a:cubicBezTo>
                      <a:pt x="109" y="19"/>
                      <a:pt x="109" y="19"/>
                      <a:pt x="109" y="19"/>
                    </a:cubicBezTo>
                    <a:cubicBezTo>
                      <a:pt x="110" y="19"/>
                      <a:pt x="112" y="17"/>
                      <a:pt x="112" y="16"/>
                    </a:cubicBezTo>
                    <a:cubicBezTo>
                      <a:pt x="112" y="16"/>
                      <a:pt x="112" y="16"/>
                      <a:pt x="112" y="16"/>
                    </a:cubicBezTo>
                    <a:cubicBezTo>
                      <a:pt x="112" y="14"/>
                      <a:pt x="110" y="13"/>
                      <a:pt x="109" y="13"/>
                    </a:cubicBezTo>
                    <a:cubicBezTo>
                      <a:pt x="109" y="13"/>
                      <a:pt x="109" y="13"/>
                      <a:pt x="109" y="13"/>
                    </a:cubicBezTo>
                    <a:cubicBezTo>
                      <a:pt x="107" y="13"/>
                      <a:pt x="106" y="14"/>
                      <a:pt x="106" y="16"/>
                    </a:cubicBezTo>
                    <a:close/>
                    <a:moveTo>
                      <a:pt x="140" y="16"/>
                    </a:moveTo>
                    <a:cubicBezTo>
                      <a:pt x="140" y="16"/>
                      <a:pt x="140" y="16"/>
                      <a:pt x="140" y="16"/>
                    </a:cubicBezTo>
                    <a:cubicBezTo>
                      <a:pt x="140" y="17"/>
                      <a:pt x="141" y="19"/>
                      <a:pt x="143" y="19"/>
                    </a:cubicBezTo>
                    <a:cubicBezTo>
                      <a:pt x="143" y="19"/>
                      <a:pt x="143" y="19"/>
                      <a:pt x="143" y="19"/>
                    </a:cubicBezTo>
                    <a:cubicBezTo>
                      <a:pt x="144" y="19"/>
                      <a:pt x="146" y="17"/>
                      <a:pt x="146" y="16"/>
                    </a:cubicBezTo>
                    <a:cubicBezTo>
                      <a:pt x="146" y="14"/>
                      <a:pt x="144" y="13"/>
                      <a:pt x="143" y="13"/>
                    </a:cubicBezTo>
                    <a:cubicBezTo>
                      <a:pt x="143" y="13"/>
                      <a:pt x="143" y="13"/>
                      <a:pt x="143" y="13"/>
                    </a:cubicBezTo>
                    <a:cubicBezTo>
                      <a:pt x="141" y="13"/>
                      <a:pt x="140" y="14"/>
                      <a:pt x="140" y="16"/>
                    </a:cubicBezTo>
                    <a:close/>
                    <a:moveTo>
                      <a:pt x="129" y="16"/>
                    </a:moveTo>
                    <a:cubicBezTo>
                      <a:pt x="129" y="16"/>
                      <a:pt x="129" y="16"/>
                      <a:pt x="129" y="16"/>
                    </a:cubicBezTo>
                    <a:cubicBezTo>
                      <a:pt x="129" y="17"/>
                      <a:pt x="130" y="19"/>
                      <a:pt x="131" y="19"/>
                    </a:cubicBezTo>
                    <a:cubicBezTo>
                      <a:pt x="131" y="19"/>
                      <a:pt x="131" y="19"/>
                      <a:pt x="131" y="19"/>
                    </a:cubicBezTo>
                    <a:cubicBezTo>
                      <a:pt x="133" y="19"/>
                      <a:pt x="134" y="17"/>
                      <a:pt x="134" y="16"/>
                    </a:cubicBezTo>
                    <a:cubicBezTo>
                      <a:pt x="134" y="16"/>
                      <a:pt x="134" y="16"/>
                      <a:pt x="134" y="16"/>
                    </a:cubicBezTo>
                    <a:cubicBezTo>
                      <a:pt x="134" y="14"/>
                      <a:pt x="133" y="13"/>
                      <a:pt x="131" y="13"/>
                    </a:cubicBezTo>
                    <a:cubicBezTo>
                      <a:pt x="131" y="13"/>
                      <a:pt x="131" y="13"/>
                      <a:pt x="131" y="13"/>
                    </a:cubicBezTo>
                    <a:cubicBezTo>
                      <a:pt x="130" y="13"/>
                      <a:pt x="129" y="14"/>
                      <a:pt x="129" y="16"/>
                    </a:cubicBezTo>
                    <a:close/>
                    <a:moveTo>
                      <a:pt x="72" y="16"/>
                    </a:moveTo>
                    <a:cubicBezTo>
                      <a:pt x="72" y="16"/>
                      <a:pt x="72" y="16"/>
                      <a:pt x="72" y="16"/>
                    </a:cubicBezTo>
                    <a:cubicBezTo>
                      <a:pt x="72" y="17"/>
                      <a:pt x="73" y="19"/>
                      <a:pt x="75" y="19"/>
                    </a:cubicBezTo>
                    <a:cubicBezTo>
                      <a:pt x="75" y="19"/>
                      <a:pt x="75" y="19"/>
                      <a:pt x="75" y="19"/>
                    </a:cubicBezTo>
                    <a:cubicBezTo>
                      <a:pt x="77" y="19"/>
                      <a:pt x="78" y="17"/>
                      <a:pt x="78" y="16"/>
                    </a:cubicBezTo>
                    <a:cubicBezTo>
                      <a:pt x="78" y="14"/>
                      <a:pt x="77" y="13"/>
                      <a:pt x="75" y="13"/>
                    </a:cubicBezTo>
                    <a:cubicBezTo>
                      <a:pt x="75" y="13"/>
                      <a:pt x="75" y="13"/>
                      <a:pt x="75" y="13"/>
                    </a:cubicBezTo>
                    <a:cubicBezTo>
                      <a:pt x="73" y="13"/>
                      <a:pt x="72" y="14"/>
                      <a:pt x="72" y="16"/>
                    </a:cubicBezTo>
                    <a:close/>
                    <a:moveTo>
                      <a:pt x="84" y="16"/>
                    </a:moveTo>
                    <a:cubicBezTo>
                      <a:pt x="84" y="16"/>
                      <a:pt x="84" y="16"/>
                      <a:pt x="84" y="16"/>
                    </a:cubicBezTo>
                    <a:cubicBezTo>
                      <a:pt x="84" y="17"/>
                      <a:pt x="85" y="19"/>
                      <a:pt x="86" y="19"/>
                    </a:cubicBezTo>
                    <a:cubicBezTo>
                      <a:pt x="86" y="19"/>
                      <a:pt x="86" y="19"/>
                      <a:pt x="86" y="19"/>
                    </a:cubicBezTo>
                    <a:cubicBezTo>
                      <a:pt x="88" y="19"/>
                      <a:pt x="89" y="17"/>
                      <a:pt x="89" y="16"/>
                    </a:cubicBezTo>
                    <a:cubicBezTo>
                      <a:pt x="89" y="16"/>
                      <a:pt x="89" y="16"/>
                      <a:pt x="89" y="16"/>
                    </a:cubicBezTo>
                    <a:cubicBezTo>
                      <a:pt x="89" y="14"/>
                      <a:pt x="88" y="13"/>
                      <a:pt x="86" y="13"/>
                    </a:cubicBezTo>
                    <a:cubicBezTo>
                      <a:pt x="86" y="13"/>
                      <a:pt x="86" y="13"/>
                      <a:pt x="86" y="13"/>
                    </a:cubicBezTo>
                    <a:cubicBezTo>
                      <a:pt x="85" y="13"/>
                      <a:pt x="84" y="14"/>
                      <a:pt x="84" y="16"/>
                    </a:cubicBezTo>
                    <a:close/>
                    <a:moveTo>
                      <a:pt x="95" y="16"/>
                    </a:moveTo>
                    <a:cubicBezTo>
                      <a:pt x="95" y="16"/>
                      <a:pt x="95" y="16"/>
                      <a:pt x="95" y="16"/>
                    </a:cubicBezTo>
                    <a:cubicBezTo>
                      <a:pt x="95" y="17"/>
                      <a:pt x="96" y="19"/>
                      <a:pt x="98" y="19"/>
                    </a:cubicBezTo>
                    <a:cubicBezTo>
                      <a:pt x="98" y="19"/>
                      <a:pt x="98" y="19"/>
                      <a:pt x="98" y="19"/>
                    </a:cubicBezTo>
                    <a:cubicBezTo>
                      <a:pt x="99" y="19"/>
                      <a:pt x="100" y="17"/>
                      <a:pt x="100" y="16"/>
                    </a:cubicBezTo>
                    <a:cubicBezTo>
                      <a:pt x="100" y="14"/>
                      <a:pt x="99" y="13"/>
                      <a:pt x="98" y="13"/>
                    </a:cubicBezTo>
                    <a:cubicBezTo>
                      <a:pt x="98" y="13"/>
                      <a:pt x="98" y="13"/>
                      <a:pt x="98" y="13"/>
                    </a:cubicBezTo>
                    <a:cubicBezTo>
                      <a:pt x="96" y="13"/>
                      <a:pt x="95" y="14"/>
                      <a:pt x="95" y="16"/>
                    </a:cubicBezTo>
                    <a:close/>
                    <a:moveTo>
                      <a:pt x="67" y="27"/>
                    </a:moveTo>
                    <a:cubicBezTo>
                      <a:pt x="67" y="26"/>
                      <a:pt x="65" y="24"/>
                      <a:pt x="64" y="24"/>
                    </a:cubicBezTo>
                    <a:cubicBezTo>
                      <a:pt x="64" y="24"/>
                      <a:pt x="64" y="24"/>
                      <a:pt x="64" y="24"/>
                    </a:cubicBezTo>
                    <a:cubicBezTo>
                      <a:pt x="62" y="24"/>
                      <a:pt x="61" y="26"/>
                      <a:pt x="61" y="27"/>
                    </a:cubicBezTo>
                    <a:cubicBezTo>
                      <a:pt x="61" y="27"/>
                      <a:pt x="61" y="27"/>
                      <a:pt x="61" y="27"/>
                    </a:cubicBezTo>
                    <a:cubicBezTo>
                      <a:pt x="61" y="29"/>
                      <a:pt x="62" y="30"/>
                      <a:pt x="64" y="30"/>
                    </a:cubicBezTo>
                    <a:cubicBezTo>
                      <a:pt x="64" y="30"/>
                      <a:pt x="64" y="30"/>
                      <a:pt x="64" y="30"/>
                    </a:cubicBezTo>
                    <a:cubicBezTo>
                      <a:pt x="65" y="30"/>
                      <a:pt x="67" y="29"/>
                      <a:pt x="67" y="27"/>
                    </a:cubicBezTo>
                    <a:close/>
                    <a:moveTo>
                      <a:pt x="236" y="27"/>
                    </a:moveTo>
                    <a:cubicBezTo>
                      <a:pt x="236" y="27"/>
                      <a:pt x="236" y="27"/>
                      <a:pt x="236" y="27"/>
                    </a:cubicBezTo>
                    <a:cubicBezTo>
                      <a:pt x="236" y="26"/>
                      <a:pt x="235" y="24"/>
                      <a:pt x="233" y="24"/>
                    </a:cubicBezTo>
                    <a:cubicBezTo>
                      <a:pt x="233" y="24"/>
                      <a:pt x="233" y="24"/>
                      <a:pt x="233" y="24"/>
                    </a:cubicBezTo>
                    <a:cubicBezTo>
                      <a:pt x="231" y="24"/>
                      <a:pt x="230" y="26"/>
                      <a:pt x="230" y="27"/>
                    </a:cubicBezTo>
                    <a:cubicBezTo>
                      <a:pt x="230" y="27"/>
                      <a:pt x="230" y="27"/>
                      <a:pt x="230" y="27"/>
                    </a:cubicBezTo>
                    <a:cubicBezTo>
                      <a:pt x="230" y="29"/>
                      <a:pt x="231" y="30"/>
                      <a:pt x="233" y="30"/>
                    </a:cubicBezTo>
                    <a:cubicBezTo>
                      <a:pt x="233" y="30"/>
                      <a:pt x="233" y="30"/>
                      <a:pt x="233" y="30"/>
                    </a:cubicBezTo>
                    <a:cubicBezTo>
                      <a:pt x="235" y="30"/>
                      <a:pt x="236" y="29"/>
                      <a:pt x="236" y="27"/>
                    </a:cubicBezTo>
                    <a:close/>
                    <a:moveTo>
                      <a:pt x="247" y="27"/>
                    </a:moveTo>
                    <a:cubicBezTo>
                      <a:pt x="247" y="26"/>
                      <a:pt x="246" y="24"/>
                      <a:pt x="244" y="24"/>
                    </a:cubicBezTo>
                    <a:cubicBezTo>
                      <a:pt x="244" y="24"/>
                      <a:pt x="244" y="24"/>
                      <a:pt x="244" y="24"/>
                    </a:cubicBezTo>
                    <a:cubicBezTo>
                      <a:pt x="243" y="24"/>
                      <a:pt x="241" y="26"/>
                      <a:pt x="241" y="27"/>
                    </a:cubicBezTo>
                    <a:cubicBezTo>
                      <a:pt x="241" y="27"/>
                      <a:pt x="241" y="27"/>
                      <a:pt x="241" y="27"/>
                    </a:cubicBezTo>
                    <a:cubicBezTo>
                      <a:pt x="241" y="29"/>
                      <a:pt x="243" y="30"/>
                      <a:pt x="244" y="30"/>
                    </a:cubicBezTo>
                    <a:cubicBezTo>
                      <a:pt x="244" y="30"/>
                      <a:pt x="244" y="30"/>
                      <a:pt x="244" y="30"/>
                    </a:cubicBezTo>
                    <a:cubicBezTo>
                      <a:pt x="246" y="30"/>
                      <a:pt x="247" y="29"/>
                      <a:pt x="247" y="27"/>
                    </a:cubicBezTo>
                    <a:close/>
                    <a:moveTo>
                      <a:pt x="225" y="27"/>
                    </a:moveTo>
                    <a:cubicBezTo>
                      <a:pt x="225" y="27"/>
                      <a:pt x="225" y="27"/>
                      <a:pt x="225" y="27"/>
                    </a:cubicBezTo>
                    <a:cubicBezTo>
                      <a:pt x="225" y="26"/>
                      <a:pt x="223" y="24"/>
                      <a:pt x="222" y="24"/>
                    </a:cubicBezTo>
                    <a:cubicBezTo>
                      <a:pt x="222" y="24"/>
                      <a:pt x="222" y="24"/>
                      <a:pt x="222" y="24"/>
                    </a:cubicBezTo>
                    <a:cubicBezTo>
                      <a:pt x="220" y="24"/>
                      <a:pt x="219" y="26"/>
                      <a:pt x="219" y="27"/>
                    </a:cubicBezTo>
                    <a:cubicBezTo>
                      <a:pt x="219" y="27"/>
                      <a:pt x="219" y="27"/>
                      <a:pt x="219" y="27"/>
                    </a:cubicBezTo>
                    <a:cubicBezTo>
                      <a:pt x="219" y="29"/>
                      <a:pt x="220" y="30"/>
                      <a:pt x="222" y="30"/>
                    </a:cubicBezTo>
                    <a:cubicBezTo>
                      <a:pt x="222" y="30"/>
                      <a:pt x="222" y="30"/>
                      <a:pt x="222" y="30"/>
                    </a:cubicBezTo>
                    <a:cubicBezTo>
                      <a:pt x="223" y="30"/>
                      <a:pt x="225" y="29"/>
                      <a:pt x="225" y="27"/>
                    </a:cubicBezTo>
                    <a:close/>
                    <a:moveTo>
                      <a:pt x="258" y="27"/>
                    </a:moveTo>
                    <a:cubicBezTo>
                      <a:pt x="258" y="26"/>
                      <a:pt x="257" y="24"/>
                      <a:pt x="256" y="24"/>
                    </a:cubicBezTo>
                    <a:cubicBezTo>
                      <a:pt x="256" y="24"/>
                      <a:pt x="256" y="24"/>
                      <a:pt x="256" y="24"/>
                    </a:cubicBezTo>
                    <a:cubicBezTo>
                      <a:pt x="254" y="24"/>
                      <a:pt x="253" y="26"/>
                      <a:pt x="253" y="27"/>
                    </a:cubicBezTo>
                    <a:cubicBezTo>
                      <a:pt x="253" y="27"/>
                      <a:pt x="253" y="27"/>
                      <a:pt x="253" y="27"/>
                    </a:cubicBezTo>
                    <a:cubicBezTo>
                      <a:pt x="253" y="29"/>
                      <a:pt x="254" y="30"/>
                      <a:pt x="256" y="30"/>
                    </a:cubicBezTo>
                    <a:cubicBezTo>
                      <a:pt x="256" y="30"/>
                      <a:pt x="256" y="30"/>
                      <a:pt x="256" y="30"/>
                    </a:cubicBezTo>
                    <a:cubicBezTo>
                      <a:pt x="257" y="30"/>
                      <a:pt x="258" y="29"/>
                      <a:pt x="258" y="27"/>
                    </a:cubicBezTo>
                    <a:close/>
                    <a:moveTo>
                      <a:pt x="278" y="30"/>
                    </a:moveTo>
                    <a:cubicBezTo>
                      <a:pt x="280" y="30"/>
                      <a:pt x="281" y="29"/>
                      <a:pt x="281" y="27"/>
                    </a:cubicBezTo>
                    <a:cubicBezTo>
                      <a:pt x="281" y="27"/>
                      <a:pt x="281" y="27"/>
                      <a:pt x="281" y="27"/>
                    </a:cubicBezTo>
                    <a:cubicBezTo>
                      <a:pt x="281" y="26"/>
                      <a:pt x="280" y="24"/>
                      <a:pt x="278" y="24"/>
                    </a:cubicBezTo>
                    <a:cubicBezTo>
                      <a:pt x="278" y="24"/>
                      <a:pt x="278" y="24"/>
                      <a:pt x="278" y="24"/>
                    </a:cubicBezTo>
                    <a:cubicBezTo>
                      <a:pt x="278" y="24"/>
                      <a:pt x="278" y="24"/>
                      <a:pt x="278" y="24"/>
                    </a:cubicBezTo>
                    <a:cubicBezTo>
                      <a:pt x="277" y="24"/>
                      <a:pt x="275" y="26"/>
                      <a:pt x="275" y="27"/>
                    </a:cubicBezTo>
                    <a:cubicBezTo>
                      <a:pt x="275" y="27"/>
                      <a:pt x="275" y="27"/>
                      <a:pt x="275" y="27"/>
                    </a:cubicBezTo>
                    <a:cubicBezTo>
                      <a:pt x="275" y="29"/>
                      <a:pt x="277" y="30"/>
                      <a:pt x="278" y="30"/>
                    </a:cubicBezTo>
                    <a:cubicBezTo>
                      <a:pt x="278" y="30"/>
                      <a:pt x="278" y="30"/>
                      <a:pt x="278" y="30"/>
                    </a:cubicBezTo>
                    <a:close/>
                    <a:moveTo>
                      <a:pt x="284" y="2"/>
                    </a:moveTo>
                    <a:cubicBezTo>
                      <a:pt x="285" y="2"/>
                      <a:pt x="286" y="1"/>
                      <a:pt x="286" y="0"/>
                    </a:cubicBezTo>
                    <a:cubicBezTo>
                      <a:pt x="281" y="0"/>
                      <a:pt x="281" y="0"/>
                      <a:pt x="281" y="0"/>
                    </a:cubicBezTo>
                    <a:cubicBezTo>
                      <a:pt x="281" y="1"/>
                      <a:pt x="282" y="2"/>
                      <a:pt x="284" y="2"/>
                    </a:cubicBezTo>
                    <a:close/>
                    <a:moveTo>
                      <a:pt x="295" y="36"/>
                    </a:moveTo>
                    <a:cubicBezTo>
                      <a:pt x="297" y="36"/>
                      <a:pt x="298" y="34"/>
                      <a:pt x="298" y="33"/>
                    </a:cubicBezTo>
                    <a:cubicBezTo>
                      <a:pt x="298" y="31"/>
                      <a:pt x="297" y="30"/>
                      <a:pt x="295" y="30"/>
                    </a:cubicBezTo>
                    <a:cubicBezTo>
                      <a:pt x="293" y="30"/>
                      <a:pt x="292" y="31"/>
                      <a:pt x="292" y="33"/>
                    </a:cubicBezTo>
                    <a:cubicBezTo>
                      <a:pt x="292" y="34"/>
                      <a:pt x="293" y="36"/>
                      <a:pt x="295" y="36"/>
                    </a:cubicBezTo>
                    <a:close/>
                    <a:moveTo>
                      <a:pt x="210" y="30"/>
                    </a:moveTo>
                    <a:cubicBezTo>
                      <a:pt x="212" y="30"/>
                      <a:pt x="213" y="29"/>
                      <a:pt x="213" y="27"/>
                    </a:cubicBezTo>
                    <a:cubicBezTo>
                      <a:pt x="213" y="27"/>
                      <a:pt x="213" y="27"/>
                      <a:pt x="213" y="27"/>
                    </a:cubicBezTo>
                    <a:cubicBezTo>
                      <a:pt x="213" y="26"/>
                      <a:pt x="212" y="24"/>
                      <a:pt x="210" y="24"/>
                    </a:cubicBezTo>
                    <a:cubicBezTo>
                      <a:pt x="210" y="24"/>
                      <a:pt x="210" y="24"/>
                      <a:pt x="210" y="24"/>
                    </a:cubicBezTo>
                    <a:cubicBezTo>
                      <a:pt x="210" y="24"/>
                      <a:pt x="210" y="24"/>
                      <a:pt x="210" y="24"/>
                    </a:cubicBezTo>
                    <a:cubicBezTo>
                      <a:pt x="209" y="24"/>
                      <a:pt x="208" y="26"/>
                      <a:pt x="208" y="27"/>
                    </a:cubicBezTo>
                    <a:cubicBezTo>
                      <a:pt x="208" y="27"/>
                      <a:pt x="208" y="27"/>
                      <a:pt x="208" y="27"/>
                    </a:cubicBezTo>
                    <a:cubicBezTo>
                      <a:pt x="208" y="29"/>
                      <a:pt x="209" y="30"/>
                      <a:pt x="210" y="30"/>
                    </a:cubicBezTo>
                    <a:cubicBezTo>
                      <a:pt x="210" y="30"/>
                      <a:pt x="210" y="30"/>
                      <a:pt x="210" y="30"/>
                    </a:cubicBezTo>
                    <a:close/>
                    <a:moveTo>
                      <a:pt x="112" y="27"/>
                    </a:moveTo>
                    <a:cubicBezTo>
                      <a:pt x="112" y="27"/>
                      <a:pt x="112" y="27"/>
                      <a:pt x="112" y="27"/>
                    </a:cubicBezTo>
                    <a:cubicBezTo>
                      <a:pt x="112" y="26"/>
                      <a:pt x="110" y="24"/>
                      <a:pt x="109" y="24"/>
                    </a:cubicBezTo>
                    <a:cubicBezTo>
                      <a:pt x="109" y="24"/>
                      <a:pt x="109" y="24"/>
                      <a:pt x="109" y="24"/>
                    </a:cubicBezTo>
                    <a:cubicBezTo>
                      <a:pt x="107" y="24"/>
                      <a:pt x="106" y="26"/>
                      <a:pt x="106" y="27"/>
                    </a:cubicBezTo>
                    <a:cubicBezTo>
                      <a:pt x="106" y="27"/>
                      <a:pt x="106" y="27"/>
                      <a:pt x="106" y="27"/>
                    </a:cubicBezTo>
                    <a:cubicBezTo>
                      <a:pt x="106" y="29"/>
                      <a:pt x="107" y="30"/>
                      <a:pt x="109" y="30"/>
                    </a:cubicBezTo>
                    <a:cubicBezTo>
                      <a:pt x="109" y="30"/>
                      <a:pt x="109" y="30"/>
                      <a:pt x="109" y="30"/>
                    </a:cubicBezTo>
                    <a:cubicBezTo>
                      <a:pt x="110" y="30"/>
                      <a:pt x="112" y="29"/>
                      <a:pt x="112" y="27"/>
                    </a:cubicBezTo>
                    <a:close/>
                    <a:moveTo>
                      <a:pt x="270" y="27"/>
                    </a:moveTo>
                    <a:cubicBezTo>
                      <a:pt x="270" y="26"/>
                      <a:pt x="268" y="24"/>
                      <a:pt x="267" y="24"/>
                    </a:cubicBezTo>
                    <a:cubicBezTo>
                      <a:pt x="267" y="24"/>
                      <a:pt x="267" y="24"/>
                      <a:pt x="267" y="24"/>
                    </a:cubicBezTo>
                    <a:cubicBezTo>
                      <a:pt x="265" y="24"/>
                      <a:pt x="264" y="26"/>
                      <a:pt x="264" y="27"/>
                    </a:cubicBezTo>
                    <a:cubicBezTo>
                      <a:pt x="264" y="27"/>
                      <a:pt x="264" y="27"/>
                      <a:pt x="264" y="27"/>
                    </a:cubicBezTo>
                    <a:cubicBezTo>
                      <a:pt x="264" y="29"/>
                      <a:pt x="265" y="30"/>
                      <a:pt x="267" y="30"/>
                    </a:cubicBezTo>
                    <a:cubicBezTo>
                      <a:pt x="267" y="30"/>
                      <a:pt x="267" y="30"/>
                      <a:pt x="267" y="30"/>
                    </a:cubicBezTo>
                    <a:cubicBezTo>
                      <a:pt x="268" y="30"/>
                      <a:pt x="270" y="29"/>
                      <a:pt x="270" y="27"/>
                    </a:cubicBezTo>
                    <a:close/>
                    <a:moveTo>
                      <a:pt x="134" y="27"/>
                    </a:moveTo>
                    <a:cubicBezTo>
                      <a:pt x="134" y="27"/>
                      <a:pt x="134" y="27"/>
                      <a:pt x="134" y="27"/>
                    </a:cubicBezTo>
                    <a:cubicBezTo>
                      <a:pt x="134" y="26"/>
                      <a:pt x="133" y="24"/>
                      <a:pt x="131" y="24"/>
                    </a:cubicBezTo>
                    <a:cubicBezTo>
                      <a:pt x="131" y="24"/>
                      <a:pt x="131" y="24"/>
                      <a:pt x="131" y="24"/>
                    </a:cubicBezTo>
                    <a:cubicBezTo>
                      <a:pt x="130" y="24"/>
                      <a:pt x="129" y="26"/>
                      <a:pt x="129" y="27"/>
                    </a:cubicBezTo>
                    <a:cubicBezTo>
                      <a:pt x="129" y="27"/>
                      <a:pt x="129" y="27"/>
                      <a:pt x="129" y="27"/>
                    </a:cubicBezTo>
                    <a:cubicBezTo>
                      <a:pt x="129" y="29"/>
                      <a:pt x="130" y="30"/>
                      <a:pt x="131" y="30"/>
                    </a:cubicBezTo>
                    <a:cubicBezTo>
                      <a:pt x="131" y="30"/>
                      <a:pt x="131" y="30"/>
                      <a:pt x="131" y="30"/>
                    </a:cubicBezTo>
                    <a:cubicBezTo>
                      <a:pt x="133" y="30"/>
                      <a:pt x="134" y="29"/>
                      <a:pt x="134" y="27"/>
                    </a:cubicBezTo>
                    <a:close/>
                    <a:moveTo>
                      <a:pt x="157" y="27"/>
                    </a:moveTo>
                    <a:cubicBezTo>
                      <a:pt x="157" y="27"/>
                      <a:pt x="157" y="27"/>
                      <a:pt x="157" y="27"/>
                    </a:cubicBezTo>
                    <a:cubicBezTo>
                      <a:pt x="157" y="26"/>
                      <a:pt x="156" y="24"/>
                      <a:pt x="154" y="24"/>
                    </a:cubicBezTo>
                    <a:cubicBezTo>
                      <a:pt x="154" y="24"/>
                      <a:pt x="154" y="24"/>
                      <a:pt x="154" y="24"/>
                    </a:cubicBezTo>
                    <a:cubicBezTo>
                      <a:pt x="152" y="24"/>
                      <a:pt x="151" y="26"/>
                      <a:pt x="151" y="27"/>
                    </a:cubicBezTo>
                    <a:cubicBezTo>
                      <a:pt x="151" y="27"/>
                      <a:pt x="151" y="27"/>
                      <a:pt x="151" y="27"/>
                    </a:cubicBezTo>
                    <a:cubicBezTo>
                      <a:pt x="151" y="29"/>
                      <a:pt x="152" y="30"/>
                      <a:pt x="154" y="30"/>
                    </a:cubicBezTo>
                    <a:cubicBezTo>
                      <a:pt x="154" y="30"/>
                      <a:pt x="154" y="30"/>
                      <a:pt x="154" y="30"/>
                    </a:cubicBezTo>
                    <a:cubicBezTo>
                      <a:pt x="156" y="30"/>
                      <a:pt x="157" y="29"/>
                      <a:pt x="157" y="27"/>
                    </a:cubicBezTo>
                    <a:close/>
                    <a:moveTo>
                      <a:pt x="146" y="27"/>
                    </a:moveTo>
                    <a:cubicBezTo>
                      <a:pt x="146" y="26"/>
                      <a:pt x="144" y="24"/>
                      <a:pt x="143" y="24"/>
                    </a:cubicBezTo>
                    <a:cubicBezTo>
                      <a:pt x="143" y="24"/>
                      <a:pt x="143" y="24"/>
                      <a:pt x="143" y="24"/>
                    </a:cubicBezTo>
                    <a:cubicBezTo>
                      <a:pt x="141" y="24"/>
                      <a:pt x="140" y="26"/>
                      <a:pt x="140" y="27"/>
                    </a:cubicBezTo>
                    <a:cubicBezTo>
                      <a:pt x="140" y="27"/>
                      <a:pt x="140" y="27"/>
                      <a:pt x="140" y="27"/>
                    </a:cubicBezTo>
                    <a:cubicBezTo>
                      <a:pt x="140" y="29"/>
                      <a:pt x="141" y="30"/>
                      <a:pt x="143" y="30"/>
                    </a:cubicBezTo>
                    <a:cubicBezTo>
                      <a:pt x="143" y="30"/>
                      <a:pt x="143" y="30"/>
                      <a:pt x="143" y="30"/>
                    </a:cubicBezTo>
                    <a:cubicBezTo>
                      <a:pt x="144" y="30"/>
                      <a:pt x="146" y="29"/>
                      <a:pt x="146" y="27"/>
                    </a:cubicBezTo>
                    <a:close/>
                    <a:moveTo>
                      <a:pt x="120" y="30"/>
                    </a:moveTo>
                    <a:cubicBezTo>
                      <a:pt x="122" y="30"/>
                      <a:pt x="123" y="29"/>
                      <a:pt x="123" y="27"/>
                    </a:cubicBezTo>
                    <a:cubicBezTo>
                      <a:pt x="123" y="27"/>
                      <a:pt x="123" y="27"/>
                      <a:pt x="123" y="27"/>
                    </a:cubicBezTo>
                    <a:cubicBezTo>
                      <a:pt x="123" y="26"/>
                      <a:pt x="122" y="24"/>
                      <a:pt x="120" y="24"/>
                    </a:cubicBezTo>
                    <a:cubicBezTo>
                      <a:pt x="120" y="24"/>
                      <a:pt x="120" y="24"/>
                      <a:pt x="120" y="24"/>
                    </a:cubicBezTo>
                    <a:cubicBezTo>
                      <a:pt x="119" y="24"/>
                      <a:pt x="117" y="26"/>
                      <a:pt x="117" y="27"/>
                    </a:cubicBezTo>
                    <a:cubicBezTo>
                      <a:pt x="117" y="27"/>
                      <a:pt x="117" y="27"/>
                      <a:pt x="117" y="27"/>
                    </a:cubicBezTo>
                    <a:cubicBezTo>
                      <a:pt x="117" y="29"/>
                      <a:pt x="119" y="30"/>
                      <a:pt x="120" y="30"/>
                    </a:cubicBezTo>
                    <a:cubicBezTo>
                      <a:pt x="120" y="30"/>
                      <a:pt x="120" y="30"/>
                      <a:pt x="120" y="30"/>
                    </a:cubicBezTo>
                    <a:close/>
                    <a:moveTo>
                      <a:pt x="188" y="30"/>
                    </a:moveTo>
                    <a:cubicBezTo>
                      <a:pt x="189" y="30"/>
                      <a:pt x="191" y="29"/>
                      <a:pt x="191" y="27"/>
                    </a:cubicBezTo>
                    <a:cubicBezTo>
                      <a:pt x="191" y="27"/>
                      <a:pt x="191" y="27"/>
                      <a:pt x="191" y="27"/>
                    </a:cubicBezTo>
                    <a:cubicBezTo>
                      <a:pt x="191" y="26"/>
                      <a:pt x="189" y="24"/>
                      <a:pt x="188" y="24"/>
                    </a:cubicBezTo>
                    <a:cubicBezTo>
                      <a:pt x="188" y="24"/>
                      <a:pt x="188" y="24"/>
                      <a:pt x="188" y="24"/>
                    </a:cubicBezTo>
                    <a:cubicBezTo>
                      <a:pt x="188" y="24"/>
                      <a:pt x="188" y="24"/>
                      <a:pt x="188" y="24"/>
                    </a:cubicBezTo>
                    <a:cubicBezTo>
                      <a:pt x="186" y="24"/>
                      <a:pt x="185" y="26"/>
                      <a:pt x="185" y="27"/>
                    </a:cubicBezTo>
                    <a:cubicBezTo>
                      <a:pt x="185" y="27"/>
                      <a:pt x="185" y="27"/>
                      <a:pt x="185" y="27"/>
                    </a:cubicBezTo>
                    <a:cubicBezTo>
                      <a:pt x="185" y="29"/>
                      <a:pt x="186" y="30"/>
                      <a:pt x="188" y="30"/>
                    </a:cubicBezTo>
                    <a:cubicBezTo>
                      <a:pt x="188" y="30"/>
                      <a:pt x="188" y="30"/>
                      <a:pt x="188" y="30"/>
                    </a:cubicBezTo>
                    <a:close/>
                    <a:moveTo>
                      <a:pt x="202" y="27"/>
                    </a:moveTo>
                    <a:cubicBezTo>
                      <a:pt x="202" y="27"/>
                      <a:pt x="202" y="27"/>
                      <a:pt x="202" y="27"/>
                    </a:cubicBezTo>
                    <a:cubicBezTo>
                      <a:pt x="202" y="26"/>
                      <a:pt x="201" y="24"/>
                      <a:pt x="199" y="24"/>
                    </a:cubicBezTo>
                    <a:cubicBezTo>
                      <a:pt x="199" y="24"/>
                      <a:pt x="199" y="24"/>
                      <a:pt x="199" y="24"/>
                    </a:cubicBezTo>
                    <a:cubicBezTo>
                      <a:pt x="198" y="24"/>
                      <a:pt x="196" y="26"/>
                      <a:pt x="196" y="27"/>
                    </a:cubicBezTo>
                    <a:cubicBezTo>
                      <a:pt x="196" y="27"/>
                      <a:pt x="196" y="27"/>
                      <a:pt x="196" y="27"/>
                    </a:cubicBezTo>
                    <a:cubicBezTo>
                      <a:pt x="196" y="29"/>
                      <a:pt x="198" y="30"/>
                      <a:pt x="199" y="30"/>
                    </a:cubicBezTo>
                    <a:cubicBezTo>
                      <a:pt x="199" y="30"/>
                      <a:pt x="199" y="30"/>
                      <a:pt x="199" y="30"/>
                    </a:cubicBezTo>
                    <a:cubicBezTo>
                      <a:pt x="201" y="30"/>
                      <a:pt x="202" y="29"/>
                      <a:pt x="202" y="27"/>
                    </a:cubicBezTo>
                    <a:close/>
                    <a:moveTo>
                      <a:pt x="179" y="27"/>
                    </a:moveTo>
                    <a:cubicBezTo>
                      <a:pt x="179" y="27"/>
                      <a:pt x="179" y="27"/>
                      <a:pt x="179" y="27"/>
                    </a:cubicBezTo>
                    <a:cubicBezTo>
                      <a:pt x="179" y="26"/>
                      <a:pt x="178" y="24"/>
                      <a:pt x="177" y="24"/>
                    </a:cubicBezTo>
                    <a:cubicBezTo>
                      <a:pt x="177" y="24"/>
                      <a:pt x="177" y="24"/>
                      <a:pt x="177" y="24"/>
                    </a:cubicBezTo>
                    <a:cubicBezTo>
                      <a:pt x="175" y="24"/>
                      <a:pt x="174" y="26"/>
                      <a:pt x="174" y="27"/>
                    </a:cubicBezTo>
                    <a:cubicBezTo>
                      <a:pt x="174" y="27"/>
                      <a:pt x="174" y="27"/>
                      <a:pt x="174" y="27"/>
                    </a:cubicBezTo>
                    <a:cubicBezTo>
                      <a:pt x="174" y="29"/>
                      <a:pt x="175" y="30"/>
                      <a:pt x="177" y="30"/>
                    </a:cubicBezTo>
                    <a:cubicBezTo>
                      <a:pt x="177" y="30"/>
                      <a:pt x="177" y="30"/>
                      <a:pt x="177" y="30"/>
                    </a:cubicBezTo>
                    <a:cubicBezTo>
                      <a:pt x="178" y="30"/>
                      <a:pt x="179" y="29"/>
                      <a:pt x="179" y="27"/>
                    </a:cubicBezTo>
                    <a:close/>
                    <a:moveTo>
                      <a:pt x="168" y="27"/>
                    </a:moveTo>
                    <a:cubicBezTo>
                      <a:pt x="168" y="26"/>
                      <a:pt x="167" y="24"/>
                      <a:pt x="165" y="24"/>
                    </a:cubicBezTo>
                    <a:cubicBezTo>
                      <a:pt x="165" y="24"/>
                      <a:pt x="165" y="24"/>
                      <a:pt x="165" y="24"/>
                    </a:cubicBezTo>
                    <a:cubicBezTo>
                      <a:pt x="164" y="24"/>
                      <a:pt x="162" y="26"/>
                      <a:pt x="162" y="27"/>
                    </a:cubicBezTo>
                    <a:cubicBezTo>
                      <a:pt x="162" y="27"/>
                      <a:pt x="162" y="27"/>
                      <a:pt x="162" y="27"/>
                    </a:cubicBezTo>
                    <a:cubicBezTo>
                      <a:pt x="162" y="29"/>
                      <a:pt x="164" y="30"/>
                      <a:pt x="165" y="30"/>
                    </a:cubicBezTo>
                    <a:cubicBezTo>
                      <a:pt x="165" y="30"/>
                      <a:pt x="165" y="30"/>
                      <a:pt x="165" y="30"/>
                    </a:cubicBezTo>
                    <a:cubicBezTo>
                      <a:pt x="167" y="30"/>
                      <a:pt x="168" y="29"/>
                      <a:pt x="168" y="27"/>
                    </a:cubicBezTo>
                    <a:close/>
                    <a:moveTo>
                      <a:pt x="272" y="24"/>
                    </a:moveTo>
                    <a:cubicBezTo>
                      <a:pt x="274" y="24"/>
                      <a:pt x="275" y="23"/>
                      <a:pt x="275" y="22"/>
                    </a:cubicBezTo>
                    <a:cubicBezTo>
                      <a:pt x="275" y="20"/>
                      <a:pt x="274" y="19"/>
                      <a:pt x="272" y="19"/>
                    </a:cubicBezTo>
                    <a:cubicBezTo>
                      <a:pt x="271" y="19"/>
                      <a:pt x="270" y="20"/>
                      <a:pt x="270" y="22"/>
                    </a:cubicBezTo>
                    <a:cubicBezTo>
                      <a:pt x="270" y="23"/>
                      <a:pt x="271" y="24"/>
                      <a:pt x="272" y="24"/>
                    </a:cubicBezTo>
                    <a:close/>
                    <a:moveTo>
                      <a:pt x="205" y="24"/>
                    </a:moveTo>
                    <a:cubicBezTo>
                      <a:pt x="206" y="24"/>
                      <a:pt x="208" y="23"/>
                      <a:pt x="208" y="22"/>
                    </a:cubicBezTo>
                    <a:cubicBezTo>
                      <a:pt x="208" y="20"/>
                      <a:pt x="206" y="19"/>
                      <a:pt x="205" y="19"/>
                    </a:cubicBezTo>
                    <a:cubicBezTo>
                      <a:pt x="203" y="19"/>
                      <a:pt x="202" y="20"/>
                      <a:pt x="202" y="22"/>
                    </a:cubicBezTo>
                    <a:cubicBezTo>
                      <a:pt x="202" y="23"/>
                      <a:pt x="203" y="24"/>
                      <a:pt x="205" y="24"/>
                    </a:cubicBezTo>
                    <a:close/>
                    <a:moveTo>
                      <a:pt x="193" y="8"/>
                    </a:moveTo>
                    <a:cubicBezTo>
                      <a:pt x="192" y="8"/>
                      <a:pt x="191" y="9"/>
                      <a:pt x="191" y="10"/>
                    </a:cubicBezTo>
                    <a:cubicBezTo>
                      <a:pt x="191" y="12"/>
                      <a:pt x="192" y="13"/>
                      <a:pt x="193" y="13"/>
                    </a:cubicBezTo>
                    <a:cubicBezTo>
                      <a:pt x="195" y="13"/>
                      <a:pt x="196" y="12"/>
                      <a:pt x="196" y="10"/>
                    </a:cubicBezTo>
                    <a:cubicBezTo>
                      <a:pt x="196" y="9"/>
                      <a:pt x="195" y="8"/>
                      <a:pt x="193" y="8"/>
                    </a:cubicBezTo>
                    <a:close/>
                    <a:moveTo>
                      <a:pt x="193" y="24"/>
                    </a:moveTo>
                    <a:cubicBezTo>
                      <a:pt x="195" y="24"/>
                      <a:pt x="196" y="23"/>
                      <a:pt x="196" y="22"/>
                    </a:cubicBezTo>
                    <a:cubicBezTo>
                      <a:pt x="196" y="20"/>
                      <a:pt x="195" y="19"/>
                      <a:pt x="193" y="19"/>
                    </a:cubicBezTo>
                    <a:cubicBezTo>
                      <a:pt x="192" y="19"/>
                      <a:pt x="191" y="20"/>
                      <a:pt x="191" y="22"/>
                    </a:cubicBezTo>
                    <a:cubicBezTo>
                      <a:pt x="191" y="23"/>
                      <a:pt x="192" y="24"/>
                      <a:pt x="193" y="24"/>
                    </a:cubicBezTo>
                    <a:close/>
                    <a:moveTo>
                      <a:pt x="205" y="8"/>
                    </a:moveTo>
                    <a:cubicBezTo>
                      <a:pt x="203" y="8"/>
                      <a:pt x="202" y="9"/>
                      <a:pt x="202" y="10"/>
                    </a:cubicBezTo>
                    <a:cubicBezTo>
                      <a:pt x="202" y="12"/>
                      <a:pt x="203" y="13"/>
                      <a:pt x="205" y="13"/>
                    </a:cubicBezTo>
                    <a:cubicBezTo>
                      <a:pt x="206" y="13"/>
                      <a:pt x="208" y="12"/>
                      <a:pt x="208" y="10"/>
                    </a:cubicBezTo>
                    <a:cubicBezTo>
                      <a:pt x="208" y="9"/>
                      <a:pt x="206" y="8"/>
                      <a:pt x="205" y="8"/>
                    </a:cubicBezTo>
                    <a:close/>
                    <a:moveTo>
                      <a:pt x="182" y="8"/>
                    </a:moveTo>
                    <a:cubicBezTo>
                      <a:pt x="181" y="8"/>
                      <a:pt x="179" y="9"/>
                      <a:pt x="179" y="10"/>
                    </a:cubicBezTo>
                    <a:cubicBezTo>
                      <a:pt x="179" y="12"/>
                      <a:pt x="181" y="13"/>
                      <a:pt x="182" y="13"/>
                    </a:cubicBezTo>
                    <a:cubicBezTo>
                      <a:pt x="184" y="13"/>
                      <a:pt x="185" y="12"/>
                      <a:pt x="185" y="10"/>
                    </a:cubicBezTo>
                    <a:cubicBezTo>
                      <a:pt x="185" y="9"/>
                      <a:pt x="184" y="8"/>
                      <a:pt x="182" y="8"/>
                    </a:cubicBezTo>
                    <a:close/>
                    <a:moveTo>
                      <a:pt x="162" y="16"/>
                    </a:moveTo>
                    <a:cubicBezTo>
                      <a:pt x="162" y="16"/>
                      <a:pt x="162" y="16"/>
                      <a:pt x="162" y="16"/>
                    </a:cubicBezTo>
                    <a:cubicBezTo>
                      <a:pt x="162" y="17"/>
                      <a:pt x="164" y="19"/>
                      <a:pt x="165" y="19"/>
                    </a:cubicBezTo>
                    <a:cubicBezTo>
                      <a:pt x="165" y="19"/>
                      <a:pt x="165" y="19"/>
                      <a:pt x="165" y="19"/>
                    </a:cubicBezTo>
                    <a:cubicBezTo>
                      <a:pt x="167" y="19"/>
                      <a:pt x="168" y="17"/>
                      <a:pt x="168" y="16"/>
                    </a:cubicBezTo>
                    <a:cubicBezTo>
                      <a:pt x="168" y="14"/>
                      <a:pt x="167" y="13"/>
                      <a:pt x="165" y="13"/>
                    </a:cubicBezTo>
                    <a:cubicBezTo>
                      <a:pt x="165" y="13"/>
                      <a:pt x="165" y="13"/>
                      <a:pt x="165" y="13"/>
                    </a:cubicBezTo>
                    <a:cubicBezTo>
                      <a:pt x="164" y="13"/>
                      <a:pt x="162" y="14"/>
                      <a:pt x="162" y="16"/>
                    </a:cubicBezTo>
                    <a:close/>
                    <a:moveTo>
                      <a:pt x="227" y="8"/>
                    </a:moveTo>
                    <a:cubicBezTo>
                      <a:pt x="226" y="8"/>
                      <a:pt x="225" y="9"/>
                      <a:pt x="225" y="10"/>
                    </a:cubicBezTo>
                    <a:cubicBezTo>
                      <a:pt x="225" y="12"/>
                      <a:pt x="226" y="13"/>
                      <a:pt x="227" y="13"/>
                    </a:cubicBezTo>
                    <a:cubicBezTo>
                      <a:pt x="229" y="13"/>
                      <a:pt x="230" y="12"/>
                      <a:pt x="230" y="10"/>
                    </a:cubicBezTo>
                    <a:cubicBezTo>
                      <a:pt x="230" y="9"/>
                      <a:pt x="229" y="8"/>
                      <a:pt x="227" y="8"/>
                    </a:cubicBezTo>
                    <a:close/>
                    <a:moveTo>
                      <a:pt x="227" y="24"/>
                    </a:moveTo>
                    <a:cubicBezTo>
                      <a:pt x="229" y="24"/>
                      <a:pt x="230" y="23"/>
                      <a:pt x="230" y="22"/>
                    </a:cubicBezTo>
                    <a:cubicBezTo>
                      <a:pt x="230" y="20"/>
                      <a:pt x="229" y="19"/>
                      <a:pt x="227" y="19"/>
                    </a:cubicBezTo>
                    <a:cubicBezTo>
                      <a:pt x="226" y="19"/>
                      <a:pt x="225" y="20"/>
                      <a:pt x="225" y="22"/>
                    </a:cubicBezTo>
                    <a:cubicBezTo>
                      <a:pt x="225" y="23"/>
                      <a:pt x="226" y="24"/>
                      <a:pt x="227" y="24"/>
                    </a:cubicBezTo>
                    <a:close/>
                    <a:moveTo>
                      <a:pt x="216" y="8"/>
                    </a:moveTo>
                    <a:cubicBezTo>
                      <a:pt x="214" y="8"/>
                      <a:pt x="213" y="9"/>
                      <a:pt x="213" y="10"/>
                    </a:cubicBezTo>
                    <a:cubicBezTo>
                      <a:pt x="213" y="12"/>
                      <a:pt x="214" y="13"/>
                      <a:pt x="216" y="13"/>
                    </a:cubicBezTo>
                    <a:cubicBezTo>
                      <a:pt x="218" y="13"/>
                      <a:pt x="219" y="12"/>
                      <a:pt x="219" y="10"/>
                    </a:cubicBezTo>
                    <a:cubicBezTo>
                      <a:pt x="219" y="9"/>
                      <a:pt x="218" y="8"/>
                      <a:pt x="216" y="8"/>
                    </a:cubicBezTo>
                    <a:close/>
                    <a:moveTo>
                      <a:pt x="171" y="24"/>
                    </a:moveTo>
                    <a:cubicBezTo>
                      <a:pt x="173" y="24"/>
                      <a:pt x="174" y="23"/>
                      <a:pt x="174" y="22"/>
                    </a:cubicBezTo>
                    <a:cubicBezTo>
                      <a:pt x="174" y="20"/>
                      <a:pt x="173" y="19"/>
                      <a:pt x="171" y="19"/>
                    </a:cubicBezTo>
                    <a:cubicBezTo>
                      <a:pt x="169" y="19"/>
                      <a:pt x="168" y="20"/>
                      <a:pt x="168" y="22"/>
                    </a:cubicBezTo>
                    <a:cubicBezTo>
                      <a:pt x="168" y="23"/>
                      <a:pt x="169" y="24"/>
                      <a:pt x="171" y="24"/>
                    </a:cubicBezTo>
                    <a:close/>
                    <a:moveTo>
                      <a:pt x="148" y="24"/>
                    </a:moveTo>
                    <a:cubicBezTo>
                      <a:pt x="150" y="24"/>
                      <a:pt x="151" y="23"/>
                      <a:pt x="151" y="22"/>
                    </a:cubicBezTo>
                    <a:cubicBezTo>
                      <a:pt x="151" y="20"/>
                      <a:pt x="150" y="19"/>
                      <a:pt x="148" y="19"/>
                    </a:cubicBezTo>
                    <a:cubicBezTo>
                      <a:pt x="147" y="19"/>
                      <a:pt x="146" y="20"/>
                      <a:pt x="146" y="22"/>
                    </a:cubicBezTo>
                    <a:cubicBezTo>
                      <a:pt x="146" y="23"/>
                      <a:pt x="147" y="24"/>
                      <a:pt x="148" y="24"/>
                    </a:cubicBezTo>
                    <a:close/>
                    <a:moveTo>
                      <a:pt x="182" y="24"/>
                    </a:moveTo>
                    <a:cubicBezTo>
                      <a:pt x="184" y="24"/>
                      <a:pt x="185" y="23"/>
                      <a:pt x="185" y="22"/>
                    </a:cubicBezTo>
                    <a:cubicBezTo>
                      <a:pt x="185" y="20"/>
                      <a:pt x="184" y="19"/>
                      <a:pt x="182" y="19"/>
                    </a:cubicBezTo>
                    <a:cubicBezTo>
                      <a:pt x="181" y="19"/>
                      <a:pt x="179" y="20"/>
                      <a:pt x="179" y="22"/>
                    </a:cubicBezTo>
                    <a:cubicBezTo>
                      <a:pt x="179" y="23"/>
                      <a:pt x="181" y="24"/>
                      <a:pt x="182" y="24"/>
                    </a:cubicBezTo>
                    <a:close/>
                    <a:moveTo>
                      <a:pt x="137" y="8"/>
                    </a:moveTo>
                    <a:cubicBezTo>
                      <a:pt x="136" y="8"/>
                      <a:pt x="134" y="9"/>
                      <a:pt x="134" y="10"/>
                    </a:cubicBezTo>
                    <a:cubicBezTo>
                      <a:pt x="134" y="12"/>
                      <a:pt x="136" y="13"/>
                      <a:pt x="137" y="13"/>
                    </a:cubicBezTo>
                    <a:cubicBezTo>
                      <a:pt x="139" y="13"/>
                      <a:pt x="140" y="12"/>
                      <a:pt x="140" y="10"/>
                    </a:cubicBezTo>
                    <a:cubicBezTo>
                      <a:pt x="140" y="9"/>
                      <a:pt x="139" y="8"/>
                      <a:pt x="137" y="8"/>
                    </a:cubicBezTo>
                    <a:close/>
                    <a:moveTo>
                      <a:pt x="160" y="24"/>
                    </a:moveTo>
                    <a:cubicBezTo>
                      <a:pt x="161" y="24"/>
                      <a:pt x="162" y="23"/>
                      <a:pt x="162" y="22"/>
                    </a:cubicBezTo>
                    <a:cubicBezTo>
                      <a:pt x="162" y="20"/>
                      <a:pt x="161" y="19"/>
                      <a:pt x="160" y="19"/>
                    </a:cubicBezTo>
                    <a:cubicBezTo>
                      <a:pt x="158" y="19"/>
                      <a:pt x="157" y="20"/>
                      <a:pt x="157" y="22"/>
                    </a:cubicBezTo>
                    <a:cubicBezTo>
                      <a:pt x="157" y="23"/>
                      <a:pt x="158" y="24"/>
                      <a:pt x="160" y="24"/>
                    </a:cubicBezTo>
                    <a:close/>
                    <a:moveTo>
                      <a:pt x="148" y="8"/>
                    </a:moveTo>
                    <a:cubicBezTo>
                      <a:pt x="147" y="8"/>
                      <a:pt x="146" y="9"/>
                      <a:pt x="146" y="10"/>
                    </a:cubicBezTo>
                    <a:cubicBezTo>
                      <a:pt x="146" y="12"/>
                      <a:pt x="147" y="13"/>
                      <a:pt x="148" y="13"/>
                    </a:cubicBezTo>
                    <a:cubicBezTo>
                      <a:pt x="150" y="13"/>
                      <a:pt x="151" y="12"/>
                      <a:pt x="151" y="10"/>
                    </a:cubicBezTo>
                    <a:cubicBezTo>
                      <a:pt x="151" y="9"/>
                      <a:pt x="150" y="8"/>
                      <a:pt x="148" y="8"/>
                    </a:cubicBezTo>
                    <a:close/>
                    <a:moveTo>
                      <a:pt x="171" y="8"/>
                    </a:moveTo>
                    <a:cubicBezTo>
                      <a:pt x="169" y="8"/>
                      <a:pt x="168" y="9"/>
                      <a:pt x="168" y="10"/>
                    </a:cubicBezTo>
                    <a:cubicBezTo>
                      <a:pt x="168" y="12"/>
                      <a:pt x="169" y="13"/>
                      <a:pt x="171" y="13"/>
                    </a:cubicBezTo>
                    <a:cubicBezTo>
                      <a:pt x="173" y="13"/>
                      <a:pt x="174" y="12"/>
                      <a:pt x="174" y="10"/>
                    </a:cubicBezTo>
                    <a:cubicBezTo>
                      <a:pt x="174" y="9"/>
                      <a:pt x="173" y="8"/>
                      <a:pt x="171" y="8"/>
                    </a:cubicBezTo>
                    <a:close/>
                    <a:moveTo>
                      <a:pt x="160" y="8"/>
                    </a:moveTo>
                    <a:cubicBezTo>
                      <a:pt x="158" y="8"/>
                      <a:pt x="157" y="9"/>
                      <a:pt x="157" y="10"/>
                    </a:cubicBezTo>
                    <a:cubicBezTo>
                      <a:pt x="157" y="12"/>
                      <a:pt x="158" y="13"/>
                      <a:pt x="160" y="13"/>
                    </a:cubicBezTo>
                    <a:cubicBezTo>
                      <a:pt x="161" y="13"/>
                      <a:pt x="162" y="12"/>
                      <a:pt x="162" y="10"/>
                    </a:cubicBezTo>
                    <a:cubicBezTo>
                      <a:pt x="162" y="9"/>
                      <a:pt x="161" y="8"/>
                      <a:pt x="160" y="8"/>
                    </a:cubicBezTo>
                    <a:close/>
                    <a:moveTo>
                      <a:pt x="239" y="24"/>
                    </a:moveTo>
                    <a:cubicBezTo>
                      <a:pt x="240" y="24"/>
                      <a:pt x="241" y="23"/>
                      <a:pt x="241" y="22"/>
                    </a:cubicBezTo>
                    <a:cubicBezTo>
                      <a:pt x="241" y="20"/>
                      <a:pt x="240" y="19"/>
                      <a:pt x="239" y="19"/>
                    </a:cubicBezTo>
                    <a:cubicBezTo>
                      <a:pt x="237" y="19"/>
                      <a:pt x="236" y="20"/>
                      <a:pt x="236" y="22"/>
                    </a:cubicBezTo>
                    <a:cubicBezTo>
                      <a:pt x="236" y="23"/>
                      <a:pt x="237" y="24"/>
                      <a:pt x="239" y="24"/>
                    </a:cubicBezTo>
                    <a:close/>
                    <a:moveTo>
                      <a:pt x="216" y="24"/>
                    </a:moveTo>
                    <a:cubicBezTo>
                      <a:pt x="218" y="24"/>
                      <a:pt x="219" y="23"/>
                      <a:pt x="219" y="22"/>
                    </a:cubicBezTo>
                    <a:cubicBezTo>
                      <a:pt x="219" y="20"/>
                      <a:pt x="218" y="19"/>
                      <a:pt x="216" y="19"/>
                    </a:cubicBezTo>
                    <a:cubicBezTo>
                      <a:pt x="214" y="19"/>
                      <a:pt x="213" y="20"/>
                      <a:pt x="213" y="22"/>
                    </a:cubicBezTo>
                    <a:cubicBezTo>
                      <a:pt x="213" y="23"/>
                      <a:pt x="214" y="24"/>
                      <a:pt x="216" y="24"/>
                    </a:cubicBezTo>
                    <a:close/>
                    <a:moveTo>
                      <a:pt x="208" y="16"/>
                    </a:moveTo>
                    <a:cubicBezTo>
                      <a:pt x="208" y="16"/>
                      <a:pt x="208" y="16"/>
                      <a:pt x="208" y="16"/>
                    </a:cubicBezTo>
                    <a:cubicBezTo>
                      <a:pt x="208" y="17"/>
                      <a:pt x="209" y="19"/>
                      <a:pt x="210" y="19"/>
                    </a:cubicBezTo>
                    <a:cubicBezTo>
                      <a:pt x="210" y="19"/>
                      <a:pt x="210" y="19"/>
                      <a:pt x="210" y="19"/>
                    </a:cubicBezTo>
                    <a:cubicBezTo>
                      <a:pt x="210" y="19"/>
                      <a:pt x="210" y="19"/>
                      <a:pt x="210" y="19"/>
                    </a:cubicBezTo>
                    <a:cubicBezTo>
                      <a:pt x="212" y="19"/>
                      <a:pt x="213" y="17"/>
                      <a:pt x="213" y="16"/>
                    </a:cubicBezTo>
                    <a:cubicBezTo>
                      <a:pt x="213" y="16"/>
                      <a:pt x="213" y="16"/>
                      <a:pt x="213" y="16"/>
                    </a:cubicBezTo>
                    <a:cubicBezTo>
                      <a:pt x="213" y="14"/>
                      <a:pt x="212" y="13"/>
                      <a:pt x="210" y="13"/>
                    </a:cubicBezTo>
                    <a:cubicBezTo>
                      <a:pt x="210" y="13"/>
                      <a:pt x="210" y="13"/>
                      <a:pt x="210" y="13"/>
                    </a:cubicBezTo>
                    <a:cubicBezTo>
                      <a:pt x="210" y="13"/>
                      <a:pt x="210" y="13"/>
                      <a:pt x="210" y="13"/>
                    </a:cubicBezTo>
                    <a:cubicBezTo>
                      <a:pt x="209" y="13"/>
                      <a:pt x="208" y="14"/>
                      <a:pt x="208" y="16"/>
                    </a:cubicBezTo>
                    <a:close/>
                    <a:moveTo>
                      <a:pt x="230" y="16"/>
                    </a:moveTo>
                    <a:cubicBezTo>
                      <a:pt x="230" y="16"/>
                      <a:pt x="230" y="16"/>
                      <a:pt x="230" y="16"/>
                    </a:cubicBezTo>
                    <a:cubicBezTo>
                      <a:pt x="230" y="17"/>
                      <a:pt x="231" y="19"/>
                      <a:pt x="233" y="19"/>
                    </a:cubicBezTo>
                    <a:cubicBezTo>
                      <a:pt x="233" y="19"/>
                      <a:pt x="233" y="19"/>
                      <a:pt x="233" y="19"/>
                    </a:cubicBezTo>
                    <a:cubicBezTo>
                      <a:pt x="235" y="19"/>
                      <a:pt x="236" y="17"/>
                      <a:pt x="236" y="16"/>
                    </a:cubicBezTo>
                    <a:cubicBezTo>
                      <a:pt x="236" y="16"/>
                      <a:pt x="236" y="16"/>
                      <a:pt x="236" y="16"/>
                    </a:cubicBezTo>
                    <a:cubicBezTo>
                      <a:pt x="236" y="14"/>
                      <a:pt x="235" y="13"/>
                      <a:pt x="233" y="13"/>
                    </a:cubicBezTo>
                    <a:cubicBezTo>
                      <a:pt x="233" y="13"/>
                      <a:pt x="233" y="13"/>
                      <a:pt x="233" y="13"/>
                    </a:cubicBezTo>
                    <a:cubicBezTo>
                      <a:pt x="231" y="13"/>
                      <a:pt x="230" y="14"/>
                      <a:pt x="230" y="16"/>
                    </a:cubicBezTo>
                    <a:close/>
                    <a:moveTo>
                      <a:pt x="219" y="16"/>
                    </a:moveTo>
                    <a:cubicBezTo>
                      <a:pt x="219" y="16"/>
                      <a:pt x="219" y="16"/>
                      <a:pt x="219" y="16"/>
                    </a:cubicBezTo>
                    <a:cubicBezTo>
                      <a:pt x="219" y="17"/>
                      <a:pt x="220" y="19"/>
                      <a:pt x="222" y="19"/>
                    </a:cubicBezTo>
                    <a:cubicBezTo>
                      <a:pt x="222" y="19"/>
                      <a:pt x="222" y="19"/>
                      <a:pt x="222" y="19"/>
                    </a:cubicBezTo>
                    <a:cubicBezTo>
                      <a:pt x="223" y="19"/>
                      <a:pt x="225" y="17"/>
                      <a:pt x="225" y="16"/>
                    </a:cubicBezTo>
                    <a:cubicBezTo>
                      <a:pt x="225" y="16"/>
                      <a:pt x="225" y="16"/>
                      <a:pt x="225" y="16"/>
                    </a:cubicBezTo>
                    <a:cubicBezTo>
                      <a:pt x="225" y="14"/>
                      <a:pt x="223" y="13"/>
                      <a:pt x="222" y="13"/>
                    </a:cubicBezTo>
                    <a:cubicBezTo>
                      <a:pt x="222" y="13"/>
                      <a:pt x="222" y="13"/>
                      <a:pt x="222" y="13"/>
                    </a:cubicBezTo>
                    <a:cubicBezTo>
                      <a:pt x="220" y="13"/>
                      <a:pt x="219" y="14"/>
                      <a:pt x="219" y="16"/>
                    </a:cubicBezTo>
                    <a:close/>
                    <a:moveTo>
                      <a:pt x="241" y="16"/>
                    </a:moveTo>
                    <a:cubicBezTo>
                      <a:pt x="241" y="16"/>
                      <a:pt x="241" y="16"/>
                      <a:pt x="241" y="16"/>
                    </a:cubicBezTo>
                    <a:cubicBezTo>
                      <a:pt x="241" y="17"/>
                      <a:pt x="243" y="19"/>
                      <a:pt x="244" y="19"/>
                    </a:cubicBezTo>
                    <a:cubicBezTo>
                      <a:pt x="244" y="19"/>
                      <a:pt x="244" y="19"/>
                      <a:pt x="244" y="19"/>
                    </a:cubicBezTo>
                    <a:cubicBezTo>
                      <a:pt x="246" y="19"/>
                      <a:pt x="247" y="17"/>
                      <a:pt x="247" y="16"/>
                    </a:cubicBezTo>
                    <a:cubicBezTo>
                      <a:pt x="247" y="14"/>
                      <a:pt x="246" y="13"/>
                      <a:pt x="244" y="13"/>
                    </a:cubicBezTo>
                    <a:cubicBezTo>
                      <a:pt x="244" y="13"/>
                      <a:pt x="244" y="13"/>
                      <a:pt x="244" y="13"/>
                    </a:cubicBezTo>
                    <a:cubicBezTo>
                      <a:pt x="243" y="13"/>
                      <a:pt x="241" y="14"/>
                      <a:pt x="241" y="16"/>
                    </a:cubicBezTo>
                    <a:close/>
                    <a:moveTo>
                      <a:pt x="174" y="16"/>
                    </a:moveTo>
                    <a:cubicBezTo>
                      <a:pt x="174" y="16"/>
                      <a:pt x="174" y="16"/>
                      <a:pt x="174" y="16"/>
                    </a:cubicBezTo>
                    <a:cubicBezTo>
                      <a:pt x="174" y="17"/>
                      <a:pt x="175" y="19"/>
                      <a:pt x="177" y="19"/>
                    </a:cubicBezTo>
                    <a:cubicBezTo>
                      <a:pt x="177" y="19"/>
                      <a:pt x="177" y="19"/>
                      <a:pt x="177" y="19"/>
                    </a:cubicBezTo>
                    <a:cubicBezTo>
                      <a:pt x="178" y="19"/>
                      <a:pt x="179" y="17"/>
                      <a:pt x="179" y="16"/>
                    </a:cubicBezTo>
                    <a:cubicBezTo>
                      <a:pt x="179" y="16"/>
                      <a:pt x="179" y="16"/>
                      <a:pt x="179" y="16"/>
                    </a:cubicBezTo>
                    <a:cubicBezTo>
                      <a:pt x="179" y="14"/>
                      <a:pt x="178" y="13"/>
                      <a:pt x="177" y="13"/>
                    </a:cubicBezTo>
                    <a:cubicBezTo>
                      <a:pt x="177" y="13"/>
                      <a:pt x="177" y="13"/>
                      <a:pt x="177" y="13"/>
                    </a:cubicBezTo>
                    <a:cubicBezTo>
                      <a:pt x="175" y="13"/>
                      <a:pt x="174" y="14"/>
                      <a:pt x="174" y="16"/>
                    </a:cubicBezTo>
                    <a:close/>
                    <a:moveTo>
                      <a:pt x="253" y="16"/>
                    </a:moveTo>
                    <a:cubicBezTo>
                      <a:pt x="253" y="16"/>
                      <a:pt x="253" y="16"/>
                      <a:pt x="253" y="16"/>
                    </a:cubicBezTo>
                    <a:cubicBezTo>
                      <a:pt x="253" y="17"/>
                      <a:pt x="254" y="19"/>
                      <a:pt x="256" y="19"/>
                    </a:cubicBezTo>
                    <a:cubicBezTo>
                      <a:pt x="256" y="19"/>
                      <a:pt x="256" y="19"/>
                      <a:pt x="256" y="19"/>
                    </a:cubicBezTo>
                    <a:cubicBezTo>
                      <a:pt x="257" y="19"/>
                      <a:pt x="258" y="17"/>
                      <a:pt x="258" y="16"/>
                    </a:cubicBezTo>
                    <a:cubicBezTo>
                      <a:pt x="258" y="14"/>
                      <a:pt x="257" y="13"/>
                      <a:pt x="256" y="13"/>
                    </a:cubicBezTo>
                    <a:cubicBezTo>
                      <a:pt x="256" y="13"/>
                      <a:pt x="256" y="13"/>
                      <a:pt x="256" y="13"/>
                    </a:cubicBezTo>
                    <a:cubicBezTo>
                      <a:pt x="254" y="13"/>
                      <a:pt x="253" y="14"/>
                      <a:pt x="253" y="16"/>
                    </a:cubicBezTo>
                    <a:close/>
                    <a:moveTo>
                      <a:pt x="185" y="16"/>
                    </a:moveTo>
                    <a:cubicBezTo>
                      <a:pt x="185" y="16"/>
                      <a:pt x="185" y="16"/>
                      <a:pt x="185" y="16"/>
                    </a:cubicBezTo>
                    <a:cubicBezTo>
                      <a:pt x="185" y="17"/>
                      <a:pt x="186" y="19"/>
                      <a:pt x="188" y="19"/>
                    </a:cubicBezTo>
                    <a:cubicBezTo>
                      <a:pt x="188" y="19"/>
                      <a:pt x="188" y="19"/>
                      <a:pt x="188" y="19"/>
                    </a:cubicBezTo>
                    <a:cubicBezTo>
                      <a:pt x="188" y="19"/>
                      <a:pt x="188" y="19"/>
                      <a:pt x="188" y="19"/>
                    </a:cubicBezTo>
                    <a:cubicBezTo>
                      <a:pt x="189" y="19"/>
                      <a:pt x="191" y="17"/>
                      <a:pt x="191" y="16"/>
                    </a:cubicBezTo>
                    <a:cubicBezTo>
                      <a:pt x="191" y="16"/>
                      <a:pt x="191" y="16"/>
                      <a:pt x="191" y="16"/>
                    </a:cubicBezTo>
                    <a:cubicBezTo>
                      <a:pt x="191" y="14"/>
                      <a:pt x="189" y="13"/>
                      <a:pt x="188" y="13"/>
                    </a:cubicBezTo>
                    <a:cubicBezTo>
                      <a:pt x="188" y="13"/>
                      <a:pt x="188" y="13"/>
                      <a:pt x="188" y="13"/>
                    </a:cubicBezTo>
                    <a:cubicBezTo>
                      <a:pt x="188" y="13"/>
                      <a:pt x="188" y="13"/>
                      <a:pt x="188" y="13"/>
                    </a:cubicBezTo>
                    <a:cubicBezTo>
                      <a:pt x="186" y="13"/>
                      <a:pt x="185" y="14"/>
                      <a:pt x="185" y="16"/>
                    </a:cubicBezTo>
                    <a:close/>
                    <a:moveTo>
                      <a:pt x="196" y="16"/>
                    </a:moveTo>
                    <a:cubicBezTo>
                      <a:pt x="196" y="16"/>
                      <a:pt x="196" y="16"/>
                      <a:pt x="196" y="16"/>
                    </a:cubicBezTo>
                    <a:cubicBezTo>
                      <a:pt x="196" y="17"/>
                      <a:pt x="198" y="19"/>
                      <a:pt x="199" y="19"/>
                    </a:cubicBezTo>
                    <a:cubicBezTo>
                      <a:pt x="199" y="19"/>
                      <a:pt x="199" y="19"/>
                      <a:pt x="199" y="19"/>
                    </a:cubicBezTo>
                    <a:cubicBezTo>
                      <a:pt x="201" y="19"/>
                      <a:pt x="202" y="17"/>
                      <a:pt x="202" y="16"/>
                    </a:cubicBezTo>
                    <a:cubicBezTo>
                      <a:pt x="202" y="16"/>
                      <a:pt x="202" y="16"/>
                      <a:pt x="202" y="16"/>
                    </a:cubicBezTo>
                    <a:cubicBezTo>
                      <a:pt x="202" y="14"/>
                      <a:pt x="201" y="13"/>
                      <a:pt x="199" y="13"/>
                    </a:cubicBezTo>
                    <a:cubicBezTo>
                      <a:pt x="199" y="13"/>
                      <a:pt x="199" y="13"/>
                      <a:pt x="199" y="13"/>
                    </a:cubicBezTo>
                    <a:cubicBezTo>
                      <a:pt x="198" y="13"/>
                      <a:pt x="196" y="14"/>
                      <a:pt x="196" y="16"/>
                    </a:cubicBezTo>
                    <a:close/>
                    <a:moveTo>
                      <a:pt x="239" y="8"/>
                    </a:moveTo>
                    <a:cubicBezTo>
                      <a:pt x="237" y="8"/>
                      <a:pt x="236" y="9"/>
                      <a:pt x="236" y="10"/>
                    </a:cubicBezTo>
                    <a:cubicBezTo>
                      <a:pt x="236" y="12"/>
                      <a:pt x="237" y="13"/>
                      <a:pt x="239" y="13"/>
                    </a:cubicBezTo>
                    <a:cubicBezTo>
                      <a:pt x="240" y="13"/>
                      <a:pt x="241" y="12"/>
                      <a:pt x="241" y="10"/>
                    </a:cubicBezTo>
                    <a:cubicBezTo>
                      <a:pt x="241" y="9"/>
                      <a:pt x="240" y="8"/>
                      <a:pt x="239" y="8"/>
                    </a:cubicBezTo>
                    <a:close/>
                    <a:moveTo>
                      <a:pt x="261" y="24"/>
                    </a:moveTo>
                    <a:cubicBezTo>
                      <a:pt x="263" y="24"/>
                      <a:pt x="264" y="23"/>
                      <a:pt x="264" y="22"/>
                    </a:cubicBezTo>
                    <a:cubicBezTo>
                      <a:pt x="264" y="20"/>
                      <a:pt x="263" y="19"/>
                      <a:pt x="261" y="19"/>
                    </a:cubicBezTo>
                    <a:cubicBezTo>
                      <a:pt x="260" y="19"/>
                      <a:pt x="258" y="20"/>
                      <a:pt x="258" y="22"/>
                    </a:cubicBezTo>
                    <a:cubicBezTo>
                      <a:pt x="258" y="23"/>
                      <a:pt x="260" y="24"/>
                      <a:pt x="261" y="24"/>
                    </a:cubicBezTo>
                    <a:close/>
                    <a:moveTo>
                      <a:pt x="264" y="16"/>
                    </a:moveTo>
                    <a:cubicBezTo>
                      <a:pt x="264" y="16"/>
                      <a:pt x="264" y="16"/>
                      <a:pt x="264" y="16"/>
                    </a:cubicBezTo>
                    <a:cubicBezTo>
                      <a:pt x="264" y="17"/>
                      <a:pt x="265" y="19"/>
                      <a:pt x="267" y="19"/>
                    </a:cubicBezTo>
                    <a:cubicBezTo>
                      <a:pt x="267" y="19"/>
                      <a:pt x="267" y="19"/>
                      <a:pt x="267" y="19"/>
                    </a:cubicBezTo>
                    <a:cubicBezTo>
                      <a:pt x="268" y="19"/>
                      <a:pt x="270" y="17"/>
                      <a:pt x="270" y="16"/>
                    </a:cubicBezTo>
                    <a:cubicBezTo>
                      <a:pt x="270" y="14"/>
                      <a:pt x="268" y="13"/>
                      <a:pt x="267" y="13"/>
                    </a:cubicBezTo>
                    <a:cubicBezTo>
                      <a:pt x="267" y="13"/>
                      <a:pt x="267" y="13"/>
                      <a:pt x="267" y="13"/>
                    </a:cubicBezTo>
                    <a:cubicBezTo>
                      <a:pt x="265" y="13"/>
                      <a:pt x="264" y="14"/>
                      <a:pt x="264" y="16"/>
                    </a:cubicBezTo>
                    <a:close/>
                    <a:moveTo>
                      <a:pt x="250" y="8"/>
                    </a:moveTo>
                    <a:cubicBezTo>
                      <a:pt x="248" y="8"/>
                      <a:pt x="247" y="9"/>
                      <a:pt x="247" y="10"/>
                    </a:cubicBezTo>
                    <a:cubicBezTo>
                      <a:pt x="247" y="12"/>
                      <a:pt x="248" y="13"/>
                      <a:pt x="250" y="13"/>
                    </a:cubicBezTo>
                    <a:cubicBezTo>
                      <a:pt x="251" y="13"/>
                      <a:pt x="253" y="12"/>
                      <a:pt x="253" y="10"/>
                    </a:cubicBezTo>
                    <a:cubicBezTo>
                      <a:pt x="253" y="9"/>
                      <a:pt x="251" y="8"/>
                      <a:pt x="250" y="8"/>
                    </a:cubicBezTo>
                    <a:close/>
                    <a:moveTo>
                      <a:pt x="250" y="24"/>
                    </a:moveTo>
                    <a:cubicBezTo>
                      <a:pt x="251" y="24"/>
                      <a:pt x="253" y="23"/>
                      <a:pt x="253" y="22"/>
                    </a:cubicBezTo>
                    <a:cubicBezTo>
                      <a:pt x="253" y="20"/>
                      <a:pt x="251" y="19"/>
                      <a:pt x="250" y="19"/>
                    </a:cubicBezTo>
                    <a:cubicBezTo>
                      <a:pt x="248" y="19"/>
                      <a:pt x="247" y="20"/>
                      <a:pt x="247" y="22"/>
                    </a:cubicBezTo>
                    <a:cubicBezTo>
                      <a:pt x="247" y="23"/>
                      <a:pt x="248" y="24"/>
                      <a:pt x="250" y="24"/>
                    </a:cubicBezTo>
                    <a:close/>
                    <a:moveTo>
                      <a:pt x="261" y="8"/>
                    </a:moveTo>
                    <a:cubicBezTo>
                      <a:pt x="260" y="8"/>
                      <a:pt x="258" y="9"/>
                      <a:pt x="258" y="10"/>
                    </a:cubicBezTo>
                    <a:cubicBezTo>
                      <a:pt x="258" y="12"/>
                      <a:pt x="260" y="13"/>
                      <a:pt x="261" y="13"/>
                    </a:cubicBezTo>
                    <a:cubicBezTo>
                      <a:pt x="263" y="13"/>
                      <a:pt x="264" y="12"/>
                      <a:pt x="264" y="10"/>
                    </a:cubicBezTo>
                    <a:cubicBezTo>
                      <a:pt x="264" y="9"/>
                      <a:pt x="263" y="8"/>
                      <a:pt x="261" y="8"/>
                    </a:cubicBezTo>
                    <a:close/>
                    <a:moveTo>
                      <a:pt x="275" y="16"/>
                    </a:moveTo>
                    <a:cubicBezTo>
                      <a:pt x="275" y="16"/>
                      <a:pt x="275" y="16"/>
                      <a:pt x="275" y="16"/>
                    </a:cubicBezTo>
                    <a:cubicBezTo>
                      <a:pt x="275" y="17"/>
                      <a:pt x="277" y="19"/>
                      <a:pt x="278" y="19"/>
                    </a:cubicBezTo>
                    <a:cubicBezTo>
                      <a:pt x="278" y="19"/>
                      <a:pt x="278" y="19"/>
                      <a:pt x="278" y="19"/>
                    </a:cubicBezTo>
                    <a:cubicBezTo>
                      <a:pt x="278" y="19"/>
                      <a:pt x="278" y="19"/>
                      <a:pt x="278" y="19"/>
                    </a:cubicBezTo>
                    <a:cubicBezTo>
                      <a:pt x="280" y="19"/>
                      <a:pt x="281" y="17"/>
                      <a:pt x="281" y="16"/>
                    </a:cubicBezTo>
                    <a:cubicBezTo>
                      <a:pt x="281" y="16"/>
                      <a:pt x="281" y="16"/>
                      <a:pt x="281" y="16"/>
                    </a:cubicBezTo>
                    <a:cubicBezTo>
                      <a:pt x="281" y="14"/>
                      <a:pt x="280" y="13"/>
                      <a:pt x="278" y="13"/>
                    </a:cubicBezTo>
                    <a:cubicBezTo>
                      <a:pt x="278" y="13"/>
                      <a:pt x="278" y="13"/>
                      <a:pt x="278" y="13"/>
                    </a:cubicBezTo>
                    <a:cubicBezTo>
                      <a:pt x="278" y="13"/>
                      <a:pt x="278" y="13"/>
                      <a:pt x="278" y="13"/>
                    </a:cubicBezTo>
                    <a:cubicBezTo>
                      <a:pt x="277" y="13"/>
                      <a:pt x="275" y="14"/>
                      <a:pt x="275" y="16"/>
                    </a:cubicBezTo>
                    <a:close/>
                    <a:moveTo>
                      <a:pt x="272" y="8"/>
                    </a:moveTo>
                    <a:cubicBezTo>
                      <a:pt x="271" y="8"/>
                      <a:pt x="270" y="9"/>
                      <a:pt x="270" y="10"/>
                    </a:cubicBezTo>
                    <a:cubicBezTo>
                      <a:pt x="270" y="12"/>
                      <a:pt x="271" y="13"/>
                      <a:pt x="272" y="13"/>
                    </a:cubicBezTo>
                    <a:cubicBezTo>
                      <a:pt x="274" y="13"/>
                      <a:pt x="275" y="12"/>
                      <a:pt x="275" y="10"/>
                    </a:cubicBezTo>
                    <a:cubicBezTo>
                      <a:pt x="275" y="9"/>
                      <a:pt x="274" y="8"/>
                      <a:pt x="272" y="8"/>
                    </a:cubicBezTo>
                    <a:close/>
                    <a:moveTo>
                      <a:pt x="137" y="24"/>
                    </a:moveTo>
                    <a:cubicBezTo>
                      <a:pt x="139" y="24"/>
                      <a:pt x="140" y="23"/>
                      <a:pt x="140" y="22"/>
                    </a:cubicBezTo>
                    <a:cubicBezTo>
                      <a:pt x="140" y="20"/>
                      <a:pt x="139" y="19"/>
                      <a:pt x="137" y="19"/>
                    </a:cubicBezTo>
                    <a:cubicBezTo>
                      <a:pt x="136" y="19"/>
                      <a:pt x="134" y="20"/>
                      <a:pt x="134" y="22"/>
                    </a:cubicBezTo>
                    <a:cubicBezTo>
                      <a:pt x="134" y="23"/>
                      <a:pt x="136" y="24"/>
                      <a:pt x="137" y="24"/>
                    </a:cubicBezTo>
                    <a:close/>
                    <a:moveTo>
                      <a:pt x="134" y="38"/>
                    </a:moveTo>
                    <a:cubicBezTo>
                      <a:pt x="134" y="38"/>
                      <a:pt x="134" y="38"/>
                      <a:pt x="134" y="38"/>
                    </a:cubicBezTo>
                    <a:cubicBezTo>
                      <a:pt x="134" y="37"/>
                      <a:pt x="133" y="36"/>
                      <a:pt x="131" y="36"/>
                    </a:cubicBezTo>
                    <a:cubicBezTo>
                      <a:pt x="131" y="36"/>
                      <a:pt x="131" y="36"/>
                      <a:pt x="131" y="36"/>
                    </a:cubicBezTo>
                    <a:cubicBezTo>
                      <a:pt x="130" y="36"/>
                      <a:pt x="129" y="37"/>
                      <a:pt x="129" y="38"/>
                    </a:cubicBezTo>
                    <a:cubicBezTo>
                      <a:pt x="129" y="38"/>
                      <a:pt x="129" y="38"/>
                      <a:pt x="129" y="38"/>
                    </a:cubicBezTo>
                    <a:cubicBezTo>
                      <a:pt x="129" y="38"/>
                      <a:pt x="129" y="38"/>
                      <a:pt x="129" y="38"/>
                    </a:cubicBezTo>
                    <a:cubicBezTo>
                      <a:pt x="129" y="40"/>
                      <a:pt x="130" y="41"/>
                      <a:pt x="131" y="41"/>
                    </a:cubicBezTo>
                    <a:cubicBezTo>
                      <a:pt x="131" y="41"/>
                      <a:pt x="131" y="41"/>
                      <a:pt x="131" y="41"/>
                    </a:cubicBezTo>
                    <a:cubicBezTo>
                      <a:pt x="133" y="41"/>
                      <a:pt x="134" y="40"/>
                      <a:pt x="134" y="38"/>
                    </a:cubicBezTo>
                    <a:close/>
                    <a:moveTo>
                      <a:pt x="225" y="38"/>
                    </a:moveTo>
                    <a:cubicBezTo>
                      <a:pt x="225" y="38"/>
                      <a:pt x="225" y="38"/>
                      <a:pt x="225" y="38"/>
                    </a:cubicBezTo>
                    <a:cubicBezTo>
                      <a:pt x="225" y="37"/>
                      <a:pt x="223" y="36"/>
                      <a:pt x="222" y="36"/>
                    </a:cubicBezTo>
                    <a:cubicBezTo>
                      <a:pt x="222" y="36"/>
                      <a:pt x="222" y="36"/>
                      <a:pt x="222" y="36"/>
                    </a:cubicBezTo>
                    <a:cubicBezTo>
                      <a:pt x="220" y="36"/>
                      <a:pt x="219" y="37"/>
                      <a:pt x="219" y="38"/>
                    </a:cubicBezTo>
                    <a:cubicBezTo>
                      <a:pt x="219" y="38"/>
                      <a:pt x="219" y="38"/>
                      <a:pt x="219" y="38"/>
                    </a:cubicBezTo>
                    <a:cubicBezTo>
                      <a:pt x="219" y="38"/>
                      <a:pt x="219" y="38"/>
                      <a:pt x="219" y="38"/>
                    </a:cubicBezTo>
                    <a:cubicBezTo>
                      <a:pt x="219" y="40"/>
                      <a:pt x="220" y="41"/>
                      <a:pt x="222" y="41"/>
                    </a:cubicBezTo>
                    <a:cubicBezTo>
                      <a:pt x="222" y="41"/>
                      <a:pt x="222" y="41"/>
                      <a:pt x="222" y="41"/>
                    </a:cubicBezTo>
                    <a:cubicBezTo>
                      <a:pt x="223" y="41"/>
                      <a:pt x="225" y="40"/>
                      <a:pt x="225" y="38"/>
                    </a:cubicBezTo>
                    <a:close/>
                    <a:moveTo>
                      <a:pt x="227" y="41"/>
                    </a:moveTo>
                    <a:cubicBezTo>
                      <a:pt x="226" y="41"/>
                      <a:pt x="225" y="42"/>
                      <a:pt x="225" y="44"/>
                    </a:cubicBezTo>
                    <a:cubicBezTo>
                      <a:pt x="225" y="45"/>
                      <a:pt x="225" y="46"/>
                      <a:pt x="227" y="47"/>
                    </a:cubicBezTo>
                    <a:cubicBezTo>
                      <a:pt x="228" y="47"/>
                      <a:pt x="228" y="47"/>
                      <a:pt x="228" y="47"/>
                    </a:cubicBezTo>
                    <a:cubicBezTo>
                      <a:pt x="229" y="46"/>
                      <a:pt x="230" y="45"/>
                      <a:pt x="230" y="44"/>
                    </a:cubicBezTo>
                    <a:cubicBezTo>
                      <a:pt x="230" y="42"/>
                      <a:pt x="229" y="41"/>
                      <a:pt x="227" y="41"/>
                    </a:cubicBezTo>
                    <a:close/>
                    <a:moveTo>
                      <a:pt x="236" y="38"/>
                    </a:moveTo>
                    <a:cubicBezTo>
                      <a:pt x="236" y="38"/>
                      <a:pt x="236" y="38"/>
                      <a:pt x="236" y="38"/>
                    </a:cubicBezTo>
                    <a:cubicBezTo>
                      <a:pt x="236" y="37"/>
                      <a:pt x="235" y="36"/>
                      <a:pt x="233" y="36"/>
                    </a:cubicBezTo>
                    <a:cubicBezTo>
                      <a:pt x="233" y="36"/>
                      <a:pt x="233" y="36"/>
                      <a:pt x="233" y="36"/>
                    </a:cubicBezTo>
                    <a:cubicBezTo>
                      <a:pt x="231" y="36"/>
                      <a:pt x="230" y="37"/>
                      <a:pt x="230" y="38"/>
                    </a:cubicBezTo>
                    <a:cubicBezTo>
                      <a:pt x="230" y="38"/>
                      <a:pt x="230" y="38"/>
                      <a:pt x="230" y="38"/>
                    </a:cubicBezTo>
                    <a:cubicBezTo>
                      <a:pt x="230" y="38"/>
                      <a:pt x="230" y="38"/>
                      <a:pt x="230" y="38"/>
                    </a:cubicBezTo>
                    <a:cubicBezTo>
                      <a:pt x="230" y="40"/>
                      <a:pt x="231" y="41"/>
                      <a:pt x="233" y="41"/>
                    </a:cubicBezTo>
                    <a:cubicBezTo>
                      <a:pt x="233" y="41"/>
                      <a:pt x="233" y="41"/>
                      <a:pt x="233" y="41"/>
                    </a:cubicBezTo>
                    <a:cubicBezTo>
                      <a:pt x="235" y="41"/>
                      <a:pt x="236" y="40"/>
                      <a:pt x="236" y="38"/>
                    </a:cubicBezTo>
                    <a:close/>
                    <a:moveTo>
                      <a:pt x="213" y="38"/>
                    </a:moveTo>
                    <a:cubicBezTo>
                      <a:pt x="213" y="38"/>
                      <a:pt x="213" y="38"/>
                      <a:pt x="213" y="38"/>
                    </a:cubicBezTo>
                    <a:cubicBezTo>
                      <a:pt x="213" y="37"/>
                      <a:pt x="212" y="36"/>
                      <a:pt x="210" y="36"/>
                    </a:cubicBezTo>
                    <a:cubicBezTo>
                      <a:pt x="210" y="36"/>
                      <a:pt x="210" y="36"/>
                      <a:pt x="210" y="36"/>
                    </a:cubicBezTo>
                    <a:cubicBezTo>
                      <a:pt x="210" y="36"/>
                      <a:pt x="210" y="36"/>
                      <a:pt x="210" y="36"/>
                    </a:cubicBezTo>
                    <a:cubicBezTo>
                      <a:pt x="209" y="36"/>
                      <a:pt x="208" y="37"/>
                      <a:pt x="208" y="38"/>
                    </a:cubicBezTo>
                    <a:cubicBezTo>
                      <a:pt x="208" y="38"/>
                      <a:pt x="208" y="38"/>
                      <a:pt x="208" y="38"/>
                    </a:cubicBezTo>
                    <a:cubicBezTo>
                      <a:pt x="208" y="38"/>
                      <a:pt x="208" y="38"/>
                      <a:pt x="208" y="38"/>
                    </a:cubicBezTo>
                    <a:cubicBezTo>
                      <a:pt x="208" y="40"/>
                      <a:pt x="209" y="41"/>
                      <a:pt x="210" y="41"/>
                    </a:cubicBezTo>
                    <a:cubicBezTo>
                      <a:pt x="210" y="41"/>
                      <a:pt x="210" y="41"/>
                      <a:pt x="210" y="41"/>
                    </a:cubicBezTo>
                    <a:cubicBezTo>
                      <a:pt x="210" y="41"/>
                      <a:pt x="210" y="41"/>
                      <a:pt x="210" y="41"/>
                    </a:cubicBezTo>
                    <a:cubicBezTo>
                      <a:pt x="212" y="41"/>
                      <a:pt x="213" y="40"/>
                      <a:pt x="213" y="38"/>
                    </a:cubicBezTo>
                    <a:close/>
                    <a:moveTo>
                      <a:pt x="272" y="41"/>
                    </a:moveTo>
                    <a:cubicBezTo>
                      <a:pt x="271" y="41"/>
                      <a:pt x="270" y="42"/>
                      <a:pt x="270" y="44"/>
                    </a:cubicBezTo>
                    <a:cubicBezTo>
                      <a:pt x="270" y="45"/>
                      <a:pt x="271" y="47"/>
                      <a:pt x="272" y="47"/>
                    </a:cubicBezTo>
                    <a:cubicBezTo>
                      <a:pt x="273" y="47"/>
                      <a:pt x="273" y="47"/>
                      <a:pt x="273" y="47"/>
                    </a:cubicBezTo>
                    <a:cubicBezTo>
                      <a:pt x="274" y="47"/>
                      <a:pt x="275" y="45"/>
                      <a:pt x="275" y="44"/>
                    </a:cubicBezTo>
                    <a:cubicBezTo>
                      <a:pt x="275" y="42"/>
                      <a:pt x="274" y="41"/>
                      <a:pt x="272" y="41"/>
                    </a:cubicBezTo>
                    <a:close/>
                    <a:moveTo>
                      <a:pt x="216" y="41"/>
                    </a:moveTo>
                    <a:cubicBezTo>
                      <a:pt x="214" y="41"/>
                      <a:pt x="213" y="42"/>
                      <a:pt x="213" y="44"/>
                    </a:cubicBezTo>
                    <a:cubicBezTo>
                      <a:pt x="213" y="45"/>
                      <a:pt x="214" y="46"/>
                      <a:pt x="215" y="47"/>
                    </a:cubicBezTo>
                    <a:cubicBezTo>
                      <a:pt x="217" y="47"/>
                      <a:pt x="217" y="47"/>
                      <a:pt x="217" y="47"/>
                    </a:cubicBezTo>
                    <a:cubicBezTo>
                      <a:pt x="218" y="46"/>
                      <a:pt x="219" y="45"/>
                      <a:pt x="219" y="44"/>
                    </a:cubicBezTo>
                    <a:cubicBezTo>
                      <a:pt x="219" y="42"/>
                      <a:pt x="218" y="41"/>
                      <a:pt x="216" y="41"/>
                    </a:cubicBezTo>
                    <a:close/>
                    <a:moveTo>
                      <a:pt x="258" y="38"/>
                    </a:moveTo>
                    <a:cubicBezTo>
                      <a:pt x="258" y="37"/>
                      <a:pt x="257" y="36"/>
                      <a:pt x="256" y="36"/>
                    </a:cubicBezTo>
                    <a:cubicBezTo>
                      <a:pt x="256" y="36"/>
                      <a:pt x="256" y="36"/>
                      <a:pt x="256" y="36"/>
                    </a:cubicBezTo>
                    <a:cubicBezTo>
                      <a:pt x="254" y="36"/>
                      <a:pt x="253" y="37"/>
                      <a:pt x="253" y="38"/>
                    </a:cubicBezTo>
                    <a:cubicBezTo>
                      <a:pt x="253" y="38"/>
                      <a:pt x="253" y="38"/>
                      <a:pt x="253" y="38"/>
                    </a:cubicBezTo>
                    <a:cubicBezTo>
                      <a:pt x="253" y="38"/>
                      <a:pt x="253" y="38"/>
                      <a:pt x="253" y="38"/>
                    </a:cubicBezTo>
                    <a:cubicBezTo>
                      <a:pt x="253" y="40"/>
                      <a:pt x="254" y="41"/>
                      <a:pt x="256" y="41"/>
                    </a:cubicBezTo>
                    <a:cubicBezTo>
                      <a:pt x="256" y="41"/>
                      <a:pt x="256" y="41"/>
                      <a:pt x="256" y="41"/>
                    </a:cubicBezTo>
                    <a:cubicBezTo>
                      <a:pt x="257" y="41"/>
                      <a:pt x="258" y="40"/>
                      <a:pt x="258" y="38"/>
                    </a:cubicBezTo>
                    <a:cubicBezTo>
                      <a:pt x="258" y="38"/>
                      <a:pt x="258" y="38"/>
                      <a:pt x="258" y="38"/>
                    </a:cubicBezTo>
                    <a:close/>
                    <a:moveTo>
                      <a:pt x="270" y="38"/>
                    </a:moveTo>
                    <a:cubicBezTo>
                      <a:pt x="270" y="37"/>
                      <a:pt x="268" y="36"/>
                      <a:pt x="267" y="36"/>
                    </a:cubicBezTo>
                    <a:cubicBezTo>
                      <a:pt x="267" y="36"/>
                      <a:pt x="267" y="36"/>
                      <a:pt x="267" y="36"/>
                    </a:cubicBezTo>
                    <a:cubicBezTo>
                      <a:pt x="265" y="36"/>
                      <a:pt x="264" y="37"/>
                      <a:pt x="264" y="38"/>
                    </a:cubicBezTo>
                    <a:cubicBezTo>
                      <a:pt x="264" y="38"/>
                      <a:pt x="264" y="38"/>
                      <a:pt x="264" y="38"/>
                    </a:cubicBezTo>
                    <a:cubicBezTo>
                      <a:pt x="264" y="38"/>
                      <a:pt x="264" y="38"/>
                      <a:pt x="264" y="38"/>
                    </a:cubicBezTo>
                    <a:cubicBezTo>
                      <a:pt x="264" y="40"/>
                      <a:pt x="265" y="41"/>
                      <a:pt x="267" y="41"/>
                    </a:cubicBezTo>
                    <a:cubicBezTo>
                      <a:pt x="267" y="41"/>
                      <a:pt x="267" y="41"/>
                      <a:pt x="267" y="41"/>
                    </a:cubicBezTo>
                    <a:cubicBezTo>
                      <a:pt x="268" y="41"/>
                      <a:pt x="270" y="40"/>
                      <a:pt x="270" y="38"/>
                    </a:cubicBezTo>
                    <a:cubicBezTo>
                      <a:pt x="270" y="38"/>
                      <a:pt x="270" y="38"/>
                      <a:pt x="270" y="38"/>
                    </a:cubicBezTo>
                    <a:close/>
                    <a:moveTo>
                      <a:pt x="261" y="41"/>
                    </a:moveTo>
                    <a:cubicBezTo>
                      <a:pt x="260" y="41"/>
                      <a:pt x="258" y="42"/>
                      <a:pt x="258" y="44"/>
                    </a:cubicBezTo>
                    <a:cubicBezTo>
                      <a:pt x="258" y="45"/>
                      <a:pt x="259" y="46"/>
                      <a:pt x="261" y="47"/>
                    </a:cubicBezTo>
                    <a:cubicBezTo>
                      <a:pt x="261" y="47"/>
                      <a:pt x="261" y="47"/>
                      <a:pt x="261" y="47"/>
                    </a:cubicBezTo>
                    <a:cubicBezTo>
                      <a:pt x="263" y="46"/>
                      <a:pt x="264" y="45"/>
                      <a:pt x="264" y="44"/>
                    </a:cubicBezTo>
                    <a:cubicBezTo>
                      <a:pt x="264" y="42"/>
                      <a:pt x="263" y="41"/>
                      <a:pt x="261" y="41"/>
                    </a:cubicBezTo>
                    <a:close/>
                    <a:moveTo>
                      <a:pt x="250" y="41"/>
                    </a:moveTo>
                    <a:cubicBezTo>
                      <a:pt x="248" y="41"/>
                      <a:pt x="247" y="42"/>
                      <a:pt x="247" y="44"/>
                    </a:cubicBezTo>
                    <a:cubicBezTo>
                      <a:pt x="247" y="45"/>
                      <a:pt x="248" y="46"/>
                      <a:pt x="250" y="47"/>
                    </a:cubicBezTo>
                    <a:cubicBezTo>
                      <a:pt x="250" y="47"/>
                      <a:pt x="250" y="47"/>
                      <a:pt x="250" y="47"/>
                    </a:cubicBezTo>
                    <a:cubicBezTo>
                      <a:pt x="252" y="46"/>
                      <a:pt x="253" y="45"/>
                      <a:pt x="253" y="44"/>
                    </a:cubicBezTo>
                    <a:cubicBezTo>
                      <a:pt x="253" y="42"/>
                      <a:pt x="251" y="41"/>
                      <a:pt x="250" y="41"/>
                    </a:cubicBezTo>
                    <a:close/>
                    <a:moveTo>
                      <a:pt x="205" y="41"/>
                    </a:moveTo>
                    <a:cubicBezTo>
                      <a:pt x="203" y="41"/>
                      <a:pt x="202" y="42"/>
                      <a:pt x="202" y="44"/>
                    </a:cubicBezTo>
                    <a:cubicBezTo>
                      <a:pt x="202" y="45"/>
                      <a:pt x="203" y="46"/>
                      <a:pt x="204" y="47"/>
                    </a:cubicBezTo>
                    <a:cubicBezTo>
                      <a:pt x="206" y="47"/>
                      <a:pt x="206" y="47"/>
                      <a:pt x="206" y="47"/>
                    </a:cubicBezTo>
                    <a:cubicBezTo>
                      <a:pt x="207" y="46"/>
                      <a:pt x="208" y="45"/>
                      <a:pt x="208" y="44"/>
                    </a:cubicBezTo>
                    <a:cubicBezTo>
                      <a:pt x="208" y="42"/>
                      <a:pt x="206" y="41"/>
                      <a:pt x="205" y="41"/>
                    </a:cubicBezTo>
                    <a:close/>
                    <a:moveTo>
                      <a:pt x="247" y="38"/>
                    </a:moveTo>
                    <a:cubicBezTo>
                      <a:pt x="247" y="37"/>
                      <a:pt x="246" y="36"/>
                      <a:pt x="244" y="36"/>
                    </a:cubicBezTo>
                    <a:cubicBezTo>
                      <a:pt x="244" y="36"/>
                      <a:pt x="244" y="36"/>
                      <a:pt x="244" y="36"/>
                    </a:cubicBezTo>
                    <a:cubicBezTo>
                      <a:pt x="243" y="36"/>
                      <a:pt x="241" y="37"/>
                      <a:pt x="241" y="38"/>
                    </a:cubicBezTo>
                    <a:cubicBezTo>
                      <a:pt x="241" y="38"/>
                      <a:pt x="241" y="38"/>
                      <a:pt x="241" y="38"/>
                    </a:cubicBezTo>
                    <a:cubicBezTo>
                      <a:pt x="241" y="38"/>
                      <a:pt x="241" y="38"/>
                      <a:pt x="241" y="38"/>
                    </a:cubicBezTo>
                    <a:cubicBezTo>
                      <a:pt x="241" y="40"/>
                      <a:pt x="243" y="41"/>
                      <a:pt x="244" y="41"/>
                    </a:cubicBezTo>
                    <a:cubicBezTo>
                      <a:pt x="244" y="41"/>
                      <a:pt x="244" y="41"/>
                      <a:pt x="244" y="41"/>
                    </a:cubicBezTo>
                    <a:cubicBezTo>
                      <a:pt x="246" y="41"/>
                      <a:pt x="247" y="40"/>
                      <a:pt x="247" y="38"/>
                    </a:cubicBezTo>
                    <a:cubicBezTo>
                      <a:pt x="247" y="38"/>
                      <a:pt x="247" y="38"/>
                      <a:pt x="247" y="38"/>
                    </a:cubicBezTo>
                    <a:close/>
                    <a:moveTo>
                      <a:pt x="239" y="41"/>
                    </a:moveTo>
                    <a:cubicBezTo>
                      <a:pt x="237" y="41"/>
                      <a:pt x="236" y="42"/>
                      <a:pt x="236" y="44"/>
                    </a:cubicBezTo>
                    <a:cubicBezTo>
                      <a:pt x="236" y="45"/>
                      <a:pt x="237" y="46"/>
                      <a:pt x="238" y="47"/>
                    </a:cubicBezTo>
                    <a:cubicBezTo>
                      <a:pt x="239" y="47"/>
                      <a:pt x="239" y="47"/>
                      <a:pt x="239" y="47"/>
                    </a:cubicBezTo>
                    <a:cubicBezTo>
                      <a:pt x="240" y="46"/>
                      <a:pt x="241" y="45"/>
                      <a:pt x="241" y="44"/>
                    </a:cubicBezTo>
                    <a:cubicBezTo>
                      <a:pt x="241" y="42"/>
                      <a:pt x="240" y="41"/>
                      <a:pt x="239" y="41"/>
                    </a:cubicBezTo>
                    <a:close/>
                    <a:moveTo>
                      <a:pt x="157" y="38"/>
                    </a:moveTo>
                    <a:cubicBezTo>
                      <a:pt x="157" y="38"/>
                      <a:pt x="157" y="38"/>
                      <a:pt x="157" y="38"/>
                    </a:cubicBezTo>
                    <a:cubicBezTo>
                      <a:pt x="157" y="37"/>
                      <a:pt x="156" y="36"/>
                      <a:pt x="154" y="36"/>
                    </a:cubicBezTo>
                    <a:cubicBezTo>
                      <a:pt x="154" y="36"/>
                      <a:pt x="154" y="36"/>
                      <a:pt x="154" y="36"/>
                    </a:cubicBezTo>
                    <a:cubicBezTo>
                      <a:pt x="152" y="36"/>
                      <a:pt x="151" y="37"/>
                      <a:pt x="151" y="38"/>
                    </a:cubicBezTo>
                    <a:cubicBezTo>
                      <a:pt x="151" y="38"/>
                      <a:pt x="151" y="38"/>
                      <a:pt x="151" y="38"/>
                    </a:cubicBezTo>
                    <a:cubicBezTo>
                      <a:pt x="151" y="38"/>
                      <a:pt x="151" y="38"/>
                      <a:pt x="151" y="38"/>
                    </a:cubicBezTo>
                    <a:cubicBezTo>
                      <a:pt x="151" y="40"/>
                      <a:pt x="152" y="41"/>
                      <a:pt x="154" y="41"/>
                    </a:cubicBezTo>
                    <a:cubicBezTo>
                      <a:pt x="154" y="41"/>
                      <a:pt x="154" y="41"/>
                      <a:pt x="154" y="41"/>
                    </a:cubicBezTo>
                    <a:cubicBezTo>
                      <a:pt x="156" y="41"/>
                      <a:pt x="157" y="40"/>
                      <a:pt x="157" y="38"/>
                    </a:cubicBezTo>
                    <a:close/>
                    <a:moveTo>
                      <a:pt x="148" y="41"/>
                    </a:moveTo>
                    <a:cubicBezTo>
                      <a:pt x="147" y="41"/>
                      <a:pt x="146" y="42"/>
                      <a:pt x="146" y="44"/>
                    </a:cubicBezTo>
                    <a:cubicBezTo>
                      <a:pt x="146" y="45"/>
                      <a:pt x="146" y="46"/>
                      <a:pt x="147" y="46"/>
                    </a:cubicBezTo>
                    <a:cubicBezTo>
                      <a:pt x="150" y="46"/>
                      <a:pt x="150" y="46"/>
                      <a:pt x="150" y="46"/>
                    </a:cubicBezTo>
                    <a:cubicBezTo>
                      <a:pt x="151" y="46"/>
                      <a:pt x="151" y="45"/>
                      <a:pt x="151" y="44"/>
                    </a:cubicBezTo>
                    <a:cubicBezTo>
                      <a:pt x="151" y="42"/>
                      <a:pt x="150" y="41"/>
                      <a:pt x="148" y="41"/>
                    </a:cubicBezTo>
                    <a:close/>
                    <a:moveTo>
                      <a:pt x="160" y="41"/>
                    </a:moveTo>
                    <a:cubicBezTo>
                      <a:pt x="158" y="41"/>
                      <a:pt x="157" y="42"/>
                      <a:pt x="157" y="44"/>
                    </a:cubicBezTo>
                    <a:cubicBezTo>
                      <a:pt x="157" y="45"/>
                      <a:pt x="158" y="46"/>
                      <a:pt x="159" y="46"/>
                    </a:cubicBezTo>
                    <a:cubicBezTo>
                      <a:pt x="161" y="46"/>
                      <a:pt x="161" y="46"/>
                      <a:pt x="161" y="46"/>
                    </a:cubicBezTo>
                    <a:cubicBezTo>
                      <a:pt x="162" y="46"/>
                      <a:pt x="162" y="45"/>
                      <a:pt x="162" y="44"/>
                    </a:cubicBezTo>
                    <a:cubicBezTo>
                      <a:pt x="162" y="42"/>
                      <a:pt x="161" y="41"/>
                      <a:pt x="160" y="41"/>
                    </a:cubicBezTo>
                    <a:close/>
                    <a:moveTo>
                      <a:pt x="168" y="38"/>
                    </a:moveTo>
                    <a:cubicBezTo>
                      <a:pt x="168" y="37"/>
                      <a:pt x="167" y="36"/>
                      <a:pt x="165" y="36"/>
                    </a:cubicBezTo>
                    <a:cubicBezTo>
                      <a:pt x="165" y="36"/>
                      <a:pt x="165" y="36"/>
                      <a:pt x="165" y="36"/>
                    </a:cubicBezTo>
                    <a:cubicBezTo>
                      <a:pt x="164" y="36"/>
                      <a:pt x="162" y="37"/>
                      <a:pt x="162" y="38"/>
                    </a:cubicBezTo>
                    <a:cubicBezTo>
                      <a:pt x="162" y="38"/>
                      <a:pt x="162" y="38"/>
                      <a:pt x="162" y="38"/>
                    </a:cubicBezTo>
                    <a:cubicBezTo>
                      <a:pt x="162" y="38"/>
                      <a:pt x="162" y="38"/>
                      <a:pt x="162" y="38"/>
                    </a:cubicBezTo>
                    <a:cubicBezTo>
                      <a:pt x="162" y="40"/>
                      <a:pt x="164" y="41"/>
                      <a:pt x="165" y="41"/>
                    </a:cubicBezTo>
                    <a:cubicBezTo>
                      <a:pt x="165" y="41"/>
                      <a:pt x="165" y="41"/>
                      <a:pt x="165" y="41"/>
                    </a:cubicBezTo>
                    <a:cubicBezTo>
                      <a:pt x="167" y="41"/>
                      <a:pt x="168" y="40"/>
                      <a:pt x="168" y="38"/>
                    </a:cubicBezTo>
                    <a:cubicBezTo>
                      <a:pt x="168" y="38"/>
                      <a:pt x="168" y="38"/>
                      <a:pt x="168" y="38"/>
                    </a:cubicBezTo>
                    <a:close/>
                    <a:moveTo>
                      <a:pt x="146" y="38"/>
                    </a:moveTo>
                    <a:cubicBezTo>
                      <a:pt x="146" y="37"/>
                      <a:pt x="144" y="36"/>
                      <a:pt x="143" y="36"/>
                    </a:cubicBezTo>
                    <a:cubicBezTo>
                      <a:pt x="143" y="36"/>
                      <a:pt x="143" y="36"/>
                      <a:pt x="143" y="36"/>
                    </a:cubicBezTo>
                    <a:cubicBezTo>
                      <a:pt x="141" y="36"/>
                      <a:pt x="140" y="37"/>
                      <a:pt x="140" y="38"/>
                    </a:cubicBezTo>
                    <a:cubicBezTo>
                      <a:pt x="140" y="38"/>
                      <a:pt x="140" y="38"/>
                      <a:pt x="140" y="38"/>
                    </a:cubicBezTo>
                    <a:cubicBezTo>
                      <a:pt x="140" y="38"/>
                      <a:pt x="140" y="38"/>
                      <a:pt x="140" y="38"/>
                    </a:cubicBezTo>
                    <a:cubicBezTo>
                      <a:pt x="140" y="40"/>
                      <a:pt x="141" y="41"/>
                      <a:pt x="143" y="41"/>
                    </a:cubicBezTo>
                    <a:cubicBezTo>
                      <a:pt x="143" y="41"/>
                      <a:pt x="143" y="41"/>
                      <a:pt x="143" y="41"/>
                    </a:cubicBezTo>
                    <a:cubicBezTo>
                      <a:pt x="144" y="41"/>
                      <a:pt x="146" y="40"/>
                      <a:pt x="146" y="38"/>
                    </a:cubicBezTo>
                    <a:cubicBezTo>
                      <a:pt x="146" y="38"/>
                      <a:pt x="146" y="38"/>
                      <a:pt x="146" y="38"/>
                    </a:cubicBezTo>
                    <a:close/>
                    <a:moveTo>
                      <a:pt x="137" y="41"/>
                    </a:moveTo>
                    <a:cubicBezTo>
                      <a:pt x="136" y="41"/>
                      <a:pt x="134" y="42"/>
                      <a:pt x="134" y="44"/>
                    </a:cubicBezTo>
                    <a:cubicBezTo>
                      <a:pt x="134" y="45"/>
                      <a:pt x="135" y="46"/>
                      <a:pt x="136" y="46"/>
                    </a:cubicBezTo>
                    <a:cubicBezTo>
                      <a:pt x="138" y="46"/>
                      <a:pt x="138" y="46"/>
                      <a:pt x="138" y="46"/>
                    </a:cubicBezTo>
                    <a:cubicBezTo>
                      <a:pt x="139" y="46"/>
                      <a:pt x="140" y="45"/>
                      <a:pt x="140" y="44"/>
                    </a:cubicBezTo>
                    <a:cubicBezTo>
                      <a:pt x="140" y="42"/>
                      <a:pt x="139" y="41"/>
                      <a:pt x="137" y="41"/>
                    </a:cubicBezTo>
                    <a:close/>
                    <a:moveTo>
                      <a:pt x="179" y="38"/>
                    </a:moveTo>
                    <a:cubicBezTo>
                      <a:pt x="179" y="38"/>
                      <a:pt x="179" y="38"/>
                      <a:pt x="179" y="38"/>
                    </a:cubicBezTo>
                    <a:cubicBezTo>
                      <a:pt x="179" y="37"/>
                      <a:pt x="178" y="36"/>
                      <a:pt x="177" y="36"/>
                    </a:cubicBezTo>
                    <a:cubicBezTo>
                      <a:pt x="177" y="36"/>
                      <a:pt x="177" y="36"/>
                      <a:pt x="177" y="36"/>
                    </a:cubicBezTo>
                    <a:cubicBezTo>
                      <a:pt x="175" y="36"/>
                      <a:pt x="174" y="37"/>
                      <a:pt x="174" y="38"/>
                    </a:cubicBezTo>
                    <a:cubicBezTo>
                      <a:pt x="174" y="38"/>
                      <a:pt x="174" y="38"/>
                      <a:pt x="174" y="38"/>
                    </a:cubicBezTo>
                    <a:cubicBezTo>
                      <a:pt x="174" y="38"/>
                      <a:pt x="174" y="38"/>
                      <a:pt x="174" y="38"/>
                    </a:cubicBezTo>
                    <a:cubicBezTo>
                      <a:pt x="174" y="40"/>
                      <a:pt x="175" y="41"/>
                      <a:pt x="177" y="41"/>
                    </a:cubicBezTo>
                    <a:cubicBezTo>
                      <a:pt x="177" y="41"/>
                      <a:pt x="177" y="41"/>
                      <a:pt x="177" y="41"/>
                    </a:cubicBezTo>
                    <a:cubicBezTo>
                      <a:pt x="178" y="41"/>
                      <a:pt x="179" y="40"/>
                      <a:pt x="179" y="38"/>
                    </a:cubicBezTo>
                    <a:close/>
                    <a:moveTo>
                      <a:pt x="193" y="41"/>
                    </a:moveTo>
                    <a:cubicBezTo>
                      <a:pt x="192" y="41"/>
                      <a:pt x="191" y="42"/>
                      <a:pt x="191" y="44"/>
                    </a:cubicBezTo>
                    <a:cubicBezTo>
                      <a:pt x="191" y="45"/>
                      <a:pt x="191" y="46"/>
                      <a:pt x="193" y="46"/>
                    </a:cubicBezTo>
                    <a:cubicBezTo>
                      <a:pt x="194" y="46"/>
                      <a:pt x="194" y="46"/>
                      <a:pt x="194" y="46"/>
                    </a:cubicBezTo>
                    <a:cubicBezTo>
                      <a:pt x="196" y="46"/>
                      <a:pt x="196" y="45"/>
                      <a:pt x="196" y="44"/>
                    </a:cubicBezTo>
                    <a:cubicBezTo>
                      <a:pt x="196" y="42"/>
                      <a:pt x="195" y="41"/>
                      <a:pt x="193" y="41"/>
                    </a:cubicBezTo>
                    <a:close/>
                    <a:moveTo>
                      <a:pt x="191" y="38"/>
                    </a:moveTo>
                    <a:cubicBezTo>
                      <a:pt x="191" y="38"/>
                      <a:pt x="191" y="38"/>
                      <a:pt x="191" y="38"/>
                    </a:cubicBezTo>
                    <a:cubicBezTo>
                      <a:pt x="191" y="37"/>
                      <a:pt x="189" y="36"/>
                      <a:pt x="188" y="36"/>
                    </a:cubicBezTo>
                    <a:cubicBezTo>
                      <a:pt x="188" y="36"/>
                      <a:pt x="188" y="36"/>
                      <a:pt x="188" y="36"/>
                    </a:cubicBezTo>
                    <a:cubicBezTo>
                      <a:pt x="188" y="36"/>
                      <a:pt x="188" y="36"/>
                      <a:pt x="188" y="36"/>
                    </a:cubicBezTo>
                    <a:cubicBezTo>
                      <a:pt x="186" y="36"/>
                      <a:pt x="185" y="37"/>
                      <a:pt x="185" y="38"/>
                    </a:cubicBezTo>
                    <a:cubicBezTo>
                      <a:pt x="185" y="38"/>
                      <a:pt x="185" y="38"/>
                      <a:pt x="185" y="38"/>
                    </a:cubicBezTo>
                    <a:cubicBezTo>
                      <a:pt x="185" y="38"/>
                      <a:pt x="185" y="38"/>
                      <a:pt x="185" y="38"/>
                    </a:cubicBezTo>
                    <a:cubicBezTo>
                      <a:pt x="185" y="40"/>
                      <a:pt x="186" y="41"/>
                      <a:pt x="188" y="41"/>
                    </a:cubicBezTo>
                    <a:cubicBezTo>
                      <a:pt x="188" y="41"/>
                      <a:pt x="188" y="41"/>
                      <a:pt x="188" y="41"/>
                    </a:cubicBezTo>
                    <a:cubicBezTo>
                      <a:pt x="188" y="41"/>
                      <a:pt x="188" y="41"/>
                      <a:pt x="188" y="41"/>
                    </a:cubicBezTo>
                    <a:cubicBezTo>
                      <a:pt x="189" y="41"/>
                      <a:pt x="191" y="40"/>
                      <a:pt x="191" y="38"/>
                    </a:cubicBezTo>
                    <a:close/>
                    <a:moveTo>
                      <a:pt x="182" y="41"/>
                    </a:moveTo>
                    <a:cubicBezTo>
                      <a:pt x="181" y="41"/>
                      <a:pt x="179" y="42"/>
                      <a:pt x="179" y="44"/>
                    </a:cubicBezTo>
                    <a:cubicBezTo>
                      <a:pt x="179" y="45"/>
                      <a:pt x="180" y="46"/>
                      <a:pt x="181" y="46"/>
                    </a:cubicBezTo>
                    <a:cubicBezTo>
                      <a:pt x="183" y="46"/>
                      <a:pt x="183" y="46"/>
                      <a:pt x="183" y="46"/>
                    </a:cubicBezTo>
                    <a:cubicBezTo>
                      <a:pt x="184" y="46"/>
                      <a:pt x="185" y="45"/>
                      <a:pt x="185" y="44"/>
                    </a:cubicBezTo>
                    <a:cubicBezTo>
                      <a:pt x="185" y="42"/>
                      <a:pt x="184" y="41"/>
                      <a:pt x="182" y="41"/>
                    </a:cubicBezTo>
                    <a:close/>
                    <a:moveTo>
                      <a:pt x="171" y="41"/>
                    </a:moveTo>
                    <a:cubicBezTo>
                      <a:pt x="169" y="41"/>
                      <a:pt x="168" y="42"/>
                      <a:pt x="168" y="44"/>
                    </a:cubicBezTo>
                    <a:cubicBezTo>
                      <a:pt x="168" y="45"/>
                      <a:pt x="169" y="46"/>
                      <a:pt x="170" y="46"/>
                    </a:cubicBezTo>
                    <a:cubicBezTo>
                      <a:pt x="172" y="46"/>
                      <a:pt x="172" y="46"/>
                      <a:pt x="172" y="46"/>
                    </a:cubicBezTo>
                    <a:cubicBezTo>
                      <a:pt x="173" y="46"/>
                      <a:pt x="174" y="45"/>
                      <a:pt x="174" y="44"/>
                    </a:cubicBezTo>
                    <a:cubicBezTo>
                      <a:pt x="174" y="42"/>
                      <a:pt x="173" y="41"/>
                      <a:pt x="171" y="41"/>
                    </a:cubicBezTo>
                    <a:close/>
                    <a:moveTo>
                      <a:pt x="202" y="38"/>
                    </a:moveTo>
                    <a:cubicBezTo>
                      <a:pt x="202" y="38"/>
                      <a:pt x="202" y="38"/>
                      <a:pt x="202" y="38"/>
                    </a:cubicBezTo>
                    <a:cubicBezTo>
                      <a:pt x="202" y="37"/>
                      <a:pt x="201" y="36"/>
                      <a:pt x="199" y="36"/>
                    </a:cubicBezTo>
                    <a:cubicBezTo>
                      <a:pt x="199" y="36"/>
                      <a:pt x="199" y="36"/>
                      <a:pt x="199" y="36"/>
                    </a:cubicBezTo>
                    <a:cubicBezTo>
                      <a:pt x="198" y="36"/>
                      <a:pt x="196" y="37"/>
                      <a:pt x="196" y="38"/>
                    </a:cubicBezTo>
                    <a:cubicBezTo>
                      <a:pt x="196" y="38"/>
                      <a:pt x="196" y="38"/>
                      <a:pt x="196" y="38"/>
                    </a:cubicBezTo>
                    <a:cubicBezTo>
                      <a:pt x="196" y="38"/>
                      <a:pt x="196" y="38"/>
                      <a:pt x="196" y="38"/>
                    </a:cubicBezTo>
                    <a:cubicBezTo>
                      <a:pt x="196" y="40"/>
                      <a:pt x="198" y="41"/>
                      <a:pt x="199" y="41"/>
                    </a:cubicBezTo>
                    <a:cubicBezTo>
                      <a:pt x="199" y="41"/>
                      <a:pt x="199" y="41"/>
                      <a:pt x="199" y="41"/>
                    </a:cubicBezTo>
                    <a:cubicBezTo>
                      <a:pt x="201" y="41"/>
                      <a:pt x="202" y="40"/>
                      <a:pt x="202" y="38"/>
                    </a:cubicBezTo>
                    <a:close/>
                    <a:moveTo>
                      <a:pt x="309" y="16"/>
                    </a:moveTo>
                    <a:cubicBezTo>
                      <a:pt x="309" y="16"/>
                      <a:pt x="309" y="16"/>
                      <a:pt x="309" y="16"/>
                    </a:cubicBezTo>
                    <a:cubicBezTo>
                      <a:pt x="309" y="17"/>
                      <a:pt x="310" y="19"/>
                      <a:pt x="312" y="19"/>
                    </a:cubicBezTo>
                    <a:cubicBezTo>
                      <a:pt x="312" y="19"/>
                      <a:pt x="312" y="19"/>
                      <a:pt x="312" y="19"/>
                    </a:cubicBezTo>
                    <a:cubicBezTo>
                      <a:pt x="313" y="19"/>
                      <a:pt x="315" y="17"/>
                      <a:pt x="315" y="16"/>
                    </a:cubicBezTo>
                    <a:cubicBezTo>
                      <a:pt x="315" y="16"/>
                      <a:pt x="315" y="16"/>
                      <a:pt x="315" y="16"/>
                    </a:cubicBezTo>
                    <a:cubicBezTo>
                      <a:pt x="315" y="14"/>
                      <a:pt x="313" y="13"/>
                      <a:pt x="312" y="13"/>
                    </a:cubicBezTo>
                    <a:cubicBezTo>
                      <a:pt x="312" y="13"/>
                      <a:pt x="312" y="13"/>
                      <a:pt x="312" y="13"/>
                    </a:cubicBezTo>
                    <a:cubicBezTo>
                      <a:pt x="310" y="13"/>
                      <a:pt x="309" y="14"/>
                      <a:pt x="309" y="16"/>
                    </a:cubicBezTo>
                    <a:close/>
                    <a:moveTo>
                      <a:pt x="295" y="13"/>
                    </a:moveTo>
                    <a:cubicBezTo>
                      <a:pt x="297" y="13"/>
                      <a:pt x="298" y="12"/>
                      <a:pt x="298" y="10"/>
                    </a:cubicBezTo>
                    <a:cubicBezTo>
                      <a:pt x="298" y="9"/>
                      <a:pt x="297" y="8"/>
                      <a:pt x="295" y="8"/>
                    </a:cubicBezTo>
                    <a:cubicBezTo>
                      <a:pt x="293" y="8"/>
                      <a:pt x="292" y="9"/>
                      <a:pt x="292" y="10"/>
                    </a:cubicBezTo>
                    <a:cubicBezTo>
                      <a:pt x="292" y="12"/>
                      <a:pt x="293" y="13"/>
                      <a:pt x="295" y="13"/>
                    </a:cubicBezTo>
                    <a:close/>
                    <a:moveTo>
                      <a:pt x="281" y="38"/>
                    </a:moveTo>
                    <a:cubicBezTo>
                      <a:pt x="281" y="38"/>
                      <a:pt x="281" y="38"/>
                      <a:pt x="281" y="38"/>
                    </a:cubicBezTo>
                    <a:cubicBezTo>
                      <a:pt x="281" y="37"/>
                      <a:pt x="280" y="36"/>
                      <a:pt x="278" y="36"/>
                    </a:cubicBezTo>
                    <a:cubicBezTo>
                      <a:pt x="278" y="36"/>
                      <a:pt x="278" y="36"/>
                      <a:pt x="278" y="36"/>
                    </a:cubicBezTo>
                    <a:cubicBezTo>
                      <a:pt x="278" y="36"/>
                      <a:pt x="278" y="36"/>
                      <a:pt x="278" y="36"/>
                    </a:cubicBezTo>
                    <a:cubicBezTo>
                      <a:pt x="277" y="36"/>
                      <a:pt x="275" y="37"/>
                      <a:pt x="275" y="38"/>
                    </a:cubicBezTo>
                    <a:cubicBezTo>
                      <a:pt x="275" y="38"/>
                      <a:pt x="275" y="38"/>
                      <a:pt x="275" y="38"/>
                    </a:cubicBezTo>
                    <a:cubicBezTo>
                      <a:pt x="275" y="38"/>
                      <a:pt x="275" y="38"/>
                      <a:pt x="275" y="38"/>
                    </a:cubicBezTo>
                    <a:cubicBezTo>
                      <a:pt x="275" y="40"/>
                      <a:pt x="277" y="41"/>
                      <a:pt x="278" y="41"/>
                    </a:cubicBezTo>
                    <a:cubicBezTo>
                      <a:pt x="278" y="41"/>
                      <a:pt x="278" y="41"/>
                      <a:pt x="278" y="41"/>
                    </a:cubicBezTo>
                    <a:cubicBezTo>
                      <a:pt x="278" y="41"/>
                      <a:pt x="278" y="41"/>
                      <a:pt x="278" y="41"/>
                    </a:cubicBezTo>
                    <a:cubicBezTo>
                      <a:pt x="280" y="41"/>
                      <a:pt x="281" y="40"/>
                      <a:pt x="281" y="38"/>
                    </a:cubicBezTo>
                    <a:close/>
                    <a:moveTo>
                      <a:pt x="92" y="2"/>
                    </a:moveTo>
                    <a:cubicBezTo>
                      <a:pt x="93" y="2"/>
                      <a:pt x="94" y="1"/>
                      <a:pt x="95" y="0"/>
                    </a:cubicBezTo>
                    <a:cubicBezTo>
                      <a:pt x="89" y="0"/>
                      <a:pt x="89" y="0"/>
                      <a:pt x="89" y="0"/>
                    </a:cubicBezTo>
                    <a:cubicBezTo>
                      <a:pt x="90" y="1"/>
                      <a:pt x="91" y="2"/>
                      <a:pt x="92" y="2"/>
                    </a:cubicBezTo>
                    <a:close/>
                    <a:moveTo>
                      <a:pt x="306" y="2"/>
                    </a:moveTo>
                    <a:cubicBezTo>
                      <a:pt x="308" y="2"/>
                      <a:pt x="309" y="1"/>
                      <a:pt x="309" y="0"/>
                    </a:cubicBezTo>
                    <a:cubicBezTo>
                      <a:pt x="304" y="0"/>
                      <a:pt x="304" y="0"/>
                      <a:pt x="304" y="0"/>
                    </a:cubicBezTo>
                    <a:cubicBezTo>
                      <a:pt x="304" y="1"/>
                      <a:pt x="305" y="2"/>
                      <a:pt x="306" y="2"/>
                    </a:cubicBezTo>
                    <a:close/>
                    <a:moveTo>
                      <a:pt x="295" y="2"/>
                    </a:moveTo>
                    <a:cubicBezTo>
                      <a:pt x="296" y="2"/>
                      <a:pt x="297" y="1"/>
                      <a:pt x="298" y="0"/>
                    </a:cubicBezTo>
                    <a:cubicBezTo>
                      <a:pt x="292" y="0"/>
                      <a:pt x="292" y="0"/>
                      <a:pt x="292" y="0"/>
                    </a:cubicBezTo>
                    <a:cubicBezTo>
                      <a:pt x="293" y="1"/>
                      <a:pt x="294" y="2"/>
                      <a:pt x="295" y="2"/>
                    </a:cubicBezTo>
                    <a:close/>
                    <a:moveTo>
                      <a:pt x="301" y="8"/>
                    </a:moveTo>
                    <a:cubicBezTo>
                      <a:pt x="301" y="8"/>
                      <a:pt x="301" y="8"/>
                      <a:pt x="301" y="8"/>
                    </a:cubicBezTo>
                    <a:cubicBezTo>
                      <a:pt x="302" y="8"/>
                      <a:pt x="303" y="6"/>
                      <a:pt x="303" y="5"/>
                    </a:cubicBezTo>
                    <a:cubicBezTo>
                      <a:pt x="303" y="5"/>
                      <a:pt x="303" y="5"/>
                      <a:pt x="303" y="5"/>
                    </a:cubicBezTo>
                    <a:cubicBezTo>
                      <a:pt x="303" y="3"/>
                      <a:pt x="302" y="2"/>
                      <a:pt x="301" y="2"/>
                    </a:cubicBezTo>
                    <a:cubicBezTo>
                      <a:pt x="301" y="2"/>
                      <a:pt x="301" y="2"/>
                      <a:pt x="301" y="2"/>
                    </a:cubicBezTo>
                    <a:cubicBezTo>
                      <a:pt x="299" y="2"/>
                      <a:pt x="298" y="3"/>
                      <a:pt x="298" y="5"/>
                    </a:cubicBezTo>
                    <a:cubicBezTo>
                      <a:pt x="298" y="5"/>
                      <a:pt x="298" y="5"/>
                      <a:pt x="298" y="5"/>
                    </a:cubicBezTo>
                    <a:cubicBezTo>
                      <a:pt x="298" y="6"/>
                      <a:pt x="299" y="8"/>
                      <a:pt x="301" y="8"/>
                    </a:cubicBezTo>
                    <a:close/>
                    <a:moveTo>
                      <a:pt x="312" y="8"/>
                    </a:moveTo>
                    <a:cubicBezTo>
                      <a:pt x="312" y="8"/>
                      <a:pt x="312" y="8"/>
                      <a:pt x="312" y="8"/>
                    </a:cubicBezTo>
                    <a:cubicBezTo>
                      <a:pt x="313" y="8"/>
                      <a:pt x="315" y="6"/>
                      <a:pt x="315" y="5"/>
                    </a:cubicBezTo>
                    <a:cubicBezTo>
                      <a:pt x="315" y="5"/>
                      <a:pt x="315" y="5"/>
                      <a:pt x="315" y="5"/>
                    </a:cubicBezTo>
                    <a:cubicBezTo>
                      <a:pt x="315" y="3"/>
                      <a:pt x="313" y="2"/>
                      <a:pt x="312" y="2"/>
                    </a:cubicBezTo>
                    <a:cubicBezTo>
                      <a:pt x="312" y="2"/>
                      <a:pt x="312" y="2"/>
                      <a:pt x="312" y="2"/>
                    </a:cubicBezTo>
                    <a:cubicBezTo>
                      <a:pt x="310" y="2"/>
                      <a:pt x="309" y="3"/>
                      <a:pt x="309" y="5"/>
                    </a:cubicBezTo>
                    <a:cubicBezTo>
                      <a:pt x="309" y="5"/>
                      <a:pt x="309" y="5"/>
                      <a:pt x="309" y="5"/>
                    </a:cubicBezTo>
                    <a:cubicBezTo>
                      <a:pt x="309" y="6"/>
                      <a:pt x="310" y="8"/>
                      <a:pt x="312" y="8"/>
                    </a:cubicBezTo>
                    <a:close/>
                    <a:moveTo>
                      <a:pt x="306" y="24"/>
                    </a:moveTo>
                    <a:cubicBezTo>
                      <a:pt x="308" y="24"/>
                      <a:pt x="309" y="23"/>
                      <a:pt x="309" y="22"/>
                    </a:cubicBezTo>
                    <a:cubicBezTo>
                      <a:pt x="309" y="20"/>
                      <a:pt x="308" y="19"/>
                      <a:pt x="306" y="19"/>
                    </a:cubicBezTo>
                    <a:cubicBezTo>
                      <a:pt x="305" y="19"/>
                      <a:pt x="303" y="20"/>
                      <a:pt x="303" y="22"/>
                    </a:cubicBezTo>
                    <a:cubicBezTo>
                      <a:pt x="303" y="23"/>
                      <a:pt x="305" y="24"/>
                      <a:pt x="306" y="24"/>
                    </a:cubicBezTo>
                    <a:close/>
                    <a:moveTo>
                      <a:pt x="298" y="16"/>
                    </a:moveTo>
                    <a:cubicBezTo>
                      <a:pt x="298" y="16"/>
                      <a:pt x="298" y="16"/>
                      <a:pt x="298" y="16"/>
                    </a:cubicBezTo>
                    <a:cubicBezTo>
                      <a:pt x="298" y="17"/>
                      <a:pt x="299" y="19"/>
                      <a:pt x="301" y="19"/>
                    </a:cubicBezTo>
                    <a:cubicBezTo>
                      <a:pt x="301" y="19"/>
                      <a:pt x="301" y="19"/>
                      <a:pt x="301" y="19"/>
                    </a:cubicBezTo>
                    <a:cubicBezTo>
                      <a:pt x="302" y="19"/>
                      <a:pt x="303" y="17"/>
                      <a:pt x="303" y="16"/>
                    </a:cubicBezTo>
                    <a:cubicBezTo>
                      <a:pt x="303" y="16"/>
                      <a:pt x="303" y="16"/>
                      <a:pt x="303" y="16"/>
                    </a:cubicBezTo>
                    <a:cubicBezTo>
                      <a:pt x="303" y="14"/>
                      <a:pt x="302" y="13"/>
                      <a:pt x="301" y="13"/>
                    </a:cubicBezTo>
                    <a:cubicBezTo>
                      <a:pt x="301" y="13"/>
                      <a:pt x="301" y="13"/>
                      <a:pt x="301" y="13"/>
                    </a:cubicBezTo>
                    <a:cubicBezTo>
                      <a:pt x="299" y="13"/>
                      <a:pt x="298" y="14"/>
                      <a:pt x="298" y="16"/>
                    </a:cubicBezTo>
                    <a:close/>
                    <a:moveTo>
                      <a:pt x="306" y="8"/>
                    </a:moveTo>
                    <a:cubicBezTo>
                      <a:pt x="305" y="8"/>
                      <a:pt x="303" y="9"/>
                      <a:pt x="303" y="10"/>
                    </a:cubicBezTo>
                    <a:cubicBezTo>
                      <a:pt x="303" y="12"/>
                      <a:pt x="305" y="13"/>
                      <a:pt x="306" y="13"/>
                    </a:cubicBezTo>
                    <a:cubicBezTo>
                      <a:pt x="308" y="13"/>
                      <a:pt x="309" y="12"/>
                      <a:pt x="309" y="10"/>
                    </a:cubicBezTo>
                    <a:cubicBezTo>
                      <a:pt x="309" y="9"/>
                      <a:pt x="308" y="8"/>
                      <a:pt x="306" y="8"/>
                    </a:cubicBezTo>
                    <a:close/>
                    <a:moveTo>
                      <a:pt x="295" y="24"/>
                    </a:moveTo>
                    <a:cubicBezTo>
                      <a:pt x="297" y="24"/>
                      <a:pt x="298" y="23"/>
                      <a:pt x="298" y="22"/>
                    </a:cubicBezTo>
                    <a:cubicBezTo>
                      <a:pt x="298" y="20"/>
                      <a:pt x="297" y="19"/>
                      <a:pt x="295" y="19"/>
                    </a:cubicBezTo>
                    <a:cubicBezTo>
                      <a:pt x="293" y="19"/>
                      <a:pt x="292" y="20"/>
                      <a:pt x="292" y="22"/>
                    </a:cubicBezTo>
                    <a:cubicBezTo>
                      <a:pt x="292" y="23"/>
                      <a:pt x="293" y="24"/>
                      <a:pt x="295" y="24"/>
                    </a:cubicBezTo>
                    <a:close/>
                    <a:moveTo>
                      <a:pt x="306" y="36"/>
                    </a:moveTo>
                    <a:cubicBezTo>
                      <a:pt x="308" y="36"/>
                      <a:pt x="309" y="34"/>
                      <a:pt x="309" y="33"/>
                    </a:cubicBezTo>
                    <a:cubicBezTo>
                      <a:pt x="309" y="31"/>
                      <a:pt x="308" y="30"/>
                      <a:pt x="306" y="30"/>
                    </a:cubicBezTo>
                    <a:cubicBezTo>
                      <a:pt x="305" y="30"/>
                      <a:pt x="303" y="31"/>
                      <a:pt x="303" y="33"/>
                    </a:cubicBezTo>
                    <a:cubicBezTo>
                      <a:pt x="303" y="34"/>
                      <a:pt x="305" y="36"/>
                      <a:pt x="306" y="36"/>
                    </a:cubicBezTo>
                    <a:close/>
                    <a:moveTo>
                      <a:pt x="315" y="27"/>
                    </a:moveTo>
                    <a:cubicBezTo>
                      <a:pt x="315" y="27"/>
                      <a:pt x="315" y="27"/>
                      <a:pt x="315" y="27"/>
                    </a:cubicBezTo>
                    <a:cubicBezTo>
                      <a:pt x="315" y="26"/>
                      <a:pt x="313" y="24"/>
                      <a:pt x="312" y="24"/>
                    </a:cubicBezTo>
                    <a:cubicBezTo>
                      <a:pt x="312" y="24"/>
                      <a:pt x="312" y="24"/>
                      <a:pt x="312" y="24"/>
                    </a:cubicBezTo>
                    <a:cubicBezTo>
                      <a:pt x="310" y="24"/>
                      <a:pt x="309" y="26"/>
                      <a:pt x="309" y="27"/>
                    </a:cubicBezTo>
                    <a:cubicBezTo>
                      <a:pt x="309" y="27"/>
                      <a:pt x="309" y="27"/>
                      <a:pt x="309" y="27"/>
                    </a:cubicBezTo>
                    <a:cubicBezTo>
                      <a:pt x="309" y="29"/>
                      <a:pt x="310" y="30"/>
                      <a:pt x="312" y="30"/>
                    </a:cubicBezTo>
                    <a:cubicBezTo>
                      <a:pt x="312" y="30"/>
                      <a:pt x="312" y="30"/>
                      <a:pt x="312" y="30"/>
                    </a:cubicBezTo>
                    <a:cubicBezTo>
                      <a:pt x="313" y="30"/>
                      <a:pt x="315" y="29"/>
                      <a:pt x="315" y="27"/>
                    </a:cubicBezTo>
                    <a:close/>
                    <a:moveTo>
                      <a:pt x="289" y="2"/>
                    </a:moveTo>
                    <a:cubicBezTo>
                      <a:pt x="289" y="2"/>
                      <a:pt x="289" y="2"/>
                      <a:pt x="289" y="2"/>
                    </a:cubicBezTo>
                    <a:cubicBezTo>
                      <a:pt x="288" y="2"/>
                      <a:pt x="287" y="3"/>
                      <a:pt x="287" y="5"/>
                    </a:cubicBezTo>
                    <a:cubicBezTo>
                      <a:pt x="287" y="5"/>
                      <a:pt x="287" y="5"/>
                      <a:pt x="287" y="5"/>
                    </a:cubicBezTo>
                    <a:cubicBezTo>
                      <a:pt x="287" y="6"/>
                      <a:pt x="288" y="8"/>
                      <a:pt x="289" y="8"/>
                    </a:cubicBezTo>
                    <a:cubicBezTo>
                      <a:pt x="289" y="8"/>
                      <a:pt x="289" y="8"/>
                      <a:pt x="289" y="8"/>
                    </a:cubicBezTo>
                    <a:cubicBezTo>
                      <a:pt x="291" y="8"/>
                      <a:pt x="292" y="6"/>
                      <a:pt x="292" y="5"/>
                    </a:cubicBezTo>
                    <a:cubicBezTo>
                      <a:pt x="292" y="5"/>
                      <a:pt x="292" y="5"/>
                      <a:pt x="292" y="5"/>
                    </a:cubicBezTo>
                    <a:cubicBezTo>
                      <a:pt x="292" y="3"/>
                      <a:pt x="291" y="2"/>
                      <a:pt x="289" y="2"/>
                    </a:cubicBezTo>
                    <a:close/>
                    <a:moveTo>
                      <a:pt x="289" y="24"/>
                    </a:moveTo>
                    <a:cubicBezTo>
                      <a:pt x="289" y="24"/>
                      <a:pt x="289" y="24"/>
                      <a:pt x="289" y="24"/>
                    </a:cubicBezTo>
                    <a:cubicBezTo>
                      <a:pt x="288" y="24"/>
                      <a:pt x="287" y="26"/>
                      <a:pt x="287" y="27"/>
                    </a:cubicBezTo>
                    <a:cubicBezTo>
                      <a:pt x="287" y="27"/>
                      <a:pt x="287" y="27"/>
                      <a:pt x="287" y="27"/>
                    </a:cubicBezTo>
                    <a:cubicBezTo>
                      <a:pt x="287" y="29"/>
                      <a:pt x="288" y="30"/>
                      <a:pt x="289" y="30"/>
                    </a:cubicBezTo>
                    <a:cubicBezTo>
                      <a:pt x="289" y="30"/>
                      <a:pt x="289" y="30"/>
                      <a:pt x="289" y="30"/>
                    </a:cubicBezTo>
                    <a:cubicBezTo>
                      <a:pt x="291" y="30"/>
                      <a:pt x="292" y="29"/>
                      <a:pt x="292" y="27"/>
                    </a:cubicBezTo>
                    <a:cubicBezTo>
                      <a:pt x="292" y="27"/>
                      <a:pt x="292" y="27"/>
                      <a:pt x="292" y="27"/>
                    </a:cubicBezTo>
                    <a:cubicBezTo>
                      <a:pt x="292" y="26"/>
                      <a:pt x="291" y="24"/>
                      <a:pt x="289" y="24"/>
                    </a:cubicBezTo>
                    <a:close/>
                    <a:moveTo>
                      <a:pt x="315" y="38"/>
                    </a:moveTo>
                    <a:cubicBezTo>
                      <a:pt x="315" y="38"/>
                      <a:pt x="315" y="38"/>
                      <a:pt x="315" y="38"/>
                    </a:cubicBezTo>
                    <a:cubicBezTo>
                      <a:pt x="315" y="37"/>
                      <a:pt x="313" y="36"/>
                      <a:pt x="312" y="36"/>
                    </a:cubicBezTo>
                    <a:cubicBezTo>
                      <a:pt x="312" y="36"/>
                      <a:pt x="312" y="36"/>
                      <a:pt x="312" y="36"/>
                    </a:cubicBezTo>
                    <a:cubicBezTo>
                      <a:pt x="310" y="36"/>
                      <a:pt x="309" y="37"/>
                      <a:pt x="309" y="38"/>
                    </a:cubicBezTo>
                    <a:cubicBezTo>
                      <a:pt x="309" y="38"/>
                      <a:pt x="309" y="38"/>
                      <a:pt x="309" y="38"/>
                    </a:cubicBezTo>
                    <a:cubicBezTo>
                      <a:pt x="309" y="38"/>
                      <a:pt x="309" y="38"/>
                      <a:pt x="309" y="38"/>
                    </a:cubicBezTo>
                    <a:cubicBezTo>
                      <a:pt x="309" y="40"/>
                      <a:pt x="310" y="41"/>
                      <a:pt x="312" y="41"/>
                    </a:cubicBezTo>
                    <a:cubicBezTo>
                      <a:pt x="312" y="41"/>
                      <a:pt x="312" y="41"/>
                      <a:pt x="312" y="41"/>
                    </a:cubicBezTo>
                    <a:cubicBezTo>
                      <a:pt x="313" y="41"/>
                      <a:pt x="315" y="40"/>
                      <a:pt x="315" y="38"/>
                    </a:cubicBezTo>
                    <a:close/>
                    <a:moveTo>
                      <a:pt x="284" y="41"/>
                    </a:moveTo>
                    <a:cubicBezTo>
                      <a:pt x="282" y="41"/>
                      <a:pt x="281" y="42"/>
                      <a:pt x="281" y="44"/>
                    </a:cubicBezTo>
                    <a:cubicBezTo>
                      <a:pt x="281" y="45"/>
                      <a:pt x="282" y="47"/>
                      <a:pt x="284" y="47"/>
                    </a:cubicBezTo>
                    <a:cubicBezTo>
                      <a:pt x="284" y="47"/>
                      <a:pt x="284" y="47"/>
                      <a:pt x="284" y="47"/>
                    </a:cubicBezTo>
                    <a:cubicBezTo>
                      <a:pt x="285" y="47"/>
                      <a:pt x="287" y="45"/>
                      <a:pt x="287" y="44"/>
                    </a:cubicBezTo>
                    <a:cubicBezTo>
                      <a:pt x="287" y="42"/>
                      <a:pt x="285" y="41"/>
                      <a:pt x="284" y="41"/>
                    </a:cubicBezTo>
                    <a:close/>
                    <a:moveTo>
                      <a:pt x="292" y="38"/>
                    </a:moveTo>
                    <a:cubicBezTo>
                      <a:pt x="292" y="37"/>
                      <a:pt x="291" y="36"/>
                      <a:pt x="289" y="36"/>
                    </a:cubicBezTo>
                    <a:cubicBezTo>
                      <a:pt x="289" y="36"/>
                      <a:pt x="289" y="36"/>
                      <a:pt x="289" y="36"/>
                    </a:cubicBezTo>
                    <a:cubicBezTo>
                      <a:pt x="288" y="36"/>
                      <a:pt x="287" y="37"/>
                      <a:pt x="287" y="38"/>
                    </a:cubicBezTo>
                    <a:cubicBezTo>
                      <a:pt x="287" y="38"/>
                      <a:pt x="287" y="38"/>
                      <a:pt x="287" y="38"/>
                    </a:cubicBezTo>
                    <a:cubicBezTo>
                      <a:pt x="287" y="38"/>
                      <a:pt x="287" y="38"/>
                      <a:pt x="287" y="38"/>
                    </a:cubicBezTo>
                    <a:cubicBezTo>
                      <a:pt x="287" y="40"/>
                      <a:pt x="288" y="41"/>
                      <a:pt x="289" y="41"/>
                    </a:cubicBezTo>
                    <a:cubicBezTo>
                      <a:pt x="289" y="41"/>
                      <a:pt x="289" y="41"/>
                      <a:pt x="289" y="41"/>
                    </a:cubicBezTo>
                    <a:cubicBezTo>
                      <a:pt x="291" y="41"/>
                      <a:pt x="292" y="40"/>
                      <a:pt x="292" y="38"/>
                    </a:cubicBezTo>
                    <a:cubicBezTo>
                      <a:pt x="292" y="38"/>
                      <a:pt x="292" y="38"/>
                      <a:pt x="292" y="38"/>
                    </a:cubicBezTo>
                    <a:cubicBezTo>
                      <a:pt x="292" y="38"/>
                      <a:pt x="292" y="38"/>
                      <a:pt x="292" y="38"/>
                    </a:cubicBezTo>
                    <a:close/>
                    <a:moveTo>
                      <a:pt x="289" y="13"/>
                    </a:moveTo>
                    <a:cubicBezTo>
                      <a:pt x="289" y="13"/>
                      <a:pt x="289" y="13"/>
                      <a:pt x="289" y="13"/>
                    </a:cubicBezTo>
                    <a:cubicBezTo>
                      <a:pt x="288" y="13"/>
                      <a:pt x="287" y="14"/>
                      <a:pt x="287" y="16"/>
                    </a:cubicBezTo>
                    <a:cubicBezTo>
                      <a:pt x="287" y="16"/>
                      <a:pt x="287" y="16"/>
                      <a:pt x="287" y="16"/>
                    </a:cubicBezTo>
                    <a:cubicBezTo>
                      <a:pt x="287" y="17"/>
                      <a:pt x="288" y="19"/>
                      <a:pt x="289" y="19"/>
                    </a:cubicBezTo>
                    <a:cubicBezTo>
                      <a:pt x="289" y="19"/>
                      <a:pt x="289" y="19"/>
                      <a:pt x="289" y="19"/>
                    </a:cubicBezTo>
                    <a:cubicBezTo>
                      <a:pt x="291" y="19"/>
                      <a:pt x="292" y="17"/>
                      <a:pt x="292" y="16"/>
                    </a:cubicBezTo>
                    <a:cubicBezTo>
                      <a:pt x="292" y="16"/>
                      <a:pt x="292" y="16"/>
                      <a:pt x="292" y="16"/>
                    </a:cubicBezTo>
                    <a:cubicBezTo>
                      <a:pt x="292" y="14"/>
                      <a:pt x="291" y="13"/>
                      <a:pt x="289" y="13"/>
                    </a:cubicBezTo>
                    <a:close/>
                    <a:moveTo>
                      <a:pt x="312" y="47"/>
                    </a:moveTo>
                    <a:cubicBezTo>
                      <a:pt x="312" y="47"/>
                      <a:pt x="312" y="47"/>
                      <a:pt x="312" y="47"/>
                    </a:cubicBezTo>
                    <a:cubicBezTo>
                      <a:pt x="312" y="47"/>
                      <a:pt x="312" y="47"/>
                      <a:pt x="312" y="47"/>
                    </a:cubicBezTo>
                    <a:cubicBezTo>
                      <a:pt x="312" y="47"/>
                      <a:pt x="312" y="47"/>
                      <a:pt x="312" y="47"/>
                    </a:cubicBezTo>
                    <a:close/>
                    <a:moveTo>
                      <a:pt x="306" y="41"/>
                    </a:moveTo>
                    <a:cubicBezTo>
                      <a:pt x="305" y="41"/>
                      <a:pt x="303" y="42"/>
                      <a:pt x="303" y="44"/>
                    </a:cubicBezTo>
                    <a:cubicBezTo>
                      <a:pt x="303" y="45"/>
                      <a:pt x="305" y="47"/>
                      <a:pt x="306" y="47"/>
                    </a:cubicBezTo>
                    <a:cubicBezTo>
                      <a:pt x="308" y="47"/>
                      <a:pt x="309" y="45"/>
                      <a:pt x="309" y="44"/>
                    </a:cubicBezTo>
                    <a:cubicBezTo>
                      <a:pt x="309" y="42"/>
                      <a:pt x="308" y="41"/>
                      <a:pt x="306" y="41"/>
                    </a:cubicBezTo>
                    <a:close/>
                    <a:moveTo>
                      <a:pt x="301" y="47"/>
                    </a:moveTo>
                    <a:cubicBezTo>
                      <a:pt x="301" y="47"/>
                      <a:pt x="301" y="47"/>
                      <a:pt x="301" y="47"/>
                    </a:cubicBezTo>
                    <a:cubicBezTo>
                      <a:pt x="301" y="47"/>
                      <a:pt x="301" y="47"/>
                      <a:pt x="301" y="47"/>
                    </a:cubicBezTo>
                    <a:cubicBezTo>
                      <a:pt x="301" y="47"/>
                      <a:pt x="301" y="47"/>
                      <a:pt x="301" y="47"/>
                    </a:cubicBezTo>
                    <a:close/>
                    <a:moveTo>
                      <a:pt x="303" y="38"/>
                    </a:moveTo>
                    <a:cubicBezTo>
                      <a:pt x="303" y="38"/>
                      <a:pt x="303" y="38"/>
                      <a:pt x="303" y="38"/>
                    </a:cubicBezTo>
                    <a:cubicBezTo>
                      <a:pt x="303" y="37"/>
                      <a:pt x="302" y="36"/>
                      <a:pt x="301" y="36"/>
                    </a:cubicBezTo>
                    <a:cubicBezTo>
                      <a:pt x="301" y="36"/>
                      <a:pt x="301" y="36"/>
                      <a:pt x="301" y="36"/>
                    </a:cubicBezTo>
                    <a:cubicBezTo>
                      <a:pt x="299" y="36"/>
                      <a:pt x="298" y="37"/>
                      <a:pt x="298" y="38"/>
                    </a:cubicBezTo>
                    <a:cubicBezTo>
                      <a:pt x="298" y="38"/>
                      <a:pt x="298" y="38"/>
                      <a:pt x="298" y="38"/>
                    </a:cubicBezTo>
                    <a:cubicBezTo>
                      <a:pt x="298" y="38"/>
                      <a:pt x="298" y="38"/>
                      <a:pt x="298" y="38"/>
                    </a:cubicBezTo>
                    <a:cubicBezTo>
                      <a:pt x="298" y="40"/>
                      <a:pt x="299" y="41"/>
                      <a:pt x="301" y="41"/>
                    </a:cubicBezTo>
                    <a:cubicBezTo>
                      <a:pt x="301" y="41"/>
                      <a:pt x="301" y="41"/>
                      <a:pt x="301" y="41"/>
                    </a:cubicBezTo>
                    <a:cubicBezTo>
                      <a:pt x="302" y="41"/>
                      <a:pt x="303" y="40"/>
                      <a:pt x="303" y="38"/>
                    </a:cubicBezTo>
                    <a:close/>
                    <a:moveTo>
                      <a:pt x="295" y="41"/>
                    </a:moveTo>
                    <a:cubicBezTo>
                      <a:pt x="293" y="41"/>
                      <a:pt x="292" y="42"/>
                      <a:pt x="292" y="44"/>
                    </a:cubicBezTo>
                    <a:cubicBezTo>
                      <a:pt x="292" y="45"/>
                      <a:pt x="293" y="47"/>
                      <a:pt x="295" y="47"/>
                    </a:cubicBezTo>
                    <a:cubicBezTo>
                      <a:pt x="297" y="47"/>
                      <a:pt x="298" y="45"/>
                      <a:pt x="298" y="44"/>
                    </a:cubicBezTo>
                    <a:cubicBezTo>
                      <a:pt x="298" y="42"/>
                      <a:pt x="297" y="41"/>
                      <a:pt x="295" y="41"/>
                    </a:cubicBezTo>
                    <a:close/>
                    <a:moveTo>
                      <a:pt x="303" y="27"/>
                    </a:moveTo>
                    <a:cubicBezTo>
                      <a:pt x="303" y="27"/>
                      <a:pt x="303" y="27"/>
                      <a:pt x="303" y="27"/>
                    </a:cubicBezTo>
                    <a:cubicBezTo>
                      <a:pt x="303" y="26"/>
                      <a:pt x="302" y="24"/>
                      <a:pt x="301" y="24"/>
                    </a:cubicBezTo>
                    <a:cubicBezTo>
                      <a:pt x="301" y="24"/>
                      <a:pt x="301" y="24"/>
                      <a:pt x="301" y="24"/>
                    </a:cubicBezTo>
                    <a:cubicBezTo>
                      <a:pt x="299" y="24"/>
                      <a:pt x="298" y="26"/>
                      <a:pt x="298" y="27"/>
                    </a:cubicBezTo>
                    <a:cubicBezTo>
                      <a:pt x="298" y="27"/>
                      <a:pt x="298" y="27"/>
                      <a:pt x="298" y="27"/>
                    </a:cubicBezTo>
                    <a:cubicBezTo>
                      <a:pt x="298" y="29"/>
                      <a:pt x="299" y="30"/>
                      <a:pt x="301" y="30"/>
                    </a:cubicBezTo>
                    <a:cubicBezTo>
                      <a:pt x="301" y="30"/>
                      <a:pt x="301" y="30"/>
                      <a:pt x="301" y="30"/>
                    </a:cubicBezTo>
                    <a:cubicBezTo>
                      <a:pt x="302" y="30"/>
                      <a:pt x="303" y="29"/>
                      <a:pt x="303" y="27"/>
                    </a:cubicBezTo>
                    <a:close/>
                    <a:moveTo>
                      <a:pt x="13" y="13"/>
                    </a:moveTo>
                    <a:cubicBezTo>
                      <a:pt x="15" y="13"/>
                      <a:pt x="16" y="12"/>
                      <a:pt x="16" y="10"/>
                    </a:cubicBezTo>
                    <a:cubicBezTo>
                      <a:pt x="16" y="9"/>
                      <a:pt x="15" y="8"/>
                      <a:pt x="13" y="8"/>
                    </a:cubicBezTo>
                    <a:cubicBezTo>
                      <a:pt x="11" y="8"/>
                      <a:pt x="10" y="9"/>
                      <a:pt x="10" y="10"/>
                    </a:cubicBezTo>
                    <a:cubicBezTo>
                      <a:pt x="10" y="12"/>
                      <a:pt x="11" y="13"/>
                      <a:pt x="13" y="13"/>
                    </a:cubicBezTo>
                    <a:close/>
                    <a:moveTo>
                      <a:pt x="24" y="13"/>
                    </a:moveTo>
                    <a:cubicBezTo>
                      <a:pt x="26" y="13"/>
                      <a:pt x="27" y="12"/>
                      <a:pt x="27" y="10"/>
                    </a:cubicBezTo>
                    <a:cubicBezTo>
                      <a:pt x="27" y="9"/>
                      <a:pt x="26" y="8"/>
                      <a:pt x="24" y="8"/>
                    </a:cubicBezTo>
                    <a:cubicBezTo>
                      <a:pt x="23" y="8"/>
                      <a:pt x="21" y="9"/>
                      <a:pt x="21" y="10"/>
                    </a:cubicBezTo>
                    <a:cubicBezTo>
                      <a:pt x="21" y="12"/>
                      <a:pt x="23" y="13"/>
                      <a:pt x="24" y="13"/>
                    </a:cubicBezTo>
                    <a:close/>
                    <a:moveTo>
                      <a:pt x="15" y="1"/>
                    </a:moveTo>
                    <a:cubicBezTo>
                      <a:pt x="14" y="1"/>
                      <a:pt x="13" y="2"/>
                      <a:pt x="13" y="2"/>
                    </a:cubicBezTo>
                    <a:cubicBezTo>
                      <a:pt x="13" y="2"/>
                      <a:pt x="13" y="2"/>
                      <a:pt x="13" y="2"/>
                    </a:cubicBezTo>
                    <a:cubicBezTo>
                      <a:pt x="14" y="2"/>
                      <a:pt x="14" y="2"/>
                      <a:pt x="15" y="1"/>
                    </a:cubicBezTo>
                    <a:close/>
                    <a:moveTo>
                      <a:pt x="13" y="24"/>
                    </a:moveTo>
                    <a:cubicBezTo>
                      <a:pt x="15" y="24"/>
                      <a:pt x="16" y="23"/>
                      <a:pt x="16" y="22"/>
                    </a:cubicBezTo>
                    <a:cubicBezTo>
                      <a:pt x="16" y="20"/>
                      <a:pt x="15" y="19"/>
                      <a:pt x="13" y="19"/>
                    </a:cubicBezTo>
                    <a:cubicBezTo>
                      <a:pt x="11" y="19"/>
                      <a:pt x="10" y="20"/>
                      <a:pt x="10" y="22"/>
                    </a:cubicBezTo>
                    <a:cubicBezTo>
                      <a:pt x="10" y="23"/>
                      <a:pt x="11" y="24"/>
                      <a:pt x="13" y="24"/>
                    </a:cubicBezTo>
                    <a:close/>
                    <a:moveTo>
                      <a:pt x="24" y="36"/>
                    </a:moveTo>
                    <a:cubicBezTo>
                      <a:pt x="26" y="36"/>
                      <a:pt x="27" y="34"/>
                      <a:pt x="27" y="33"/>
                    </a:cubicBezTo>
                    <a:cubicBezTo>
                      <a:pt x="27" y="31"/>
                      <a:pt x="26" y="30"/>
                      <a:pt x="24" y="30"/>
                    </a:cubicBezTo>
                    <a:cubicBezTo>
                      <a:pt x="23" y="30"/>
                      <a:pt x="21" y="31"/>
                      <a:pt x="21" y="33"/>
                    </a:cubicBezTo>
                    <a:cubicBezTo>
                      <a:pt x="21" y="34"/>
                      <a:pt x="23" y="36"/>
                      <a:pt x="24" y="36"/>
                    </a:cubicBezTo>
                    <a:close/>
                    <a:moveTo>
                      <a:pt x="24" y="24"/>
                    </a:moveTo>
                    <a:cubicBezTo>
                      <a:pt x="26" y="24"/>
                      <a:pt x="27" y="23"/>
                      <a:pt x="27" y="22"/>
                    </a:cubicBezTo>
                    <a:cubicBezTo>
                      <a:pt x="27" y="20"/>
                      <a:pt x="26" y="19"/>
                      <a:pt x="24" y="19"/>
                    </a:cubicBezTo>
                    <a:cubicBezTo>
                      <a:pt x="23" y="19"/>
                      <a:pt x="21" y="20"/>
                      <a:pt x="21" y="22"/>
                    </a:cubicBezTo>
                    <a:cubicBezTo>
                      <a:pt x="21" y="23"/>
                      <a:pt x="23" y="24"/>
                      <a:pt x="24" y="24"/>
                    </a:cubicBezTo>
                    <a:close/>
                    <a:moveTo>
                      <a:pt x="10" y="16"/>
                    </a:moveTo>
                    <a:cubicBezTo>
                      <a:pt x="10" y="16"/>
                      <a:pt x="10" y="16"/>
                      <a:pt x="10" y="16"/>
                    </a:cubicBezTo>
                    <a:cubicBezTo>
                      <a:pt x="10" y="14"/>
                      <a:pt x="9" y="13"/>
                      <a:pt x="7" y="13"/>
                    </a:cubicBezTo>
                    <a:cubicBezTo>
                      <a:pt x="7" y="13"/>
                      <a:pt x="7" y="13"/>
                      <a:pt x="7" y="13"/>
                    </a:cubicBezTo>
                    <a:cubicBezTo>
                      <a:pt x="6" y="13"/>
                      <a:pt x="5" y="14"/>
                      <a:pt x="5" y="16"/>
                    </a:cubicBezTo>
                    <a:cubicBezTo>
                      <a:pt x="5" y="16"/>
                      <a:pt x="5" y="16"/>
                      <a:pt x="5" y="16"/>
                    </a:cubicBezTo>
                    <a:cubicBezTo>
                      <a:pt x="5" y="17"/>
                      <a:pt x="6" y="19"/>
                      <a:pt x="7" y="19"/>
                    </a:cubicBezTo>
                    <a:cubicBezTo>
                      <a:pt x="7" y="19"/>
                      <a:pt x="7" y="19"/>
                      <a:pt x="7" y="19"/>
                    </a:cubicBezTo>
                    <a:cubicBezTo>
                      <a:pt x="9" y="19"/>
                      <a:pt x="10" y="17"/>
                      <a:pt x="10" y="16"/>
                    </a:cubicBezTo>
                    <a:close/>
                    <a:moveTo>
                      <a:pt x="7" y="30"/>
                    </a:moveTo>
                    <a:cubicBezTo>
                      <a:pt x="7" y="30"/>
                      <a:pt x="7" y="30"/>
                      <a:pt x="7" y="30"/>
                    </a:cubicBezTo>
                    <a:cubicBezTo>
                      <a:pt x="9" y="30"/>
                      <a:pt x="10" y="29"/>
                      <a:pt x="10" y="27"/>
                    </a:cubicBezTo>
                    <a:cubicBezTo>
                      <a:pt x="10" y="27"/>
                      <a:pt x="10" y="27"/>
                      <a:pt x="10" y="27"/>
                    </a:cubicBezTo>
                    <a:cubicBezTo>
                      <a:pt x="10" y="26"/>
                      <a:pt x="9" y="24"/>
                      <a:pt x="7" y="24"/>
                    </a:cubicBezTo>
                    <a:cubicBezTo>
                      <a:pt x="7" y="24"/>
                      <a:pt x="7" y="24"/>
                      <a:pt x="7" y="24"/>
                    </a:cubicBezTo>
                    <a:cubicBezTo>
                      <a:pt x="6" y="24"/>
                      <a:pt x="5" y="26"/>
                      <a:pt x="5" y="27"/>
                    </a:cubicBezTo>
                    <a:cubicBezTo>
                      <a:pt x="5" y="27"/>
                      <a:pt x="5" y="27"/>
                      <a:pt x="5" y="27"/>
                    </a:cubicBezTo>
                    <a:cubicBezTo>
                      <a:pt x="5" y="29"/>
                      <a:pt x="6" y="30"/>
                      <a:pt x="7" y="30"/>
                    </a:cubicBezTo>
                    <a:close/>
                    <a:moveTo>
                      <a:pt x="2" y="30"/>
                    </a:moveTo>
                    <a:cubicBezTo>
                      <a:pt x="1" y="30"/>
                      <a:pt x="1" y="30"/>
                      <a:pt x="1" y="30"/>
                    </a:cubicBezTo>
                    <a:cubicBezTo>
                      <a:pt x="2" y="32"/>
                      <a:pt x="2" y="33"/>
                      <a:pt x="3" y="35"/>
                    </a:cubicBezTo>
                    <a:cubicBezTo>
                      <a:pt x="4" y="34"/>
                      <a:pt x="5" y="34"/>
                      <a:pt x="5" y="33"/>
                    </a:cubicBezTo>
                    <a:cubicBezTo>
                      <a:pt x="5" y="31"/>
                      <a:pt x="3" y="30"/>
                      <a:pt x="2" y="30"/>
                    </a:cubicBezTo>
                    <a:close/>
                    <a:moveTo>
                      <a:pt x="5" y="22"/>
                    </a:moveTo>
                    <a:cubicBezTo>
                      <a:pt x="5" y="20"/>
                      <a:pt x="3" y="19"/>
                      <a:pt x="2" y="19"/>
                    </a:cubicBezTo>
                    <a:cubicBezTo>
                      <a:pt x="1" y="19"/>
                      <a:pt x="0" y="19"/>
                      <a:pt x="0" y="20"/>
                    </a:cubicBezTo>
                    <a:cubicBezTo>
                      <a:pt x="0" y="20"/>
                      <a:pt x="0" y="21"/>
                      <a:pt x="0" y="22"/>
                    </a:cubicBezTo>
                    <a:cubicBezTo>
                      <a:pt x="0" y="23"/>
                      <a:pt x="0" y="23"/>
                      <a:pt x="0" y="23"/>
                    </a:cubicBezTo>
                    <a:cubicBezTo>
                      <a:pt x="0" y="24"/>
                      <a:pt x="1" y="24"/>
                      <a:pt x="2" y="24"/>
                    </a:cubicBezTo>
                    <a:cubicBezTo>
                      <a:pt x="3" y="24"/>
                      <a:pt x="5" y="23"/>
                      <a:pt x="5" y="22"/>
                    </a:cubicBezTo>
                    <a:close/>
                    <a:moveTo>
                      <a:pt x="7" y="8"/>
                    </a:moveTo>
                    <a:cubicBezTo>
                      <a:pt x="9" y="8"/>
                      <a:pt x="10" y="6"/>
                      <a:pt x="10" y="5"/>
                    </a:cubicBezTo>
                    <a:cubicBezTo>
                      <a:pt x="10" y="5"/>
                      <a:pt x="10" y="5"/>
                      <a:pt x="10" y="5"/>
                    </a:cubicBezTo>
                    <a:cubicBezTo>
                      <a:pt x="10" y="4"/>
                      <a:pt x="10" y="4"/>
                      <a:pt x="10" y="3"/>
                    </a:cubicBezTo>
                    <a:cubicBezTo>
                      <a:pt x="9" y="4"/>
                      <a:pt x="8" y="4"/>
                      <a:pt x="7" y="5"/>
                    </a:cubicBezTo>
                    <a:cubicBezTo>
                      <a:pt x="7" y="5"/>
                      <a:pt x="6" y="6"/>
                      <a:pt x="5" y="7"/>
                    </a:cubicBezTo>
                    <a:cubicBezTo>
                      <a:pt x="6" y="7"/>
                      <a:pt x="7" y="8"/>
                      <a:pt x="7" y="8"/>
                    </a:cubicBezTo>
                    <a:close/>
                    <a:moveTo>
                      <a:pt x="10" y="38"/>
                    </a:moveTo>
                    <a:cubicBezTo>
                      <a:pt x="10" y="37"/>
                      <a:pt x="9" y="36"/>
                      <a:pt x="7" y="36"/>
                    </a:cubicBezTo>
                    <a:cubicBezTo>
                      <a:pt x="7" y="36"/>
                      <a:pt x="7" y="36"/>
                      <a:pt x="7" y="36"/>
                    </a:cubicBezTo>
                    <a:cubicBezTo>
                      <a:pt x="6" y="36"/>
                      <a:pt x="5" y="36"/>
                      <a:pt x="5" y="37"/>
                    </a:cubicBezTo>
                    <a:cubicBezTo>
                      <a:pt x="6" y="38"/>
                      <a:pt x="7" y="40"/>
                      <a:pt x="9" y="41"/>
                    </a:cubicBezTo>
                    <a:cubicBezTo>
                      <a:pt x="10" y="40"/>
                      <a:pt x="10" y="39"/>
                      <a:pt x="10" y="38"/>
                    </a:cubicBezTo>
                    <a:cubicBezTo>
                      <a:pt x="10" y="38"/>
                      <a:pt x="10" y="38"/>
                      <a:pt x="10" y="38"/>
                    </a:cubicBezTo>
                    <a:cubicBezTo>
                      <a:pt x="10" y="38"/>
                      <a:pt x="10" y="38"/>
                      <a:pt x="10" y="38"/>
                    </a:cubicBezTo>
                    <a:close/>
                    <a:moveTo>
                      <a:pt x="5" y="10"/>
                    </a:moveTo>
                    <a:cubicBezTo>
                      <a:pt x="5" y="10"/>
                      <a:pt x="4" y="9"/>
                      <a:pt x="4" y="9"/>
                    </a:cubicBezTo>
                    <a:cubicBezTo>
                      <a:pt x="3" y="10"/>
                      <a:pt x="2" y="12"/>
                      <a:pt x="1" y="13"/>
                    </a:cubicBezTo>
                    <a:cubicBezTo>
                      <a:pt x="2" y="13"/>
                      <a:pt x="2" y="13"/>
                      <a:pt x="2" y="13"/>
                    </a:cubicBezTo>
                    <a:cubicBezTo>
                      <a:pt x="3" y="13"/>
                      <a:pt x="5" y="12"/>
                      <a:pt x="5" y="10"/>
                    </a:cubicBezTo>
                    <a:close/>
                    <a:moveTo>
                      <a:pt x="64" y="8"/>
                    </a:moveTo>
                    <a:cubicBezTo>
                      <a:pt x="64" y="8"/>
                      <a:pt x="64" y="8"/>
                      <a:pt x="64" y="8"/>
                    </a:cubicBezTo>
                    <a:cubicBezTo>
                      <a:pt x="65" y="8"/>
                      <a:pt x="67" y="6"/>
                      <a:pt x="67" y="5"/>
                    </a:cubicBezTo>
                    <a:cubicBezTo>
                      <a:pt x="67" y="3"/>
                      <a:pt x="65" y="2"/>
                      <a:pt x="64" y="2"/>
                    </a:cubicBezTo>
                    <a:cubicBezTo>
                      <a:pt x="64" y="2"/>
                      <a:pt x="64" y="2"/>
                      <a:pt x="64" y="2"/>
                    </a:cubicBezTo>
                    <a:cubicBezTo>
                      <a:pt x="62" y="2"/>
                      <a:pt x="61" y="3"/>
                      <a:pt x="61" y="5"/>
                    </a:cubicBezTo>
                    <a:cubicBezTo>
                      <a:pt x="61" y="5"/>
                      <a:pt x="61" y="5"/>
                      <a:pt x="61" y="5"/>
                    </a:cubicBezTo>
                    <a:cubicBezTo>
                      <a:pt x="61" y="6"/>
                      <a:pt x="62" y="8"/>
                      <a:pt x="64" y="8"/>
                    </a:cubicBezTo>
                    <a:close/>
                    <a:moveTo>
                      <a:pt x="75" y="8"/>
                    </a:moveTo>
                    <a:cubicBezTo>
                      <a:pt x="75" y="8"/>
                      <a:pt x="75" y="8"/>
                      <a:pt x="75" y="8"/>
                    </a:cubicBezTo>
                    <a:cubicBezTo>
                      <a:pt x="77" y="8"/>
                      <a:pt x="78" y="6"/>
                      <a:pt x="78" y="5"/>
                    </a:cubicBezTo>
                    <a:cubicBezTo>
                      <a:pt x="78" y="3"/>
                      <a:pt x="77" y="2"/>
                      <a:pt x="75" y="2"/>
                    </a:cubicBezTo>
                    <a:cubicBezTo>
                      <a:pt x="75" y="2"/>
                      <a:pt x="75" y="2"/>
                      <a:pt x="75" y="2"/>
                    </a:cubicBezTo>
                    <a:cubicBezTo>
                      <a:pt x="73" y="2"/>
                      <a:pt x="72" y="3"/>
                      <a:pt x="72" y="5"/>
                    </a:cubicBezTo>
                    <a:cubicBezTo>
                      <a:pt x="72" y="5"/>
                      <a:pt x="72" y="5"/>
                      <a:pt x="72" y="5"/>
                    </a:cubicBezTo>
                    <a:cubicBezTo>
                      <a:pt x="72" y="6"/>
                      <a:pt x="73" y="8"/>
                      <a:pt x="75" y="8"/>
                    </a:cubicBezTo>
                    <a:close/>
                    <a:moveTo>
                      <a:pt x="52" y="8"/>
                    </a:moveTo>
                    <a:cubicBezTo>
                      <a:pt x="52" y="8"/>
                      <a:pt x="52" y="8"/>
                      <a:pt x="52" y="8"/>
                    </a:cubicBezTo>
                    <a:cubicBezTo>
                      <a:pt x="54" y="8"/>
                      <a:pt x="55" y="6"/>
                      <a:pt x="55" y="5"/>
                    </a:cubicBezTo>
                    <a:cubicBezTo>
                      <a:pt x="55" y="3"/>
                      <a:pt x="54" y="2"/>
                      <a:pt x="52" y="2"/>
                    </a:cubicBezTo>
                    <a:cubicBezTo>
                      <a:pt x="52" y="2"/>
                      <a:pt x="52" y="2"/>
                      <a:pt x="52" y="2"/>
                    </a:cubicBezTo>
                    <a:cubicBezTo>
                      <a:pt x="51" y="2"/>
                      <a:pt x="50" y="3"/>
                      <a:pt x="50" y="5"/>
                    </a:cubicBezTo>
                    <a:cubicBezTo>
                      <a:pt x="50" y="5"/>
                      <a:pt x="50" y="5"/>
                      <a:pt x="50" y="5"/>
                    </a:cubicBezTo>
                    <a:cubicBezTo>
                      <a:pt x="50" y="6"/>
                      <a:pt x="51" y="8"/>
                      <a:pt x="52" y="8"/>
                    </a:cubicBezTo>
                    <a:close/>
                    <a:moveTo>
                      <a:pt x="58" y="2"/>
                    </a:moveTo>
                    <a:cubicBezTo>
                      <a:pt x="59" y="2"/>
                      <a:pt x="61" y="1"/>
                      <a:pt x="61" y="0"/>
                    </a:cubicBezTo>
                    <a:cubicBezTo>
                      <a:pt x="55" y="0"/>
                      <a:pt x="55" y="0"/>
                      <a:pt x="55" y="0"/>
                    </a:cubicBezTo>
                    <a:cubicBezTo>
                      <a:pt x="56" y="1"/>
                      <a:pt x="57" y="2"/>
                      <a:pt x="58" y="2"/>
                    </a:cubicBezTo>
                    <a:close/>
                    <a:moveTo>
                      <a:pt x="69" y="2"/>
                    </a:moveTo>
                    <a:cubicBezTo>
                      <a:pt x="71" y="2"/>
                      <a:pt x="72" y="1"/>
                      <a:pt x="72" y="0"/>
                    </a:cubicBezTo>
                    <a:cubicBezTo>
                      <a:pt x="67" y="0"/>
                      <a:pt x="67" y="0"/>
                      <a:pt x="67" y="0"/>
                    </a:cubicBezTo>
                    <a:cubicBezTo>
                      <a:pt x="67" y="1"/>
                      <a:pt x="68" y="2"/>
                      <a:pt x="69" y="2"/>
                    </a:cubicBezTo>
                    <a:close/>
                    <a:moveTo>
                      <a:pt x="126" y="41"/>
                    </a:moveTo>
                    <a:cubicBezTo>
                      <a:pt x="124" y="41"/>
                      <a:pt x="123" y="42"/>
                      <a:pt x="123" y="44"/>
                    </a:cubicBezTo>
                    <a:cubicBezTo>
                      <a:pt x="123" y="45"/>
                      <a:pt x="124" y="46"/>
                      <a:pt x="125" y="46"/>
                    </a:cubicBezTo>
                    <a:cubicBezTo>
                      <a:pt x="127" y="46"/>
                      <a:pt x="127" y="46"/>
                      <a:pt x="127" y="46"/>
                    </a:cubicBezTo>
                    <a:cubicBezTo>
                      <a:pt x="128" y="46"/>
                      <a:pt x="129" y="45"/>
                      <a:pt x="129" y="44"/>
                    </a:cubicBezTo>
                    <a:cubicBezTo>
                      <a:pt x="129" y="42"/>
                      <a:pt x="127" y="41"/>
                      <a:pt x="126" y="41"/>
                    </a:cubicBezTo>
                    <a:close/>
                    <a:moveTo>
                      <a:pt x="81" y="2"/>
                    </a:moveTo>
                    <a:cubicBezTo>
                      <a:pt x="82" y="2"/>
                      <a:pt x="83" y="1"/>
                      <a:pt x="83" y="0"/>
                    </a:cubicBezTo>
                    <a:cubicBezTo>
                      <a:pt x="78" y="0"/>
                      <a:pt x="78" y="0"/>
                      <a:pt x="78" y="0"/>
                    </a:cubicBezTo>
                    <a:cubicBezTo>
                      <a:pt x="78" y="1"/>
                      <a:pt x="79" y="2"/>
                      <a:pt x="81" y="2"/>
                    </a:cubicBezTo>
                    <a:close/>
                    <a:moveTo>
                      <a:pt x="41" y="8"/>
                    </a:moveTo>
                    <a:cubicBezTo>
                      <a:pt x="41" y="8"/>
                      <a:pt x="41" y="8"/>
                      <a:pt x="41" y="8"/>
                    </a:cubicBezTo>
                    <a:cubicBezTo>
                      <a:pt x="43" y="8"/>
                      <a:pt x="44" y="6"/>
                      <a:pt x="44" y="5"/>
                    </a:cubicBezTo>
                    <a:cubicBezTo>
                      <a:pt x="44" y="3"/>
                      <a:pt x="43" y="2"/>
                      <a:pt x="41" y="2"/>
                    </a:cubicBezTo>
                    <a:cubicBezTo>
                      <a:pt x="41" y="2"/>
                      <a:pt x="41" y="2"/>
                      <a:pt x="41" y="2"/>
                    </a:cubicBezTo>
                    <a:cubicBezTo>
                      <a:pt x="40" y="2"/>
                      <a:pt x="38" y="3"/>
                      <a:pt x="38" y="5"/>
                    </a:cubicBezTo>
                    <a:cubicBezTo>
                      <a:pt x="38" y="5"/>
                      <a:pt x="38" y="5"/>
                      <a:pt x="38" y="5"/>
                    </a:cubicBezTo>
                    <a:cubicBezTo>
                      <a:pt x="38" y="6"/>
                      <a:pt x="40" y="8"/>
                      <a:pt x="41" y="8"/>
                    </a:cubicBezTo>
                    <a:close/>
                    <a:moveTo>
                      <a:pt x="36" y="2"/>
                    </a:moveTo>
                    <a:cubicBezTo>
                      <a:pt x="37" y="2"/>
                      <a:pt x="38" y="1"/>
                      <a:pt x="38" y="0"/>
                    </a:cubicBezTo>
                    <a:cubicBezTo>
                      <a:pt x="33" y="0"/>
                      <a:pt x="33" y="0"/>
                      <a:pt x="33" y="0"/>
                    </a:cubicBezTo>
                    <a:cubicBezTo>
                      <a:pt x="33" y="1"/>
                      <a:pt x="34" y="2"/>
                      <a:pt x="36" y="2"/>
                    </a:cubicBezTo>
                    <a:close/>
                    <a:moveTo>
                      <a:pt x="24" y="2"/>
                    </a:moveTo>
                    <a:cubicBezTo>
                      <a:pt x="26" y="2"/>
                      <a:pt x="27" y="1"/>
                      <a:pt x="27" y="0"/>
                    </a:cubicBezTo>
                    <a:cubicBezTo>
                      <a:pt x="25" y="0"/>
                      <a:pt x="25" y="0"/>
                      <a:pt x="25" y="0"/>
                    </a:cubicBezTo>
                    <a:cubicBezTo>
                      <a:pt x="24" y="0"/>
                      <a:pt x="23" y="0"/>
                      <a:pt x="22" y="0"/>
                    </a:cubicBezTo>
                    <a:cubicBezTo>
                      <a:pt x="22" y="1"/>
                      <a:pt x="23" y="2"/>
                      <a:pt x="24" y="2"/>
                    </a:cubicBezTo>
                    <a:close/>
                    <a:moveTo>
                      <a:pt x="47" y="2"/>
                    </a:moveTo>
                    <a:cubicBezTo>
                      <a:pt x="48" y="2"/>
                      <a:pt x="49" y="1"/>
                      <a:pt x="50" y="0"/>
                    </a:cubicBezTo>
                    <a:cubicBezTo>
                      <a:pt x="44" y="0"/>
                      <a:pt x="44" y="0"/>
                      <a:pt x="44" y="0"/>
                    </a:cubicBezTo>
                    <a:cubicBezTo>
                      <a:pt x="44" y="1"/>
                      <a:pt x="46" y="2"/>
                      <a:pt x="47" y="2"/>
                    </a:cubicBezTo>
                    <a:close/>
                    <a:moveTo>
                      <a:pt x="86" y="8"/>
                    </a:moveTo>
                    <a:cubicBezTo>
                      <a:pt x="86" y="8"/>
                      <a:pt x="86" y="8"/>
                      <a:pt x="86" y="8"/>
                    </a:cubicBezTo>
                    <a:cubicBezTo>
                      <a:pt x="88" y="8"/>
                      <a:pt x="89" y="6"/>
                      <a:pt x="89" y="5"/>
                    </a:cubicBezTo>
                    <a:cubicBezTo>
                      <a:pt x="89" y="5"/>
                      <a:pt x="89" y="5"/>
                      <a:pt x="89" y="5"/>
                    </a:cubicBezTo>
                    <a:cubicBezTo>
                      <a:pt x="89" y="3"/>
                      <a:pt x="88" y="2"/>
                      <a:pt x="86" y="2"/>
                    </a:cubicBezTo>
                    <a:cubicBezTo>
                      <a:pt x="86" y="2"/>
                      <a:pt x="86" y="2"/>
                      <a:pt x="86" y="2"/>
                    </a:cubicBezTo>
                    <a:cubicBezTo>
                      <a:pt x="85" y="2"/>
                      <a:pt x="84" y="3"/>
                      <a:pt x="84" y="5"/>
                    </a:cubicBezTo>
                    <a:cubicBezTo>
                      <a:pt x="84" y="5"/>
                      <a:pt x="84" y="5"/>
                      <a:pt x="84" y="5"/>
                    </a:cubicBezTo>
                    <a:cubicBezTo>
                      <a:pt x="84" y="6"/>
                      <a:pt x="85" y="8"/>
                      <a:pt x="86" y="8"/>
                    </a:cubicBezTo>
                    <a:close/>
                    <a:moveTo>
                      <a:pt x="30" y="8"/>
                    </a:moveTo>
                    <a:cubicBezTo>
                      <a:pt x="30" y="8"/>
                      <a:pt x="30" y="8"/>
                      <a:pt x="30" y="8"/>
                    </a:cubicBezTo>
                    <a:cubicBezTo>
                      <a:pt x="31" y="8"/>
                      <a:pt x="33" y="6"/>
                      <a:pt x="33" y="5"/>
                    </a:cubicBezTo>
                    <a:cubicBezTo>
                      <a:pt x="33" y="5"/>
                      <a:pt x="33" y="5"/>
                      <a:pt x="33" y="5"/>
                    </a:cubicBezTo>
                    <a:cubicBezTo>
                      <a:pt x="33" y="3"/>
                      <a:pt x="31" y="2"/>
                      <a:pt x="30" y="2"/>
                    </a:cubicBezTo>
                    <a:cubicBezTo>
                      <a:pt x="30" y="2"/>
                      <a:pt x="30" y="2"/>
                      <a:pt x="30" y="2"/>
                    </a:cubicBezTo>
                    <a:cubicBezTo>
                      <a:pt x="28" y="2"/>
                      <a:pt x="27" y="3"/>
                      <a:pt x="27" y="5"/>
                    </a:cubicBezTo>
                    <a:cubicBezTo>
                      <a:pt x="27" y="5"/>
                      <a:pt x="27" y="5"/>
                      <a:pt x="27" y="5"/>
                    </a:cubicBezTo>
                    <a:cubicBezTo>
                      <a:pt x="27" y="6"/>
                      <a:pt x="28" y="8"/>
                      <a:pt x="30" y="8"/>
                    </a:cubicBezTo>
                    <a:close/>
                    <a:moveTo>
                      <a:pt x="81" y="41"/>
                    </a:moveTo>
                    <a:cubicBezTo>
                      <a:pt x="79" y="41"/>
                      <a:pt x="78" y="42"/>
                      <a:pt x="78" y="44"/>
                    </a:cubicBezTo>
                    <a:cubicBezTo>
                      <a:pt x="78" y="45"/>
                      <a:pt x="78" y="46"/>
                      <a:pt x="79" y="46"/>
                    </a:cubicBezTo>
                    <a:cubicBezTo>
                      <a:pt x="82" y="46"/>
                      <a:pt x="82" y="46"/>
                      <a:pt x="82" y="46"/>
                    </a:cubicBezTo>
                    <a:cubicBezTo>
                      <a:pt x="83" y="46"/>
                      <a:pt x="84" y="45"/>
                      <a:pt x="84" y="44"/>
                    </a:cubicBezTo>
                    <a:cubicBezTo>
                      <a:pt x="84" y="42"/>
                      <a:pt x="82" y="41"/>
                      <a:pt x="81" y="41"/>
                    </a:cubicBezTo>
                    <a:close/>
                    <a:moveTo>
                      <a:pt x="89" y="38"/>
                    </a:moveTo>
                    <a:cubicBezTo>
                      <a:pt x="89" y="38"/>
                      <a:pt x="89" y="38"/>
                      <a:pt x="89" y="38"/>
                    </a:cubicBezTo>
                    <a:cubicBezTo>
                      <a:pt x="89" y="37"/>
                      <a:pt x="88" y="36"/>
                      <a:pt x="86" y="36"/>
                    </a:cubicBezTo>
                    <a:cubicBezTo>
                      <a:pt x="86" y="36"/>
                      <a:pt x="86" y="36"/>
                      <a:pt x="86" y="36"/>
                    </a:cubicBezTo>
                    <a:cubicBezTo>
                      <a:pt x="85" y="36"/>
                      <a:pt x="84" y="37"/>
                      <a:pt x="84" y="38"/>
                    </a:cubicBezTo>
                    <a:cubicBezTo>
                      <a:pt x="84" y="38"/>
                      <a:pt x="84" y="38"/>
                      <a:pt x="84" y="38"/>
                    </a:cubicBezTo>
                    <a:cubicBezTo>
                      <a:pt x="84" y="38"/>
                      <a:pt x="84" y="38"/>
                      <a:pt x="84" y="38"/>
                    </a:cubicBezTo>
                    <a:cubicBezTo>
                      <a:pt x="84" y="40"/>
                      <a:pt x="85" y="41"/>
                      <a:pt x="86" y="41"/>
                    </a:cubicBezTo>
                    <a:cubicBezTo>
                      <a:pt x="86" y="41"/>
                      <a:pt x="86" y="41"/>
                      <a:pt x="86" y="41"/>
                    </a:cubicBezTo>
                    <a:cubicBezTo>
                      <a:pt x="88" y="41"/>
                      <a:pt x="89" y="40"/>
                      <a:pt x="89" y="38"/>
                    </a:cubicBezTo>
                    <a:close/>
                    <a:moveTo>
                      <a:pt x="78" y="38"/>
                    </a:moveTo>
                    <a:cubicBezTo>
                      <a:pt x="78" y="37"/>
                      <a:pt x="77" y="36"/>
                      <a:pt x="75" y="36"/>
                    </a:cubicBezTo>
                    <a:cubicBezTo>
                      <a:pt x="75" y="36"/>
                      <a:pt x="75" y="36"/>
                      <a:pt x="75" y="36"/>
                    </a:cubicBezTo>
                    <a:cubicBezTo>
                      <a:pt x="73" y="36"/>
                      <a:pt x="72" y="37"/>
                      <a:pt x="72" y="38"/>
                    </a:cubicBezTo>
                    <a:cubicBezTo>
                      <a:pt x="72" y="38"/>
                      <a:pt x="72" y="38"/>
                      <a:pt x="72" y="38"/>
                    </a:cubicBezTo>
                    <a:cubicBezTo>
                      <a:pt x="72" y="38"/>
                      <a:pt x="72" y="38"/>
                      <a:pt x="72" y="38"/>
                    </a:cubicBezTo>
                    <a:cubicBezTo>
                      <a:pt x="72" y="40"/>
                      <a:pt x="73" y="41"/>
                      <a:pt x="75" y="41"/>
                    </a:cubicBezTo>
                    <a:cubicBezTo>
                      <a:pt x="75" y="41"/>
                      <a:pt x="75" y="41"/>
                      <a:pt x="75" y="41"/>
                    </a:cubicBezTo>
                    <a:cubicBezTo>
                      <a:pt x="77" y="41"/>
                      <a:pt x="78" y="40"/>
                      <a:pt x="78" y="38"/>
                    </a:cubicBezTo>
                    <a:cubicBezTo>
                      <a:pt x="78" y="38"/>
                      <a:pt x="78" y="38"/>
                      <a:pt x="78" y="38"/>
                    </a:cubicBezTo>
                    <a:close/>
                    <a:moveTo>
                      <a:pt x="92" y="41"/>
                    </a:moveTo>
                    <a:cubicBezTo>
                      <a:pt x="90" y="41"/>
                      <a:pt x="89" y="42"/>
                      <a:pt x="89" y="44"/>
                    </a:cubicBezTo>
                    <a:cubicBezTo>
                      <a:pt x="89" y="45"/>
                      <a:pt x="90" y="46"/>
                      <a:pt x="91" y="46"/>
                    </a:cubicBezTo>
                    <a:cubicBezTo>
                      <a:pt x="93" y="46"/>
                      <a:pt x="93" y="46"/>
                      <a:pt x="93" y="46"/>
                    </a:cubicBezTo>
                    <a:cubicBezTo>
                      <a:pt x="94" y="46"/>
                      <a:pt x="95" y="45"/>
                      <a:pt x="95" y="44"/>
                    </a:cubicBezTo>
                    <a:cubicBezTo>
                      <a:pt x="95" y="42"/>
                      <a:pt x="94" y="41"/>
                      <a:pt x="92" y="41"/>
                    </a:cubicBezTo>
                    <a:close/>
                    <a:moveTo>
                      <a:pt x="69" y="41"/>
                    </a:moveTo>
                    <a:cubicBezTo>
                      <a:pt x="68" y="41"/>
                      <a:pt x="67" y="42"/>
                      <a:pt x="67" y="44"/>
                    </a:cubicBezTo>
                    <a:cubicBezTo>
                      <a:pt x="67" y="45"/>
                      <a:pt x="67" y="46"/>
                      <a:pt x="68" y="46"/>
                    </a:cubicBezTo>
                    <a:cubicBezTo>
                      <a:pt x="71" y="46"/>
                      <a:pt x="71" y="46"/>
                      <a:pt x="71" y="46"/>
                    </a:cubicBezTo>
                    <a:cubicBezTo>
                      <a:pt x="72" y="46"/>
                      <a:pt x="72" y="45"/>
                      <a:pt x="72" y="44"/>
                    </a:cubicBezTo>
                    <a:cubicBezTo>
                      <a:pt x="72" y="42"/>
                      <a:pt x="71" y="41"/>
                      <a:pt x="69" y="41"/>
                    </a:cubicBezTo>
                    <a:close/>
                    <a:moveTo>
                      <a:pt x="67" y="38"/>
                    </a:moveTo>
                    <a:cubicBezTo>
                      <a:pt x="67" y="37"/>
                      <a:pt x="65" y="36"/>
                      <a:pt x="64" y="36"/>
                    </a:cubicBezTo>
                    <a:cubicBezTo>
                      <a:pt x="64" y="36"/>
                      <a:pt x="64" y="36"/>
                      <a:pt x="64" y="36"/>
                    </a:cubicBezTo>
                    <a:cubicBezTo>
                      <a:pt x="62" y="36"/>
                      <a:pt x="61" y="37"/>
                      <a:pt x="61" y="38"/>
                    </a:cubicBezTo>
                    <a:cubicBezTo>
                      <a:pt x="61" y="38"/>
                      <a:pt x="61" y="38"/>
                      <a:pt x="61" y="38"/>
                    </a:cubicBezTo>
                    <a:cubicBezTo>
                      <a:pt x="61" y="38"/>
                      <a:pt x="61" y="38"/>
                      <a:pt x="61" y="38"/>
                    </a:cubicBezTo>
                    <a:cubicBezTo>
                      <a:pt x="61" y="40"/>
                      <a:pt x="62" y="41"/>
                      <a:pt x="64" y="41"/>
                    </a:cubicBezTo>
                    <a:cubicBezTo>
                      <a:pt x="64" y="41"/>
                      <a:pt x="64" y="41"/>
                      <a:pt x="64" y="41"/>
                    </a:cubicBezTo>
                    <a:cubicBezTo>
                      <a:pt x="65" y="41"/>
                      <a:pt x="67" y="40"/>
                      <a:pt x="67" y="38"/>
                    </a:cubicBezTo>
                    <a:cubicBezTo>
                      <a:pt x="67" y="38"/>
                      <a:pt x="67" y="38"/>
                      <a:pt x="67" y="38"/>
                    </a:cubicBezTo>
                    <a:close/>
                    <a:moveTo>
                      <a:pt x="13" y="36"/>
                    </a:moveTo>
                    <a:cubicBezTo>
                      <a:pt x="15" y="36"/>
                      <a:pt x="16" y="34"/>
                      <a:pt x="16" y="33"/>
                    </a:cubicBezTo>
                    <a:cubicBezTo>
                      <a:pt x="16" y="31"/>
                      <a:pt x="15" y="30"/>
                      <a:pt x="13" y="30"/>
                    </a:cubicBezTo>
                    <a:cubicBezTo>
                      <a:pt x="11" y="30"/>
                      <a:pt x="10" y="31"/>
                      <a:pt x="10" y="33"/>
                    </a:cubicBezTo>
                    <a:cubicBezTo>
                      <a:pt x="10" y="34"/>
                      <a:pt x="11" y="36"/>
                      <a:pt x="13" y="36"/>
                    </a:cubicBezTo>
                    <a:close/>
                    <a:moveTo>
                      <a:pt x="112" y="38"/>
                    </a:moveTo>
                    <a:cubicBezTo>
                      <a:pt x="112" y="38"/>
                      <a:pt x="112" y="38"/>
                      <a:pt x="112" y="38"/>
                    </a:cubicBezTo>
                    <a:cubicBezTo>
                      <a:pt x="112" y="37"/>
                      <a:pt x="110" y="36"/>
                      <a:pt x="109" y="36"/>
                    </a:cubicBezTo>
                    <a:cubicBezTo>
                      <a:pt x="109" y="36"/>
                      <a:pt x="109" y="36"/>
                      <a:pt x="109" y="36"/>
                    </a:cubicBezTo>
                    <a:cubicBezTo>
                      <a:pt x="107" y="36"/>
                      <a:pt x="106" y="37"/>
                      <a:pt x="106" y="38"/>
                    </a:cubicBezTo>
                    <a:cubicBezTo>
                      <a:pt x="106" y="38"/>
                      <a:pt x="106" y="38"/>
                      <a:pt x="106" y="38"/>
                    </a:cubicBezTo>
                    <a:cubicBezTo>
                      <a:pt x="106" y="38"/>
                      <a:pt x="106" y="38"/>
                      <a:pt x="106" y="38"/>
                    </a:cubicBezTo>
                    <a:cubicBezTo>
                      <a:pt x="106" y="40"/>
                      <a:pt x="107" y="41"/>
                      <a:pt x="109" y="41"/>
                    </a:cubicBezTo>
                    <a:cubicBezTo>
                      <a:pt x="109" y="41"/>
                      <a:pt x="109" y="41"/>
                      <a:pt x="109" y="41"/>
                    </a:cubicBezTo>
                    <a:cubicBezTo>
                      <a:pt x="110" y="41"/>
                      <a:pt x="112" y="40"/>
                      <a:pt x="112" y="38"/>
                    </a:cubicBezTo>
                    <a:close/>
                    <a:moveTo>
                      <a:pt x="115" y="41"/>
                    </a:moveTo>
                    <a:cubicBezTo>
                      <a:pt x="113" y="41"/>
                      <a:pt x="112" y="42"/>
                      <a:pt x="112" y="44"/>
                    </a:cubicBezTo>
                    <a:cubicBezTo>
                      <a:pt x="112" y="45"/>
                      <a:pt x="112" y="46"/>
                      <a:pt x="113" y="46"/>
                    </a:cubicBezTo>
                    <a:cubicBezTo>
                      <a:pt x="116" y="46"/>
                      <a:pt x="116" y="46"/>
                      <a:pt x="116" y="46"/>
                    </a:cubicBezTo>
                    <a:cubicBezTo>
                      <a:pt x="117" y="46"/>
                      <a:pt x="117" y="45"/>
                      <a:pt x="117" y="44"/>
                    </a:cubicBezTo>
                    <a:cubicBezTo>
                      <a:pt x="117" y="42"/>
                      <a:pt x="116" y="41"/>
                      <a:pt x="115" y="41"/>
                    </a:cubicBezTo>
                    <a:close/>
                    <a:moveTo>
                      <a:pt x="100" y="38"/>
                    </a:moveTo>
                    <a:cubicBezTo>
                      <a:pt x="100" y="37"/>
                      <a:pt x="99" y="36"/>
                      <a:pt x="98" y="36"/>
                    </a:cubicBezTo>
                    <a:cubicBezTo>
                      <a:pt x="98" y="36"/>
                      <a:pt x="98" y="36"/>
                      <a:pt x="98" y="36"/>
                    </a:cubicBezTo>
                    <a:cubicBezTo>
                      <a:pt x="96" y="36"/>
                      <a:pt x="95" y="37"/>
                      <a:pt x="95" y="38"/>
                    </a:cubicBezTo>
                    <a:cubicBezTo>
                      <a:pt x="95" y="38"/>
                      <a:pt x="95" y="38"/>
                      <a:pt x="95" y="38"/>
                    </a:cubicBezTo>
                    <a:cubicBezTo>
                      <a:pt x="95" y="38"/>
                      <a:pt x="95" y="38"/>
                      <a:pt x="95" y="38"/>
                    </a:cubicBezTo>
                    <a:cubicBezTo>
                      <a:pt x="95" y="40"/>
                      <a:pt x="96" y="41"/>
                      <a:pt x="98" y="41"/>
                    </a:cubicBezTo>
                    <a:cubicBezTo>
                      <a:pt x="98" y="41"/>
                      <a:pt x="98" y="41"/>
                      <a:pt x="98" y="41"/>
                    </a:cubicBezTo>
                    <a:cubicBezTo>
                      <a:pt x="99" y="41"/>
                      <a:pt x="100" y="40"/>
                      <a:pt x="100" y="38"/>
                    </a:cubicBezTo>
                    <a:cubicBezTo>
                      <a:pt x="100" y="38"/>
                      <a:pt x="100" y="38"/>
                      <a:pt x="100" y="38"/>
                    </a:cubicBezTo>
                    <a:close/>
                    <a:moveTo>
                      <a:pt x="123" y="38"/>
                    </a:moveTo>
                    <a:cubicBezTo>
                      <a:pt x="123" y="38"/>
                      <a:pt x="123" y="38"/>
                      <a:pt x="123" y="38"/>
                    </a:cubicBezTo>
                    <a:cubicBezTo>
                      <a:pt x="123" y="37"/>
                      <a:pt x="122" y="36"/>
                      <a:pt x="120" y="36"/>
                    </a:cubicBezTo>
                    <a:cubicBezTo>
                      <a:pt x="120" y="36"/>
                      <a:pt x="120" y="36"/>
                      <a:pt x="120" y="36"/>
                    </a:cubicBezTo>
                    <a:cubicBezTo>
                      <a:pt x="119" y="36"/>
                      <a:pt x="117" y="37"/>
                      <a:pt x="117" y="38"/>
                    </a:cubicBezTo>
                    <a:cubicBezTo>
                      <a:pt x="117" y="38"/>
                      <a:pt x="117" y="38"/>
                      <a:pt x="117" y="38"/>
                    </a:cubicBezTo>
                    <a:cubicBezTo>
                      <a:pt x="117" y="38"/>
                      <a:pt x="117" y="38"/>
                      <a:pt x="117" y="38"/>
                    </a:cubicBezTo>
                    <a:cubicBezTo>
                      <a:pt x="117" y="40"/>
                      <a:pt x="119" y="41"/>
                      <a:pt x="120" y="41"/>
                    </a:cubicBezTo>
                    <a:cubicBezTo>
                      <a:pt x="120" y="41"/>
                      <a:pt x="120" y="41"/>
                      <a:pt x="120" y="41"/>
                    </a:cubicBezTo>
                    <a:cubicBezTo>
                      <a:pt x="120" y="41"/>
                      <a:pt x="120" y="41"/>
                      <a:pt x="120" y="41"/>
                    </a:cubicBezTo>
                    <a:cubicBezTo>
                      <a:pt x="122" y="41"/>
                      <a:pt x="123" y="40"/>
                      <a:pt x="123" y="38"/>
                    </a:cubicBezTo>
                    <a:close/>
                    <a:moveTo>
                      <a:pt x="103" y="41"/>
                    </a:moveTo>
                    <a:cubicBezTo>
                      <a:pt x="102" y="41"/>
                      <a:pt x="100" y="42"/>
                      <a:pt x="100" y="44"/>
                    </a:cubicBezTo>
                    <a:cubicBezTo>
                      <a:pt x="100" y="45"/>
                      <a:pt x="101" y="46"/>
                      <a:pt x="102" y="46"/>
                    </a:cubicBezTo>
                    <a:cubicBezTo>
                      <a:pt x="105" y="46"/>
                      <a:pt x="105" y="46"/>
                      <a:pt x="105" y="46"/>
                    </a:cubicBezTo>
                    <a:cubicBezTo>
                      <a:pt x="105" y="46"/>
                      <a:pt x="106" y="45"/>
                      <a:pt x="106" y="44"/>
                    </a:cubicBezTo>
                    <a:cubicBezTo>
                      <a:pt x="106" y="42"/>
                      <a:pt x="105" y="41"/>
                      <a:pt x="103" y="41"/>
                    </a:cubicBezTo>
                    <a:close/>
                    <a:moveTo>
                      <a:pt x="55" y="38"/>
                    </a:moveTo>
                    <a:cubicBezTo>
                      <a:pt x="55" y="37"/>
                      <a:pt x="54" y="36"/>
                      <a:pt x="52" y="36"/>
                    </a:cubicBezTo>
                    <a:cubicBezTo>
                      <a:pt x="52" y="36"/>
                      <a:pt x="52" y="36"/>
                      <a:pt x="52" y="36"/>
                    </a:cubicBezTo>
                    <a:cubicBezTo>
                      <a:pt x="51" y="36"/>
                      <a:pt x="50" y="37"/>
                      <a:pt x="50" y="38"/>
                    </a:cubicBezTo>
                    <a:cubicBezTo>
                      <a:pt x="50" y="38"/>
                      <a:pt x="50" y="38"/>
                      <a:pt x="50" y="38"/>
                    </a:cubicBezTo>
                    <a:cubicBezTo>
                      <a:pt x="50" y="38"/>
                      <a:pt x="50" y="38"/>
                      <a:pt x="50" y="38"/>
                    </a:cubicBezTo>
                    <a:cubicBezTo>
                      <a:pt x="50" y="40"/>
                      <a:pt x="51" y="41"/>
                      <a:pt x="52" y="41"/>
                    </a:cubicBezTo>
                    <a:cubicBezTo>
                      <a:pt x="52" y="41"/>
                      <a:pt x="52" y="41"/>
                      <a:pt x="52" y="41"/>
                    </a:cubicBezTo>
                    <a:cubicBezTo>
                      <a:pt x="54" y="41"/>
                      <a:pt x="55" y="40"/>
                      <a:pt x="55" y="38"/>
                    </a:cubicBezTo>
                    <a:cubicBezTo>
                      <a:pt x="55" y="38"/>
                      <a:pt x="55" y="38"/>
                      <a:pt x="55" y="38"/>
                    </a:cubicBezTo>
                    <a:close/>
                    <a:moveTo>
                      <a:pt x="36" y="41"/>
                    </a:moveTo>
                    <a:cubicBezTo>
                      <a:pt x="34" y="41"/>
                      <a:pt x="33" y="42"/>
                      <a:pt x="33" y="44"/>
                    </a:cubicBezTo>
                    <a:cubicBezTo>
                      <a:pt x="33" y="45"/>
                      <a:pt x="33" y="46"/>
                      <a:pt x="34" y="46"/>
                    </a:cubicBezTo>
                    <a:cubicBezTo>
                      <a:pt x="37" y="46"/>
                      <a:pt x="37" y="46"/>
                      <a:pt x="37" y="46"/>
                    </a:cubicBezTo>
                    <a:cubicBezTo>
                      <a:pt x="38" y="46"/>
                      <a:pt x="38" y="45"/>
                      <a:pt x="38" y="44"/>
                    </a:cubicBezTo>
                    <a:cubicBezTo>
                      <a:pt x="38" y="42"/>
                      <a:pt x="37" y="41"/>
                      <a:pt x="36" y="41"/>
                    </a:cubicBezTo>
                    <a:close/>
                    <a:moveTo>
                      <a:pt x="33" y="38"/>
                    </a:moveTo>
                    <a:cubicBezTo>
                      <a:pt x="33" y="38"/>
                      <a:pt x="33" y="38"/>
                      <a:pt x="33" y="38"/>
                    </a:cubicBezTo>
                    <a:cubicBezTo>
                      <a:pt x="33" y="37"/>
                      <a:pt x="31" y="36"/>
                      <a:pt x="30" y="36"/>
                    </a:cubicBezTo>
                    <a:cubicBezTo>
                      <a:pt x="30" y="36"/>
                      <a:pt x="30" y="36"/>
                      <a:pt x="30" y="36"/>
                    </a:cubicBezTo>
                    <a:cubicBezTo>
                      <a:pt x="28" y="36"/>
                      <a:pt x="27" y="37"/>
                      <a:pt x="27" y="38"/>
                    </a:cubicBezTo>
                    <a:cubicBezTo>
                      <a:pt x="27" y="38"/>
                      <a:pt x="27" y="38"/>
                      <a:pt x="27" y="38"/>
                    </a:cubicBezTo>
                    <a:cubicBezTo>
                      <a:pt x="27" y="38"/>
                      <a:pt x="27" y="38"/>
                      <a:pt x="27" y="38"/>
                    </a:cubicBezTo>
                    <a:cubicBezTo>
                      <a:pt x="27" y="40"/>
                      <a:pt x="28" y="41"/>
                      <a:pt x="30" y="41"/>
                    </a:cubicBezTo>
                    <a:cubicBezTo>
                      <a:pt x="30" y="41"/>
                      <a:pt x="30" y="41"/>
                      <a:pt x="30" y="41"/>
                    </a:cubicBezTo>
                    <a:cubicBezTo>
                      <a:pt x="31" y="41"/>
                      <a:pt x="33" y="40"/>
                      <a:pt x="33" y="38"/>
                    </a:cubicBezTo>
                    <a:close/>
                    <a:moveTo>
                      <a:pt x="19" y="36"/>
                    </a:moveTo>
                    <a:cubicBezTo>
                      <a:pt x="19" y="36"/>
                      <a:pt x="19" y="36"/>
                      <a:pt x="19" y="36"/>
                    </a:cubicBezTo>
                    <a:cubicBezTo>
                      <a:pt x="17" y="36"/>
                      <a:pt x="16" y="37"/>
                      <a:pt x="16" y="38"/>
                    </a:cubicBezTo>
                    <a:cubicBezTo>
                      <a:pt x="16" y="38"/>
                      <a:pt x="16" y="38"/>
                      <a:pt x="16" y="38"/>
                    </a:cubicBezTo>
                    <a:cubicBezTo>
                      <a:pt x="16" y="38"/>
                      <a:pt x="16" y="38"/>
                      <a:pt x="16" y="38"/>
                    </a:cubicBezTo>
                    <a:cubicBezTo>
                      <a:pt x="16" y="40"/>
                      <a:pt x="17" y="41"/>
                      <a:pt x="19" y="41"/>
                    </a:cubicBezTo>
                    <a:cubicBezTo>
                      <a:pt x="19" y="41"/>
                      <a:pt x="19" y="41"/>
                      <a:pt x="19" y="41"/>
                    </a:cubicBezTo>
                    <a:cubicBezTo>
                      <a:pt x="20" y="41"/>
                      <a:pt x="21" y="40"/>
                      <a:pt x="21" y="38"/>
                    </a:cubicBezTo>
                    <a:cubicBezTo>
                      <a:pt x="21" y="38"/>
                      <a:pt x="21" y="38"/>
                      <a:pt x="21" y="38"/>
                    </a:cubicBezTo>
                    <a:cubicBezTo>
                      <a:pt x="21" y="37"/>
                      <a:pt x="20" y="36"/>
                      <a:pt x="19" y="36"/>
                    </a:cubicBezTo>
                    <a:close/>
                    <a:moveTo>
                      <a:pt x="58" y="41"/>
                    </a:moveTo>
                    <a:cubicBezTo>
                      <a:pt x="57" y="41"/>
                      <a:pt x="55" y="42"/>
                      <a:pt x="55" y="44"/>
                    </a:cubicBezTo>
                    <a:cubicBezTo>
                      <a:pt x="55" y="45"/>
                      <a:pt x="56" y="46"/>
                      <a:pt x="57" y="46"/>
                    </a:cubicBezTo>
                    <a:cubicBezTo>
                      <a:pt x="60" y="46"/>
                      <a:pt x="60" y="46"/>
                      <a:pt x="60" y="46"/>
                    </a:cubicBezTo>
                    <a:cubicBezTo>
                      <a:pt x="60" y="46"/>
                      <a:pt x="61" y="45"/>
                      <a:pt x="61" y="44"/>
                    </a:cubicBezTo>
                    <a:cubicBezTo>
                      <a:pt x="61" y="42"/>
                      <a:pt x="60" y="41"/>
                      <a:pt x="58" y="41"/>
                    </a:cubicBezTo>
                    <a:close/>
                    <a:moveTo>
                      <a:pt x="19" y="13"/>
                    </a:moveTo>
                    <a:cubicBezTo>
                      <a:pt x="19" y="13"/>
                      <a:pt x="19" y="13"/>
                      <a:pt x="19" y="13"/>
                    </a:cubicBezTo>
                    <a:cubicBezTo>
                      <a:pt x="17" y="13"/>
                      <a:pt x="16" y="14"/>
                      <a:pt x="16" y="16"/>
                    </a:cubicBezTo>
                    <a:cubicBezTo>
                      <a:pt x="16" y="16"/>
                      <a:pt x="16" y="16"/>
                      <a:pt x="16" y="16"/>
                    </a:cubicBezTo>
                    <a:cubicBezTo>
                      <a:pt x="16" y="17"/>
                      <a:pt x="17" y="19"/>
                      <a:pt x="19" y="19"/>
                    </a:cubicBezTo>
                    <a:cubicBezTo>
                      <a:pt x="19" y="19"/>
                      <a:pt x="19" y="19"/>
                      <a:pt x="19" y="19"/>
                    </a:cubicBezTo>
                    <a:cubicBezTo>
                      <a:pt x="20" y="19"/>
                      <a:pt x="21" y="17"/>
                      <a:pt x="21" y="16"/>
                    </a:cubicBezTo>
                    <a:cubicBezTo>
                      <a:pt x="21" y="14"/>
                      <a:pt x="20" y="13"/>
                      <a:pt x="19" y="13"/>
                    </a:cubicBezTo>
                    <a:close/>
                    <a:moveTo>
                      <a:pt x="19" y="24"/>
                    </a:moveTo>
                    <a:cubicBezTo>
                      <a:pt x="19" y="24"/>
                      <a:pt x="19" y="24"/>
                      <a:pt x="19" y="24"/>
                    </a:cubicBezTo>
                    <a:cubicBezTo>
                      <a:pt x="17" y="24"/>
                      <a:pt x="16" y="26"/>
                      <a:pt x="16" y="27"/>
                    </a:cubicBezTo>
                    <a:cubicBezTo>
                      <a:pt x="16" y="27"/>
                      <a:pt x="16" y="27"/>
                      <a:pt x="16" y="27"/>
                    </a:cubicBezTo>
                    <a:cubicBezTo>
                      <a:pt x="16" y="29"/>
                      <a:pt x="17" y="30"/>
                      <a:pt x="19" y="30"/>
                    </a:cubicBezTo>
                    <a:cubicBezTo>
                      <a:pt x="19" y="30"/>
                      <a:pt x="19" y="30"/>
                      <a:pt x="19" y="30"/>
                    </a:cubicBezTo>
                    <a:cubicBezTo>
                      <a:pt x="20" y="30"/>
                      <a:pt x="21" y="29"/>
                      <a:pt x="21" y="27"/>
                    </a:cubicBezTo>
                    <a:cubicBezTo>
                      <a:pt x="21" y="26"/>
                      <a:pt x="20" y="24"/>
                      <a:pt x="19" y="24"/>
                    </a:cubicBezTo>
                    <a:close/>
                    <a:moveTo>
                      <a:pt x="19" y="2"/>
                    </a:moveTo>
                    <a:cubicBezTo>
                      <a:pt x="19" y="2"/>
                      <a:pt x="19" y="2"/>
                      <a:pt x="19" y="2"/>
                    </a:cubicBezTo>
                    <a:cubicBezTo>
                      <a:pt x="17" y="2"/>
                      <a:pt x="16" y="3"/>
                      <a:pt x="16" y="5"/>
                    </a:cubicBezTo>
                    <a:cubicBezTo>
                      <a:pt x="16" y="5"/>
                      <a:pt x="16" y="5"/>
                      <a:pt x="16" y="5"/>
                    </a:cubicBezTo>
                    <a:cubicBezTo>
                      <a:pt x="16" y="6"/>
                      <a:pt x="17" y="8"/>
                      <a:pt x="19" y="8"/>
                    </a:cubicBezTo>
                    <a:cubicBezTo>
                      <a:pt x="19" y="8"/>
                      <a:pt x="19" y="8"/>
                      <a:pt x="19" y="8"/>
                    </a:cubicBezTo>
                    <a:cubicBezTo>
                      <a:pt x="20" y="8"/>
                      <a:pt x="21" y="6"/>
                      <a:pt x="21" y="5"/>
                    </a:cubicBezTo>
                    <a:cubicBezTo>
                      <a:pt x="21" y="3"/>
                      <a:pt x="20" y="2"/>
                      <a:pt x="19" y="2"/>
                    </a:cubicBezTo>
                    <a:close/>
                    <a:moveTo>
                      <a:pt x="24" y="41"/>
                    </a:moveTo>
                    <a:cubicBezTo>
                      <a:pt x="23" y="41"/>
                      <a:pt x="21" y="42"/>
                      <a:pt x="21" y="44"/>
                    </a:cubicBezTo>
                    <a:cubicBezTo>
                      <a:pt x="21" y="45"/>
                      <a:pt x="22" y="46"/>
                      <a:pt x="23" y="46"/>
                    </a:cubicBezTo>
                    <a:cubicBezTo>
                      <a:pt x="23" y="46"/>
                      <a:pt x="24" y="46"/>
                      <a:pt x="25" y="46"/>
                    </a:cubicBezTo>
                    <a:cubicBezTo>
                      <a:pt x="26" y="46"/>
                      <a:pt x="26" y="46"/>
                      <a:pt x="26" y="46"/>
                    </a:cubicBezTo>
                    <a:cubicBezTo>
                      <a:pt x="27" y="46"/>
                      <a:pt x="27" y="45"/>
                      <a:pt x="27" y="44"/>
                    </a:cubicBezTo>
                    <a:cubicBezTo>
                      <a:pt x="27" y="42"/>
                      <a:pt x="26" y="41"/>
                      <a:pt x="24" y="41"/>
                    </a:cubicBezTo>
                    <a:close/>
                    <a:moveTo>
                      <a:pt x="13" y="41"/>
                    </a:moveTo>
                    <a:cubicBezTo>
                      <a:pt x="12" y="41"/>
                      <a:pt x="11" y="42"/>
                      <a:pt x="11" y="42"/>
                    </a:cubicBezTo>
                    <a:cubicBezTo>
                      <a:pt x="12" y="43"/>
                      <a:pt x="14" y="44"/>
                      <a:pt x="16" y="45"/>
                    </a:cubicBezTo>
                    <a:cubicBezTo>
                      <a:pt x="16" y="44"/>
                      <a:pt x="16" y="44"/>
                      <a:pt x="16" y="44"/>
                    </a:cubicBezTo>
                    <a:cubicBezTo>
                      <a:pt x="16" y="42"/>
                      <a:pt x="15" y="41"/>
                      <a:pt x="13" y="41"/>
                    </a:cubicBezTo>
                    <a:close/>
                    <a:moveTo>
                      <a:pt x="47" y="41"/>
                    </a:moveTo>
                    <a:cubicBezTo>
                      <a:pt x="45" y="41"/>
                      <a:pt x="44" y="42"/>
                      <a:pt x="44" y="44"/>
                    </a:cubicBezTo>
                    <a:cubicBezTo>
                      <a:pt x="44" y="45"/>
                      <a:pt x="45" y="46"/>
                      <a:pt x="45" y="46"/>
                    </a:cubicBezTo>
                    <a:cubicBezTo>
                      <a:pt x="48" y="46"/>
                      <a:pt x="48" y="46"/>
                      <a:pt x="48" y="46"/>
                    </a:cubicBezTo>
                    <a:cubicBezTo>
                      <a:pt x="49" y="46"/>
                      <a:pt x="50" y="45"/>
                      <a:pt x="50" y="44"/>
                    </a:cubicBezTo>
                    <a:cubicBezTo>
                      <a:pt x="50" y="42"/>
                      <a:pt x="48" y="41"/>
                      <a:pt x="47" y="41"/>
                    </a:cubicBezTo>
                    <a:close/>
                    <a:moveTo>
                      <a:pt x="44" y="38"/>
                    </a:moveTo>
                    <a:cubicBezTo>
                      <a:pt x="44" y="37"/>
                      <a:pt x="43" y="36"/>
                      <a:pt x="41" y="36"/>
                    </a:cubicBezTo>
                    <a:cubicBezTo>
                      <a:pt x="41" y="36"/>
                      <a:pt x="41" y="36"/>
                      <a:pt x="41" y="36"/>
                    </a:cubicBezTo>
                    <a:cubicBezTo>
                      <a:pt x="40" y="36"/>
                      <a:pt x="38" y="37"/>
                      <a:pt x="38" y="38"/>
                    </a:cubicBezTo>
                    <a:cubicBezTo>
                      <a:pt x="38" y="38"/>
                      <a:pt x="38" y="38"/>
                      <a:pt x="38" y="38"/>
                    </a:cubicBezTo>
                    <a:cubicBezTo>
                      <a:pt x="38" y="38"/>
                      <a:pt x="38" y="38"/>
                      <a:pt x="38" y="38"/>
                    </a:cubicBezTo>
                    <a:cubicBezTo>
                      <a:pt x="38" y="40"/>
                      <a:pt x="40" y="41"/>
                      <a:pt x="41" y="41"/>
                    </a:cubicBezTo>
                    <a:cubicBezTo>
                      <a:pt x="41" y="41"/>
                      <a:pt x="41" y="41"/>
                      <a:pt x="41" y="41"/>
                    </a:cubicBezTo>
                    <a:cubicBezTo>
                      <a:pt x="43" y="41"/>
                      <a:pt x="44" y="40"/>
                      <a:pt x="44" y="38"/>
                    </a:cubicBezTo>
                    <a:cubicBezTo>
                      <a:pt x="44" y="38"/>
                      <a:pt x="44" y="38"/>
                      <a:pt x="44" y="38"/>
                    </a:cubicBezTo>
                    <a:close/>
                    <a:moveTo>
                      <a:pt x="419" y="8"/>
                    </a:moveTo>
                    <a:cubicBezTo>
                      <a:pt x="418" y="8"/>
                      <a:pt x="416" y="9"/>
                      <a:pt x="416" y="10"/>
                    </a:cubicBezTo>
                    <a:cubicBezTo>
                      <a:pt x="416" y="12"/>
                      <a:pt x="418" y="13"/>
                      <a:pt x="419" y="13"/>
                    </a:cubicBezTo>
                    <a:cubicBezTo>
                      <a:pt x="421" y="13"/>
                      <a:pt x="422" y="12"/>
                      <a:pt x="422" y="10"/>
                    </a:cubicBezTo>
                    <a:cubicBezTo>
                      <a:pt x="422" y="9"/>
                      <a:pt x="421" y="8"/>
                      <a:pt x="419" y="8"/>
                    </a:cubicBezTo>
                    <a:close/>
                    <a:moveTo>
                      <a:pt x="419" y="24"/>
                    </a:moveTo>
                    <a:cubicBezTo>
                      <a:pt x="421" y="24"/>
                      <a:pt x="422" y="23"/>
                      <a:pt x="422" y="22"/>
                    </a:cubicBezTo>
                    <a:cubicBezTo>
                      <a:pt x="422" y="20"/>
                      <a:pt x="421" y="19"/>
                      <a:pt x="419" y="19"/>
                    </a:cubicBezTo>
                    <a:cubicBezTo>
                      <a:pt x="418" y="19"/>
                      <a:pt x="416" y="20"/>
                      <a:pt x="416" y="22"/>
                    </a:cubicBezTo>
                    <a:cubicBezTo>
                      <a:pt x="416" y="23"/>
                      <a:pt x="418" y="24"/>
                      <a:pt x="419" y="24"/>
                    </a:cubicBezTo>
                    <a:close/>
                    <a:moveTo>
                      <a:pt x="430" y="24"/>
                    </a:moveTo>
                    <a:cubicBezTo>
                      <a:pt x="432" y="24"/>
                      <a:pt x="433" y="23"/>
                      <a:pt x="433" y="22"/>
                    </a:cubicBezTo>
                    <a:cubicBezTo>
                      <a:pt x="433" y="20"/>
                      <a:pt x="432" y="19"/>
                      <a:pt x="430" y="19"/>
                    </a:cubicBezTo>
                    <a:cubicBezTo>
                      <a:pt x="429" y="19"/>
                      <a:pt x="428" y="20"/>
                      <a:pt x="428" y="22"/>
                    </a:cubicBezTo>
                    <a:cubicBezTo>
                      <a:pt x="428" y="23"/>
                      <a:pt x="429" y="24"/>
                      <a:pt x="430" y="24"/>
                    </a:cubicBezTo>
                    <a:close/>
                    <a:moveTo>
                      <a:pt x="442" y="24"/>
                    </a:moveTo>
                    <a:cubicBezTo>
                      <a:pt x="443" y="24"/>
                      <a:pt x="444" y="23"/>
                      <a:pt x="444" y="22"/>
                    </a:cubicBezTo>
                    <a:cubicBezTo>
                      <a:pt x="444" y="20"/>
                      <a:pt x="443" y="19"/>
                      <a:pt x="442" y="19"/>
                    </a:cubicBezTo>
                    <a:cubicBezTo>
                      <a:pt x="440" y="19"/>
                      <a:pt x="439" y="20"/>
                      <a:pt x="439" y="22"/>
                    </a:cubicBezTo>
                    <a:cubicBezTo>
                      <a:pt x="439" y="23"/>
                      <a:pt x="440" y="24"/>
                      <a:pt x="442" y="24"/>
                    </a:cubicBezTo>
                    <a:close/>
                    <a:moveTo>
                      <a:pt x="464" y="24"/>
                    </a:moveTo>
                    <a:cubicBezTo>
                      <a:pt x="466" y="24"/>
                      <a:pt x="467" y="23"/>
                      <a:pt x="467" y="22"/>
                    </a:cubicBezTo>
                    <a:cubicBezTo>
                      <a:pt x="467" y="20"/>
                      <a:pt x="466" y="19"/>
                      <a:pt x="464" y="19"/>
                    </a:cubicBezTo>
                    <a:cubicBezTo>
                      <a:pt x="463" y="19"/>
                      <a:pt x="461" y="20"/>
                      <a:pt x="461" y="22"/>
                    </a:cubicBezTo>
                    <a:cubicBezTo>
                      <a:pt x="461" y="23"/>
                      <a:pt x="463" y="24"/>
                      <a:pt x="464" y="24"/>
                    </a:cubicBezTo>
                    <a:close/>
                    <a:moveTo>
                      <a:pt x="430" y="8"/>
                    </a:moveTo>
                    <a:cubicBezTo>
                      <a:pt x="429" y="8"/>
                      <a:pt x="428" y="9"/>
                      <a:pt x="428" y="10"/>
                    </a:cubicBezTo>
                    <a:cubicBezTo>
                      <a:pt x="428" y="12"/>
                      <a:pt x="429" y="13"/>
                      <a:pt x="430" y="13"/>
                    </a:cubicBezTo>
                    <a:cubicBezTo>
                      <a:pt x="432" y="13"/>
                      <a:pt x="433" y="12"/>
                      <a:pt x="433" y="10"/>
                    </a:cubicBezTo>
                    <a:cubicBezTo>
                      <a:pt x="433" y="9"/>
                      <a:pt x="432" y="8"/>
                      <a:pt x="430" y="8"/>
                    </a:cubicBezTo>
                    <a:close/>
                    <a:moveTo>
                      <a:pt x="453" y="8"/>
                    </a:moveTo>
                    <a:cubicBezTo>
                      <a:pt x="451" y="8"/>
                      <a:pt x="450" y="9"/>
                      <a:pt x="450" y="10"/>
                    </a:cubicBezTo>
                    <a:cubicBezTo>
                      <a:pt x="450" y="12"/>
                      <a:pt x="451" y="13"/>
                      <a:pt x="453" y="13"/>
                    </a:cubicBezTo>
                    <a:cubicBezTo>
                      <a:pt x="455" y="13"/>
                      <a:pt x="456" y="12"/>
                      <a:pt x="456" y="10"/>
                    </a:cubicBezTo>
                    <a:cubicBezTo>
                      <a:pt x="456" y="9"/>
                      <a:pt x="455" y="8"/>
                      <a:pt x="453" y="8"/>
                    </a:cubicBezTo>
                    <a:close/>
                    <a:moveTo>
                      <a:pt x="408" y="8"/>
                    </a:moveTo>
                    <a:cubicBezTo>
                      <a:pt x="406" y="8"/>
                      <a:pt x="405" y="9"/>
                      <a:pt x="405" y="10"/>
                    </a:cubicBezTo>
                    <a:cubicBezTo>
                      <a:pt x="405" y="12"/>
                      <a:pt x="406" y="13"/>
                      <a:pt x="408" y="13"/>
                    </a:cubicBezTo>
                    <a:cubicBezTo>
                      <a:pt x="409" y="13"/>
                      <a:pt x="411" y="12"/>
                      <a:pt x="411" y="10"/>
                    </a:cubicBezTo>
                    <a:cubicBezTo>
                      <a:pt x="411" y="9"/>
                      <a:pt x="409" y="8"/>
                      <a:pt x="408" y="8"/>
                    </a:cubicBezTo>
                    <a:close/>
                    <a:moveTo>
                      <a:pt x="453" y="24"/>
                    </a:moveTo>
                    <a:cubicBezTo>
                      <a:pt x="455" y="24"/>
                      <a:pt x="456" y="23"/>
                      <a:pt x="456" y="22"/>
                    </a:cubicBezTo>
                    <a:cubicBezTo>
                      <a:pt x="456" y="20"/>
                      <a:pt x="455" y="19"/>
                      <a:pt x="453" y="19"/>
                    </a:cubicBezTo>
                    <a:cubicBezTo>
                      <a:pt x="451" y="19"/>
                      <a:pt x="450" y="20"/>
                      <a:pt x="450" y="22"/>
                    </a:cubicBezTo>
                    <a:cubicBezTo>
                      <a:pt x="450" y="23"/>
                      <a:pt x="451" y="24"/>
                      <a:pt x="453" y="24"/>
                    </a:cubicBezTo>
                    <a:close/>
                    <a:moveTo>
                      <a:pt x="442" y="8"/>
                    </a:moveTo>
                    <a:cubicBezTo>
                      <a:pt x="440" y="8"/>
                      <a:pt x="439" y="9"/>
                      <a:pt x="439" y="10"/>
                    </a:cubicBezTo>
                    <a:cubicBezTo>
                      <a:pt x="439" y="12"/>
                      <a:pt x="440" y="13"/>
                      <a:pt x="442" y="13"/>
                    </a:cubicBezTo>
                    <a:cubicBezTo>
                      <a:pt x="443" y="13"/>
                      <a:pt x="444" y="12"/>
                      <a:pt x="444" y="10"/>
                    </a:cubicBezTo>
                    <a:cubicBezTo>
                      <a:pt x="444" y="9"/>
                      <a:pt x="443" y="8"/>
                      <a:pt x="442" y="8"/>
                    </a:cubicBezTo>
                    <a:close/>
                    <a:moveTo>
                      <a:pt x="464" y="8"/>
                    </a:moveTo>
                    <a:cubicBezTo>
                      <a:pt x="463" y="8"/>
                      <a:pt x="461" y="9"/>
                      <a:pt x="461" y="10"/>
                    </a:cubicBezTo>
                    <a:cubicBezTo>
                      <a:pt x="461" y="12"/>
                      <a:pt x="463" y="13"/>
                      <a:pt x="464" y="13"/>
                    </a:cubicBezTo>
                    <a:cubicBezTo>
                      <a:pt x="466" y="13"/>
                      <a:pt x="467" y="12"/>
                      <a:pt x="467" y="10"/>
                    </a:cubicBezTo>
                    <a:cubicBezTo>
                      <a:pt x="467" y="9"/>
                      <a:pt x="466" y="8"/>
                      <a:pt x="464" y="8"/>
                    </a:cubicBezTo>
                    <a:close/>
                    <a:moveTo>
                      <a:pt x="374" y="24"/>
                    </a:moveTo>
                    <a:cubicBezTo>
                      <a:pt x="376" y="24"/>
                      <a:pt x="377" y="23"/>
                      <a:pt x="377" y="22"/>
                    </a:cubicBezTo>
                    <a:cubicBezTo>
                      <a:pt x="377" y="20"/>
                      <a:pt x="376" y="19"/>
                      <a:pt x="374" y="19"/>
                    </a:cubicBezTo>
                    <a:cubicBezTo>
                      <a:pt x="372" y="19"/>
                      <a:pt x="371" y="20"/>
                      <a:pt x="371" y="22"/>
                    </a:cubicBezTo>
                    <a:cubicBezTo>
                      <a:pt x="371" y="23"/>
                      <a:pt x="372" y="24"/>
                      <a:pt x="374" y="24"/>
                    </a:cubicBezTo>
                    <a:close/>
                    <a:moveTo>
                      <a:pt x="363" y="24"/>
                    </a:moveTo>
                    <a:cubicBezTo>
                      <a:pt x="364" y="24"/>
                      <a:pt x="366" y="23"/>
                      <a:pt x="366" y="22"/>
                    </a:cubicBezTo>
                    <a:cubicBezTo>
                      <a:pt x="366" y="20"/>
                      <a:pt x="364" y="19"/>
                      <a:pt x="363" y="19"/>
                    </a:cubicBezTo>
                    <a:cubicBezTo>
                      <a:pt x="361" y="19"/>
                      <a:pt x="360" y="20"/>
                      <a:pt x="360" y="22"/>
                    </a:cubicBezTo>
                    <a:cubicBezTo>
                      <a:pt x="360" y="23"/>
                      <a:pt x="361" y="24"/>
                      <a:pt x="363" y="24"/>
                    </a:cubicBezTo>
                    <a:close/>
                    <a:moveTo>
                      <a:pt x="363" y="8"/>
                    </a:moveTo>
                    <a:cubicBezTo>
                      <a:pt x="361" y="8"/>
                      <a:pt x="360" y="9"/>
                      <a:pt x="360" y="10"/>
                    </a:cubicBezTo>
                    <a:cubicBezTo>
                      <a:pt x="360" y="12"/>
                      <a:pt x="361" y="13"/>
                      <a:pt x="363" y="13"/>
                    </a:cubicBezTo>
                    <a:cubicBezTo>
                      <a:pt x="364" y="13"/>
                      <a:pt x="366" y="12"/>
                      <a:pt x="366" y="10"/>
                    </a:cubicBezTo>
                    <a:cubicBezTo>
                      <a:pt x="366" y="9"/>
                      <a:pt x="364" y="8"/>
                      <a:pt x="363" y="8"/>
                    </a:cubicBezTo>
                    <a:close/>
                    <a:moveTo>
                      <a:pt x="351" y="8"/>
                    </a:moveTo>
                    <a:cubicBezTo>
                      <a:pt x="350" y="8"/>
                      <a:pt x="349" y="9"/>
                      <a:pt x="349" y="10"/>
                    </a:cubicBezTo>
                    <a:cubicBezTo>
                      <a:pt x="349" y="12"/>
                      <a:pt x="350" y="13"/>
                      <a:pt x="351" y="13"/>
                    </a:cubicBezTo>
                    <a:cubicBezTo>
                      <a:pt x="353" y="13"/>
                      <a:pt x="354" y="12"/>
                      <a:pt x="354" y="10"/>
                    </a:cubicBezTo>
                    <a:cubicBezTo>
                      <a:pt x="354" y="9"/>
                      <a:pt x="353" y="8"/>
                      <a:pt x="351" y="8"/>
                    </a:cubicBezTo>
                    <a:close/>
                    <a:moveTo>
                      <a:pt x="408" y="24"/>
                    </a:moveTo>
                    <a:cubicBezTo>
                      <a:pt x="409" y="24"/>
                      <a:pt x="411" y="23"/>
                      <a:pt x="411" y="22"/>
                    </a:cubicBezTo>
                    <a:cubicBezTo>
                      <a:pt x="411" y="20"/>
                      <a:pt x="409" y="19"/>
                      <a:pt x="408" y="19"/>
                    </a:cubicBezTo>
                    <a:cubicBezTo>
                      <a:pt x="406" y="19"/>
                      <a:pt x="405" y="20"/>
                      <a:pt x="405" y="22"/>
                    </a:cubicBezTo>
                    <a:cubicBezTo>
                      <a:pt x="405" y="23"/>
                      <a:pt x="406" y="24"/>
                      <a:pt x="408" y="24"/>
                    </a:cubicBezTo>
                    <a:close/>
                    <a:moveTo>
                      <a:pt x="475" y="24"/>
                    </a:moveTo>
                    <a:cubicBezTo>
                      <a:pt x="477" y="24"/>
                      <a:pt x="478" y="23"/>
                      <a:pt x="478" y="22"/>
                    </a:cubicBezTo>
                    <a:cubicBezTo>
                      <a:pt x="478" y="20"/>
                      <a:pt x="477" y="19"/>
                      <a:pt x="475" y="19"/>
                    </a:cubicBezTo>
                    <a:cubicBezTo>
                      <a:pt x="474" y="19"/>
                      <a:pt x="473" y="20"/>
                      <a:pt x="473" y="22"/>
                    </a:cubicBezTo>
                    <a:cubicBezTo>
                      <a:pt x="473" y="23"/>
                      <a:pt x="474" y="24"/>
                      <a:pt x="475" y="24"/>
                    </a:cubicBezTo>
                    <a:close/>
                    <a:moveTo>
                      <a:pt x="351" y="24"/>
                    </a:moveTo>
                    <a:cubicBezTo>
                      <a:pt x="353" y="24"/>
                      <a:pt x="354" y="23"/>
                      <a:pt x="354" y="22"/>
                    </a:cubicBezTo>
                    <a:cubicBezTo>
                      <a:pt x="354" y="20"/>
                      <a:pt x="353" y="19"/>
                      <a:pt x="351" y="19"/>
                    </a:cubicBezTo>
                    <a:cubicBezTo>
                      <a:pt x="350" y="19"/>
                      <a:pt x="349" y="20"/>
                      <a:pt x="349" y="22"/>
                    </a:cubicBezTo>
                    <a:cubicBezTo>
                      <a:pt x="349" y="23"/>
                      <a:pt x="350" y="24"/>
                      <a:pt x="351" y="24"/>
                    </a:cubicBezTo>
                    <a:close/>
                    <a:moveTo>
                      <a:pt x="397" y="8"/>
                    </a:moveTo>
                    <a:cubicBezTo>
                      <a:pt x="395" y="8"/>
                      <a:pt x="394" y="9"/>
                      <a:pt x="394" y="10"/>
                    </a:cubicBezTo>
                    <a:cubicBezTo>
                      <a:pt x="394" y="12"/>
                      <a:pt x="395" y="13"/>
                      <a:pt x="397" y="13"/>
                    </a:cubicBezTo>
                    <a:cubicBezTo>
                      <a:pt x="398" y="13"/>
                      <a:pt x="399" y="12"/>
                      <a:pt x="399" y="10"/>
                    </a:cubicBezTo>
                    <a:cubicBezTo>
                      <a:pt x="399" y="9"/>
                      <a:pt x="398" y="8"/>
                      <a:pt x="397" y="8"/>
                    </a:cubicBezTo>
                    <a:close/>
                    <a:moveTo>
                      <a:pt x="397" y="24"/>
                    </a:moveTo>
                    <a:cubicBezTo>
                      <a:pt x="398" y="24"/>
                      <a:pt x="399" y="23"/>
                      <a:pt x="399" y="22"/>
                    </a:cubicBezTo>
                    <a:cubicBezTo>
                      <a:pt x="399" y="20"/>
                      <a:pt x="398" y="19"/>
                      <a:pt x="397" y="19"/>
                    </a:cubicBezTo>
                    <a:cubicBezTo>
                      <a:pt x="395" y="19"/>
                      <a:pt x="394" y="20"/>
                      <a:pt x="394" y="22"/>
                    </a:cubicBezTo>
                    <a:cubicBezTo>
                      <a:pt x="394" y="23"/>
                      <a:pt x="395" y="24"/>
                      <a:pt x="397" y="24"/>
                    </a:cubicBezTo>
                    <a:close/>
                    <a:moveTo>
                      <a:pt x="385" y="8"/>
                    </a:moveTo>
                    <a:cubicBezTo>
                      <a:pt x="384" y="8"/>
                      <a:pt x="382" y="9"/>
                      <a:pt x="382" y="10"/>
                    </a:cubicBezTo>
                    <a:cubicBezTo>
                      <a:pt x="382" y="12"/>
                      <a:pt x="384" y="13"/>
                      <a:pt x="385" y="13"/>
                    </a:cubicBezTo>
                    <a:cubicBezTo>
                      <a:pt x="387" y="13"/>
                      <a:pt x="388" y="12"/>
                      <a:pt x="388" y="10"/>
                    </a:cubicBezTo>
                    <a:cubicBezTo>
                      <a:pt x="388" y="9"/>
                      <a:pt x="387" y="8"/>
                      <a:pt x="385" y="8"/>
                    </a:cubicBezTo>
                    <a:close/>
                    <a:moveTo>
                      <a:pt x="374" y="8"/>
                    </a:moveTo>
                    <a:cubicBezTo>
                      <a:pt x="372" y="8"/>
                      <a:pt x="371" y="9"/>
                      <a:pt x="371" y="10"/>
                    </a:cubicBezTo>
                    <a:cubicBezTo>
                      <a:pt x="371" y="12"/>
                      <a:pt x="372" y="13"/>
                      <a:pt x="374" y="13"/>
                    </a:cubicBezTo>
                    <a:cubicBezTo>
                      <a:pt x="376" y="13"/>
                      <a:pt x="377" y="12"/>
                      <a:pt x="377" y="10"/>
                    </a:cubicBezTo>
                    <a:cubicBezTo>
                      <a:pt x="377" y="9"/>
                      <a:pt x="376" y="8"/>
                      <a:pt x="374" y="8"/>
                    </a:cubicBezTo>
                    <a:close/>
                    <a:moveTo>
                      <a:pt x="385" y="24"/>
                    </a:moveTo>
                    <a:cubicBezTo>
                      <a:pt x="387" y="24"/>
                      <a:pt x="388" y="23"/>
                      <a:pt x="388" y="22"/>
                    </a:cubicBezTo>
                    <a:cubicBezTo>
                      <a:pt x="388" y="20"/>
                      <a:pt x="387" y="19"/>
                      <a:pt x="385" y="19"/>
                    </a:cubicBezTo>
                    <a:cubicBezTo>
                      <a:pt x="384" y="19"/>
                      <a:pt x="382" y="20"/>
                      <a:pt x="382" y="22"/>
                    </a:cubicBezTo>
                    <a:cubicBezTo>
                      <a:pt x="382" y="23"/>
                      <a:pt x="384" y="24"/>
                      <a:pt x="385" y="24"/>
                    </a:cubicBezTo>
                    <a:close/>
                    <a:moveTo>
                      <a:pt x="422" y="16"/>
                    </a:moveTo>
                    <a:cubicBezTo>
                      <a:pt x="422" y="16"/>
                      <a:pt x="422" y="16"/>
                      <a:pt x="422" y="16"/>
                    </a:cubicBezTo>
                    <a:cubicBezTo>
                      <a:pt x="422" y="17"/>
                      <a:pt x="423" y="19"/>
                      <a:pt x="425" y="19"/>
                    </a:cubicBezTo>
                    <a:cubicBezTo>
                      <a:pt x="425" y="19"/>
                      <a:pt x="425" y="19"/>
                      <a:pt x="425" y="19"/>
                    </a:cubicBezTo>
                    <a:cubicBezTo>
                      <a:pt x="426" y="19"/>
                      <a:pt x="428" y="17"/>
                      <a:pt x="428" y="16"/>
                    </a:cubicBezTo>
                    <a:cubicBezTo>
                      <a:pt x="428" y="16"/>
                      <a:pt x="428" y="16"/>
                      <a:pt x="428" y="16"/>
                    </a:cubicBezTo>
                    <a:cubicBezTo>
                      <a:pt x="428" y="14"/>
                      <a:pt x="426" y="13"/>
                      <a:pt x="425" y="13"/>
                    </a:cubicBezTo>
                    <a:cubicBezTo>
                      <a:pt x="425" y="13"/>
                      <a:pt x="425" y="13"/>
                      <a:pt x="425" y="13"/>
                    </a:cubicBezTo>
                    <a:cubicBezTo>
                      <a:pt x="423" y="13"/>
                      <a:pt x="422" y="14"/>
                      <a:pt x="422" y="16"/>
                    </a:cubicBezTo>
                    <a:close/>
                    <a:moveTo>
                      <a:pt x="371" y="27"/>
                    </a:moveTo>
                    <a:cubicBezTo>
                      <a:pt x="371" y="26"/>
                      <a:pt x="370" y="24"/>
                      <a:pt x="368" y="24"/>
                    </a:cubicBezTo>
                    <a:cubicBezTo>
                      <a:pt x="368" y="24"/>
                      <a:pt x="368" y="24"/>
                      <a:pt x="368" y="24"/>
                    </a:cubicBezTo>
                    <a:cubicBezTo>
                      <a:pt x="367" y="24"/>
                      <a:pt x="365" y="26"/>
                      <a:pt x="365" y="27"/>
                    </a:cubicBezTo>
                    <a:cubicBezTo>
                      <a:pt x="366" y="27"/>
                      <a:pt x="366" y="27"/>
                      <a:pt x="366" y="27"/>
                    </a:cubicBezTo>
                    <a:cubicBezTo>
                      <a:pt x="366" y="29"/>
                      <a:pt x="367" y="30"/>
                      <a:pt x="368" y="30"/>
                    </a:cubicBezTo>
                    <a:cubicBezTo>
                      <a:pt x="368" y="30"/>
                      <a:pt x="368" y="30"/>
                      <a:pt x="368" y="30"/>
                    </a:cubicBezTo>
                    <a:cubicBezTo>
                      <a:pt x="370" y="30"/>
                      <a:pt x="371" y="29"/>
                      <a:pt x="371" y="27"/>
                    </a:cubicBezTo>
                    <a:close/>
                    <a:moveTo>
                      <a:pt x="337" y="27"/>
                    </a:moveTo>
                    <a:cubicBezTo>
                      <a:pt x="337" y="27"/>
                      <a:pt x="337" y="27"/>
                      <a:pt x="337" y="27"/>
                    </a:cubicBezTo>
                    <a:cubicBezTo>
                      <a:pt x="337" y="26"/>
                      <a:pt x="336" y="24"/>
                      <a:pt x="334" y="24"/>
                    </a:cubicBezTo>
                    <a:cubicBezTo>
                      <a:pt x="334" y="24"/>
                      <a:pt x="334" y="24"/>
                      <a:pt x="334" y="24"/>
                    </a:cubicBezTo>
                    <a:cubicBezTo>
                      <a:pt x="333" y="24"/>
                      <a:pt x="332" y="26"/>
                      <a:pt x="332" y="27"/>
                    </a:cubicBezTo>
                    <a:cubicBezTo>
                      <a:pt x="332" y="27"/>
                      <a:pt x="332" y="27"/>
                      <a:pt x="332" y="27"/>
                    </a:cubicBezTo>
                    <a:cubicBezTo>
                      <a:pt x="332" y="29"/>
                      <a:pt x="333" y="30"/>
                      <a:pt x="334" y="30"/>
                    </a:cubicBezTo>
                    <a:cubicBezTo>
                      <a:pt x="334" y="30"/>
                      <a:pt x="334" y="30"/>
                      <a:pt x="334" y="30"/>
                    </a:cubicBezTo>
                    <a:cubicBezTo>
                      <a:pt x="336" y="30"/>
                      <a:pt x="337" y="29"/>
                      <a:pt x="337" y="27"/>
                    </a:cubicBezTo>
                    <a:close/>
                    <a:moveTo>
                      <a:pt x="360" y="27"/>
                    </a:moveTo>
                    <a:cubicBezTo>
                      <a:pt x="360" y="27"/>
                      <a:pt x="360" y="27"/>
                      <a:pt x="360" y="27"/>
                    </a:cubicBezTo>
                    <a:cubicBezTo>
                      <a:pt x="360" y="26"/>
                      <a:pt x="359" y="24"/>
                      <a:pt x="357" y="24"/>
                    </a:cubicBezTo>
                    <a:cubicBezTo>
                      <a:pt x="357" y="24"/>
                      <a:pt x="357" y="24"/>
                      <a:pt x="357" y="24"/>
                    </a:cubicBezTo>
                    <a:cubicBezTo>
                      <a:pt x="355" y="24"/>
                      <a:pt x="354" y="26"/>
                      <a:pt x="354" y="27"/>
                    </a:cubicBezTo>
                    <a:cubicBezTo>
                      <a:pt x="354" y="27"/>
                      <a:pt x="354" y="27"/>
                      <a:pt x="354" y="27"/>
                    </a:cubicBezTo>
                    <a:cubicBezTo>
                      <a:pt x="354" y="29"/>
                      <a:pt x="355" y="30"/>
                      <a:pt x="357" y="30"/>
                    </a:cubicBezTo>
                    <a:cubicBezTo>
                      <a:pt x="357" y="30"/>
                      <a:pt x="357" y="30"/>
                      <a:pt x="357" y="30"/>
                    </a:cubicBezTo>
                    <a:cubicBezTo>
                      <a:pt x="359" y="30"/>
                      <a:pt x="360" y="29"/>
                      <a:pt x="360" y="27"/>
                    </a:cubicBezTo>
                    <a:close/>
                    <a:moveTo>
                      <a:pt x="349" y="27"/>
                    </a:moveTo>
                    <a:cubicBezTo>
                      <a:pt x="349" y="26"/>
                      <a:pt x="347" y="24"/>
                      <a:pt x="346" y="24"/>
                    </a:cubicBezTo>
                    <a:cubicBezTo>
                      <a:pt x="346" y="24"/>
                      <a:pt x="346" y="24"/>
                      <a:pt x="346" y="24"/>
                    </a:cubicBezTo>
                    <a:cubicBezTo>
                      <a:pt x="344" y="24"/>
                      <a:pt x="343" y="26"/>
                      <a:pt x="343" y="27"/>
                    </a:cubicBezTo>
                    <a:cubicBezTo>
                      <a:pt x="343" y="27"/>
                      <a:pt x="343" y="27"/>
                      <a:pt x="343" y="27"/>
                    </a:cubicBezTo>
                    <a:cubicBezTo>
                      <a:pt x="343" y="29"/>
                      <a:pt x="344" y="30"/>
                      <a:pt x="346" y="30"/>
                    </a:cubicBezTo>
                    <a:cubicBezTo>
                      <a:pt x="346" y="30"/>
                      <a:pt x="346" y="30"/>
                      <a:pt x="346" y="30"/>
                    </a:cubicBezTo>
                    <a:cubicBezTo>
                      <a:pt x="347" y="30"/>
                      <a:pt x="349" y="29"/>
                      <a:pt x="349" y="27"/>
                    </a:cubicBezTo>
                    <a:close/>
                    <a:moveTo>
                      <a:pt x="323" y="30"/>
                    </a:moveTo>
                    <a:cubicBezTo>
                      <a:pt x="325" y="30"/>
                      <a:pt x="326" y="29"/>
                      <a:pt x="326" y="27"/>
                    </a:cubicBezTo>
                    <a:cubicBezTo>
                      <a:pt x="326" y="27"/>
                      <a:pt x="326" y="27"/>
                      <a:pt x="326" y="27"/>
                    </a:cubicBezTo>
                    <a:cubicBezTo>
                      <a:pt x="326" y="26"/>
                      <a:pt x="325" y="24"/>
                      <a:pt x="323" y="24"/>
                    </a:cubicBezTo>
                    <a:cubicBezTo>
                      <a:pt x="323" y="24"/>
                      <a:pt x="323" y="24"/>
                      <a:pt x="323" y="24"/>
                    </a:cubicBezTo>
                    <a:cubicBezTo>
                      <a:pt x="322" y="24"/>
                      <a:pt x="320" y="26"/>
                      <a:pt x="320" y="27"/>
                    </a:cubicBezTo>
                    <a:cubicBezTo>
                      <a:pt x="320" y="27"/>
                      <a:pt x="320" y="27"/>
                      <a:pt x="320" y="27"/>
                    </a:cubicBezTo>
                    <a:cubicBezTo>
                      <a:pt x="320" y="29"/>
                      <a:pt x="322" y="30"/>
                      <a:pt x="323" y="30"/>
                    </a:cubicBezTo>
                    <a:cubicBezTo>
                      <a:pt x="323" y="30"/>
                      <a:pt x="323" y="30"/>
                      <a:pt x="323" y="30"/>
                    </a:cubicBezTo>
                    <a:close/>
                    <a:moveTo>
                      <a:pt x="320" y="16"/>
                    </a:moveTo>
                    <a:cubicBezTo>
                      <a:pt x="320" y="16"/>
                      <a:pt x="320" y="16"/>
                      <a:pt x="320" y="16"/>
                    </a:cubicBezTo>
                    <a:cubicBezTo>
                      <a:pt x="320" y="17"/>
                      <a:pt x="322" y="19"/>
                      <a:pt x="323" y="19"/>
                    </a:cubicBezTo>
                    <a:cubicBezTo>
                      <a:pt x="323" y="19"/>
                      <a:pt x="323" y="19"/>
                      <a:pt x="323" y="19"/>
                    </a:cubicBezTo>
                    <a:cubicBezTo>
                      <a:pt x="323" y="19"/>
                      <a:pt x="323" y="19"/>
                      <a:pt x="323" y="19"/>
                    </a:cubicBezTo>
                    <a:cubicBezTo>
                      <a:pt x="325" y="19"/>
                      <a:pt x="326" y="17"/>
                      <a:pt x="326" y="16"/>
                    </a:cubicBezTo>
                    <a:cubicBezTo>
                      <a:pt x="326" y="16"/>
                      <a:pt x="326" y="16"/>
                      <a:pt x="326" y="16"/>
                    </a:cubicBezTo>
                    <a:cubicBezTo>
                      <a:pt x="326" y="14"/>
                      <a:pt x="325" y="13"/>
                      <a:pt x="323" y="13"/>
                    </a:cubicBezTo>
                    <a:cubicBezTo>
                      <a:pt x="323" y="13"/>
                      <a:pt x="323" y="13"/>
                      <a:pt x="323" y="13"/>
                    </a:cubicBezTo>
                    <a:cubicBezTo>
                      <a:pt x="322" y="13"/>
                      <a:pt x="320" y="14"/>
                      <a:pt x="320" y="16"/>
                    </a:cubicBezTo>
                    <a:close/>
                    <a:moveTo>
                      <a:pt x="382" y="27"/>
                    </a:moveTo>
                    <a:cubicBezTo>
                      <a:pt x="382" y="27"/>
                      <a:pt x="382" y="27"/>
                      <a:pt x="382" y="27"/>
                    </a:cubicBezTo>
                    <a:cubicBezTo>
                      <a:pt x="382" y="26"/>
                      <a:pt x="381" y="24"/>
                      <a:pt x="380" y="24"/>
                    </a:cubicBezTo>
                    <a:cubicBezTo>
                      <a:pt x="380" y="24"/>
                      <a:pt x="380" y="24"/>
                      <a:pt x="380" y="24"/>
                    </a:cubicBezTo>
                    <a:cubicBezTo>
                      <a:pt x="378" y="24"/>
                      <a:pt x="377" y="26"/>
                      <a:pt x="377" y="27"/>
                    </a:cubicBezTo>
                    <a:cubicBezTo>
                      <a:pt x="377" y="27"/>
                      <a:pt x="377" y="27"/>
                      <a:pt x="377" y="27"/>
                    </a:cubicBezTo>
                    <a:cubicBezTo>
                      <a:pt x="377" y="29"/>
                      <a:pt x="378" y="30"/>
                      <a:pt x="380" y="30"/>
                    </a:cubicBezTo>
                    <a:cubicBezTo>
                      <a:pt x="380" y="30"/>
                      <a:pt x="380" y="30"/>
                      <a:pt x="380" y="30"/>
                    </a:cubicBezTo>
                    <a:cubicBezTo>
                      <a:pt x="381" y="30"/>
                      <a:pt x="382" y="29"/>
                      <a:pt x="382" y="27"/>
                    </a:cubicBezTo>
                    <a:close/>
                    <a:moveTo>
                      <a:pt x="413" y="30"/>
                    </a:moveTo>
                    <a:cubicBezTo>
                      <a:pt x="415" y="30"/>
                      <a:pt x="416" y="29"/>
                      <a:pt x="416" y="27"/>
                    </a:cubicBezTo>
                    <a:cubicBezTo>
                      <a:pt x="416" y="27"/>
                      <a:pt x="416" y="27"/>
                      <a:pt x="416" y="27"/>
                    </a:cubicBezTo>
                    <a:cubicBezTo>
                      <a:pt x="416" y="26"/>
                      <a:pt x="415" y="24"/>
                      <a:pt x="413" y="24"/>
                    </a:cubicBezTo>
                    <a:cubicBezTo>
                      <a:pt x="413" y="24"/>
                      <a:pt x="413" y="24"/>
                      <a:pt x="413" y="24"/>
                    </a:cubicBezTo>
                    <a:cubicBezTo>
                      <a:pt x="413" y="24"/>
                      <a:pt x="413" y="24"/>
                      <a:pt x="413" y="24"/>
                    </a:cubicBezTo>
                    <a:cubicBezTo>
                      <a:pt x="412" y="24"/>
                      <a:pt x="411" y="26"/>
                      <a:pt x="411" y="27"/>
                    </a:cubicBezTo>
                    <a:cubicBezTo>
                      <a:pt x="411" y="27"/>
                      <a:pt x="411" y="27"/>
                      <a:pt x="411" y="27"/>
                    </a:cubicBezTo>
                    <a:cubicBezTo>
                      <a:pt x="411" y="29"/>
                      <a:pt x="412" y="30"/>
                      <a:pt x="413" y="30"/>
                    </a:cubicBezTo>
                    <a:cubicBezTo>
                      <a:pt x="413" y="30"/>
                      <a:pt x="413" y="30"/>
                      <a:pt x="413" y="30"/>
                    </a:cubicBezTo>
                    <a:close/>
                    <a:moveTo>
                      <a:pt x="332" y="16"/>
                    </a:moveTo>
                    <a:cubicBezTo>
                      <a:pt x="332" y="16"/>
                      <a:pt x="332" y="16"/>
                      <a:pt x="332" y="16"/>
                    </a:cubicBezTo>
                    <a:cubicBezTo>
                      <a:pt x="332" y="17"/>
                      <a:pt x="333" y="19"/>
                      <a:pt x="334" y="19"/>
                    </a:cubicBezTo>
                    <a:cubicBezTo>
                      <a:pt x="334" y="19"/>
                      <a:pt x="334" y="19"/>
                      <a:pt x="334" y="19"/>
                    </a:cubicBezTo>
                    <a:cubicBezTo>
                      <a:pt x="336" y="19"/>
                      <a:pt x="337" y="17"/>
                      <a:pt x="337" y="16"/>
                    </a:cubicBezTo>
                    <a:cubicBezTo>
                      <a:pt x="337" y="16"/>
                      <a:pt x="337" y="16"/>
                      <a:pt x="337" y="16"/>
                    </a:cubicBezTo>
                    <a:cubicBezTo>
                      <a:pt x="337" y="14"/>
                      <a:pt x="336" y="13"/>
                      <a:pt x="334" y="13"/>
                    </a:cubicBezTo>
                    <a:cubicBezTo>
                      <a:pt x="334" y="13"/>
                      <a:pt x="334" y="13"/>
                      <a:pt x="334" y="13"/>
                    </a:cubicBezTo>
                    <a:cubicBezTo>
                      <a:pt x="333" y="13"/>
                      <a:pt x="332" y="14"/>
                      <a:pt x="332" y="16"/>
                    </a:cubicBezTo>
                    <a:close/>
                    <a:moveTo>
                      <a:pt x="428" y="27"/>
                    </a:moveTo>
                    <a:cubicBezTo>
                      <a:pt x="428" y="27"/>
                      <a:pt x="428" y="27"/>
                      <a:pt x="428" y="27"/>
                    </a:cubicBezTo>
                    <a:cubicBezTo>
                      <a:pt x="428" y="26"/>
                      <a:pt x="426" y="24"/>
                      <a:pt x="425" y="24"/>
                    </a:cubicBezTo>
                    <a:cubicBezTo>
                      <a:pt x="425" y="24"/>
                      <a:pt x="425" y="24"/>
                      <a:pt x="425" y="24"/>
                    </a:cubicBezTo>
                    <a:cubicBezTo>
                      <a:pt x="423" y="24"/>
                      <a:pt x="422" y="26"/>
                      <a:pt x="422" y="27"/>
                    </a:cubicBezTo>
                    <a:cubicBezTo>
                      <a:pt x="422" y="27"/>
                      <a:pt x="422" y="27"/>
                      <a:pt x="422" y="27"/>
                    </a:cubicBezTo>
                    <a:cubicBezTo>
                      <a:pt x="422" y="29"/>
                      <a:pt x="423" y="30"/>
                      <a:pt x="425" y="30"/>
                    </a:cubicBezTo>
                    <a:cubicBezTo>
                      <a:pt x="425" y="30"/>
                      <a:pt x="425" y="30"/>
                      <a:pt x="425" y="30"/>
                    </a:cubicBezTo>
                    <a:cubicBezTo>
                      <a:pt x="426" y="30"/>
                      <a:pt x="428" y="29"/>
                      <a:pt x="428" y="27"/>
                    </a:cubicBezTo>
                    <a:close/>
                    <a:moveTo>
                      <a:pt x="405" y="27"/>
                    </a:moveTo>
                    <a:cubicBezTo>
                      <a:pt x="405" y="27"/>
                      <a:pt x="405" y="27"/>
                      <a:pt x="405" y="27"/>
                    </a:cubicBezTo>
                    <a:cubicBezTo>
                      <a:pt x="405" y="26"/>
                      <a:pt x="404" y="24"/>
                      <a:pt x="402" y="24"/>
                    </a:cubicBezTo>
                    <a:cubicBezTo>
                      <a:pt x="402" y="24"/>
                      <a:pt x="402" y="24"/>
                      <a:pt x="402" y="24"/>
                    </a:cubicBezTo>
                    <a:cubicBezTo>
                      <a:pt x="401" y="24"/>
                      <a:pt x="399" y="26"/>
                      <a:pt x="399" y="27"/>
                    </a:cubicBezTo>
                    <a:cubicBezTo>
                      <a:pt x="399" y="27"/>
                      <a:pt x="399" y="27"/>
                      <a:pt x="399" y="27"/>
                    </a:cubicBezTo>
                    <a:cubicBezTo>
                      <a:pt x="399" y="29"/>
                      <a:pt x="401" y="30"/>
                      <a:pt x="402" y="30"/>
                    </a:cubicBezTo>
                    <a:cubicBezTo>
                      <a:pt x="402" y="30"/>
                      <a:pt x="402" y="30"/>
                      <a:pt x="402" y="30"/>
                    </a:cubicBezTo>
                    <a:cubicBezTo>
                      <a:pt x="404" y="30"/>
                      <a:pt x="405" y="29"/>
                      <a:pt x="405" y="27"/>
                    </a:cubicBezTo>
                    <a:close/>
                    <a:moveTo>
                      <a:pt x="391" y="30"/>
                    </a:moveTo>
                    <a:cubicBezTo>
                      <a:pt x="392" y="30"/>
                      <a:pt x="394" y="29"/>
                      <a:pt x="394" y="27"/>
                    </a:cubicBezTo>
                    <a:cubicBezTo>
                      <a:pt x="394" y="27"/>
                      <a:pt x="394" y="27"/>
                      <a:pt x="394" y="27"/>
                    </a:cubicBezTo>
                    <a:cubicBezTo>
                      <a:pt x="394" y="26"/>
                      <a:pt x="392" y="24"/>
                      <a:pt x="391" y="24"/>
                    </a:cubicBezTo>
                    <a:cubicBezTo>
                      <a:pt x="391" y="24"/>
                      <a:pt x="391" y="24"/>
                      <a:pt x="391" y="24"/>
                    </a:cubicBezTo>
                    <a:cubicBezTo>
                      <a:pt x="391" y="24"/>
                      <a:pt x="391" y="24"/>
                      <a:pt x="391" y="24"/>
                    </a:cubicBezTo>
                    <a:cubicBezTo>
                      <a:pt x="389" y="24"/>
                      <a:pt x="388" y="26"/>
                      <a:pt x="388" y="27"/>
                    </a:cubicBezTo>
                    <a:cubicBezTo>
                      <a:pt x="388" y="27"/>
                      <a:pt x="388" y="27"/>
                      <a:pt x="388" y="27"/>
                    </a:cubicBezTo>
                    <a:cubicBezTo>
                      <a:pt x="388" y="29"/>
                      <a:pt x="389" y="30"/>
                      <a:pt x="391" y="30"/>
                    </a:cubicBezTo>
                    <a:cubicBezTo>
                      <a:pt x="391" y="30"/>
                      <a:pt x="391" y="30"/>
                      <a:pt x="391" y="30"/>
                    </a:cubicBezTo>
                    <a:close/>
                    <a:moveTo>
                      <a:pt x="475" y="8"/>
                    </a:moveTo>
                    <a:cubicBezTo>
                      <a:pt x="474" y="8"/>
                      <a:pt x="473" y="9"/>
                      <a:pt x="473" y="10"/>
                    </a:cubicBezTo>
                    <a:cubicBezTo>
                      <a:pt x="473" y="12"/>
                      <a:pt x="474" y="13"/>
                      <a:pt x="475" y="13"/>
                    </a:cubicBezTo>
                    <a:cubicBezTo>
                      <a:pt x="477" y="13"/>
                      <a:pt x="478" y="12"/>
                      <a:pt x="478" y="10"/>
                    </a:cubicBezTo>
                    <a:cubicBezTo>
                      <a:pt x="478" y="9"/>
                      <a:pt x="477" y="8"/>
                      <a:pt x="475" y="8"/>
                    </a:cubicBezTo>
                    <a:close/>
                    <a:moveTo>
                      <a:pt x="456" y="16"/>
                    </a:moveTo>
                    <a:cubicBezTo>
                      <a:pt x="456" y="16"/>
                      <a:pt x="456" y="16"/>
                      <a:pt x="456" y="16"/>
                    </a:cubicBezTo>
                    <a:cubicBezTo>
                      <a:pt x="456" y="17"/>
                      <a:pt x="457" y="19"/>
                      <a:pt x="459" y="19"/>
                    </a:cubicBezTo>
                    <a:cubicBezTo>
                      <a:pt x="459" y="19"/>
                      <a:pt x="459" y="19"/>
                      <a:pt x="459" y="19"/>
                    </a:cubicBezTo>
                    <a:cubicBezTo>
                      <a:pt x="460" y="19"/>
                      <a:pt x="461" y="17"/>
                      <a:pt x="461" y="16"/>
                    </a:cubicBezTo>
                    <a:cubicBezTo>
                      <a:pt x="461" y="14"/>
                      <a:pt x="460" y="13"/>
                      <a:pt x="459" y="13"/>
                    </a:cubicBezTo>
                    <a:cubicBezTo>
                      <a:pt x="459" y="13"/>
                      <a:pt x="459" y="13"/>
                      <a:pt x="459" y="13"/>
                    </a:cubicBezTo>
                    <a:cubicBezTo>
                      <a:pt x="457" y="13"/>
                      <a:pt x="456" y="14"/>
                      <a:pt x="456" y="16"/>
                    </a:cubicBezTo>
                    <a:close/>
                    <a:moveTo>
                      <a:pt x="444" y="16"/>
                    </a:moveTo>
                    <a:cubicBezTo>
                      <a:pt x="444" y="16"/>
                      <a:pt x="444" y="16"/>
                      <a:pt x="444" y="16"/>
                    </a:cubicBezTo>
                    <a:cubicBezTo>
                      <a:pt x="444" y="17"/>
                      <a:pt x="446" y="19"/>
                      <a:pt x="447" y="19"/>
                    </a:cubicBezTo>
                    <a:cubicBezTo>
                      <a:pt x="447" y="19"/>
                      <a:pt x="447" y="19"/>
                      <a:pt x="447" y="19"/>
                    </a:cubicBezTo>
                    <a:cubicBezTo>
                      <a:pt x="449" y="19"/>
                      <a:pt x="450" y="17"/>
                      <a:pt x="450" y="16"/>
                    </a:cubicBezTo>
                    <a:cubicBezTo>
                      <a:pt x="450" y="14"/>
                      <a:pt x="449" y="13"/>
                      <a:pt x="447" y="13"/>
                    </a:cubicBezTo>
                    <a:cubicBezTo>
                      <a:pt x="447" y="13"/>
                      <a:pt x="447" y="13"/>
                      <a:pt x="447" y="13"/>
                    </a:cubicBezTo>
                    <a:cubicBezTo>
                      <a:pt x="446" y="13"/>
                      <a:pt x="444" y="14"/>
                      <a:pt x="444" y="16"/>
                    </a:cubicBezTo>
                    <a:close/>
                    <a:moveTo>
                      <a:pt x="411" y="16"/>
                    </a:moveTo>
                    <a:cubicBezTo>
                      <a:pt x="411" y="16"/>
                      <a:pt x="411" y="16"/>
                      <a:pt x="411" y="16"/>
                    </a:cubicBezTo>
                    <a:cubicBezTo>
                      <a:pt x="411" y="17"/>
                      <a:pt x="412" y="19"/>
                      <a:pt x="413" y="19"/>
                    </a:cubicBezTo>
                    <a:cubicBezTo>
                      <a:pt x="413" y="19"/>
                      <a:pt x="413" y="19"/>
                      <a:pt x="413" y="19"/>
                    </a:cubicBezTo>
                    <a:cubicBezTo>
                      <a:pt x="413" y="19"/>
                      <a:pt x="413" y="19"/>
                      <a:pt x="413" y="19"/>
                    </a:cubicBezTo>
                    <a:cubicBezTo>
                      <a:pt x="415" y="19"/>
                      <a:pt x="416" y="17"/>
                      <a:pt x="416" y="16"/>
                    </a:cubicBezTo>
                    <a:cubicBezTo>
                      <a:pt x="416" y="16"/>
                      <a:pt x="416" y="16"/>
                      <a:pt x="416" y="16"/>
                    </a:cubicBezTo>
                    <a:cubicBezTo>
                      <a:pt x="416" y="14"/>
                      <a:pt x="415" y="13"/>
                      <a:pt x="413" y="13"/>
                    </a:cubicBezTo>
                    <a:cubicBezTo>
                      <a:pt x="413" y="13"/>
                      <a:pt x="413" y="13"/>
                      <a:pt x="413" y="13"/>
                    </a:cubicBezTo>
                    <a:cubicBezTo>
                      <a:pt x="413" y="13"/>
                      <a:pt x="413" y="13"/>
                      <a:pt x="413" y="13"/>
                    </a:cubicBezTo>
                    <a:cubicBezTo>
                      <a:pt x="412" y="13"/>
                      <a:pt x="411" y="14"/>
                      <a:pt x="411" y="16"/>
                    </a:cubicBezTo>
                    <a:close/>
                    <a:moveTo>
                      <a:pt x="433" y="16"/>
                    </a:moveTo>
                    <a:cubicBezTo>
                      <a:pt x="433" y="16"/>
                      <a:pt x="433" y="16"/>
                      <a:pt x="433" y="16"/>
                    </a:cubicBezTo>
                    <a:cubicBezTo>
                      <a:pt x="433" y="17"/>
                      <a:pt x="434" y="19"/>
                      <a:pt x="436" y="19"/>
                    </a:cubicBezTo>
                    <a:cubicBezTo>
                      <a:pt x="436" y="19"/>
                      <a:pt x="436" y="19"/>
                      <a:pt x="436" y="19"/>
                    </a:cubicBezTo>
                    <a:cubicBezTo>
                      <a:pt x="438" y="19"/>
                      <a:pt x="439" y="17"/>
                      <a:pt x="439" y="16"/>
                    </a:cubicBezTo>
                    <a:cubicBezTo>
                      <a:pt x="439" y="16"/>
                      <a:pt x="439" y="16"/>
                      <a:pt x="439" y="16"/>
                    </a:cubicBezTo>
                    <a:cubicBezTo>
                      <a:pt x="439" y="14"/>
                      <a:pt x="438" y="13"/>
                      <a:pt x="436" y="13"/>
                    </a:cubicBezTo>
                    <a:cubicBezTo>
                      <a:pt x="436" y="13"/>
                      <a:pt x="436" y="13"/>
                      <a:pt x="436" y="13"/>
                    </a:cubicBezTo>
                    <a:cubicBezTo>
                      <a:pt x="434" y="13"/>
                      <a:pt x="433" y="14"/>
                      <a:pt x="433" y="16"/>
                    </a:cubicBezTo>
                    <a:close/>
                    <a:moveTo>
                      <a:pt x="343" y="16"/>
                    </a:moveTo>
                    <a:cubicBezTo>
                      <a:pt x="343" y="16"/>
                      <a:pt x="343" y="16"/>
                      <a:pt x="343" y="16"/>
                    </a:cubicBezTo>
                    <a:cubicBezTo>
                      <a:pt x="343" y="17"/>
                      <a:pt x="344" y="19"/>
                      <a:pt x="346" y="19"/>
                    </a:cubicBezTo>
                    <a:cubicBezTo>
                      <a:pt x="346" y="19"/>
                      <a:pt x="346" y="19"/>
                      <a:pt x="346" y="19"/>
                    </a:cubicBezTo>
                    <a:cubicBezTo>
                      <a:pt x="347" y="19"/>
                      <a:pt x="349" y="17"/>
                      <a:pt x="349" y="16"/>
                    </a:cubicBezTo>
                    <a:cubicBezTo>
                      <a:pt x="349" y="14"/>
                      <a:pt x="347" y="13"/>
                      <a:pt x="346" y="13"/>
                    </a:cubicBezTo>
                    <a:cubicBezTo>
                      <a:pt x="346" y="13"/>
                      <a:pt x="346" y="13"/>
                      <a:pt x="346" y="13"/>
                    </a:cubicBezTo>
                    <a:cubicBezTo>
                      <a:pt x="344" y="13"/>
                      <a:pt x="343" y="14"/>
                      <a:pt x="343" y="16"/>
                    </a:cubicBezTo>
                    <a:close/>
                    <a:moveTo>
                      <a:pt x="478" y="16"/>
                    </a:moveTo>
                    <a:cubicBezTo>
                      <a:pt x="478" y="16"/>
                      <a:pt x="478" y="16"/>
                      <a:pt x="478" y="16"/>
                    </a:cubicBezTo>
                    <a:cubicBezTo>
                      <a:pt x="478" y="17"/>
                      <a:pt x="480" y="19"/>
                      <a:pt x="481" y="19"/>
                    </a:cubicBezTo>
                    <a:cubicBezTo>
                      <a:pt x="481" y="19"/>
                      <a:pt x="481" y="19"/>
                      <a:pt x="481" y="19"/>
                    </a:cubicBezTo>
                    <a:cubicBezTo>
                      <a:pt x="481" y="19"/>
                      <a:pt x="481" y="19"/>
                      <a:pt x="481" y="19"/>
                    </a:cubicBezTo>
                    <a:cubicBezTo>
                      <a:pt x="483" y="19"/>
                      <a:pt x="484" y="17"/>
                      <a:pt x="484" y="16"/>
                    </a:cubicBezTo>
                    <a:cubicBezTo>
                      <a:pt x="484" y="16"/>
                      <a:pt x="484" y="16"/>
                      <a:pt x="484" y="16"/>
                    </a:cubicBezTo>
                    <a:cubicBezTo>
                      <a:pt x="484" y="14"/>
                      <a:pt x="483" y="13"/>
                      <a:pt x="481" y="13"/>
                    </a:cubicBezTo>
                    <a:cubicBezTo>
                      <a:pt x="481" y="13"/>
                      <a:pt x="481" y="13"/>
                      <a:pt x="481" y="13"/>
                    </a:cubicBezTo>
                    <a:cubicBezTo>
                      <a:pt x="481" y="13"/>
                      <a:pt x="481" y="13"/>
                      <a:pt x="481" y="13"/>
                    </a:cubicBezTo>
                    <a:cubicBezTo>
                      <a:pt x="480" y="13"/>
                      <a:pt x="478" y="14"/>
                      <a:pt x="478" y="16"/>
                    </a:cubicBezTo>
                    <a:close/>
                    <a:moveTo>
                      <a:pt x="467" y="16"/>
                    </a:moveTo>
                    <a:cubicBezTo>
                      <a:pt x="467" y="16"/>
                      <a:pt x="467" y="16"/>
                      <a:pt x="467" y="16"/>
                    </a:cubicBezTo>
                    <a:cubicBezTo>
                      <a:pt x="467" y="17"/>
                      <a:pt x="468" y="19"/>
                      <a:pt x="470" y="19"/>
                    </a:cubicBezTo>
                    <a:cubicBezTo>
                      <a:pt x="470" y="19"/>
                      <a:pt x="470" y="19"/>
                      <a:pt x="470" y="19"/>
                    </a:cubicBezTo>
                    <a:cubicBezTo>
                      <a:pt x="471" y="19"/>
                      <a:pt x="473" y="17"/>
                      <a:pt x="473" y="16"/>
                    </a:cubicBezTo>
                    <a:cubicBezTo>
                      <a:pt x="473" y="14"/>
                      <a:pt x="471" y="13"/>
                      <a:pt x="470" y="13"/>
                    </a:cubicBezTo>
                    <a:cubicBezTo>
                      <a:pt x="470" y="13"/>
                      <a:pt x="470" y="13"/>
                      <a:pt x="470" y="13"/>
                    </a:cubicBezTo>
                    <a:cubicBezTo>
                      <a:pt x="468" y="13"/>
                      <a:pt x="467" y="14"/>
                      <a:pt x="467" y="16"/>
                    </a:cubicBezTo>
                    <a:close/>
                    <a:moveTo>
                      <a:pt x="399" y="16"/>
                    </a:moveTo>
                    <a:cubicBezTo>
                      <a:pt x="399" y="16"/>
                      <a:pt x="399" y="16"/>
                      <a:pt x="399" y="16"/>
                    </a:cubicBezTo>
                    <a:cubicBezTo>
                      <a:pt x="399" y="17"/>
                      <a:pt x="401" y="19"/>
                      <a:pt x="402" y="19"/>
                    </a:cubicBezTo>
                    <a:cubicBezTo>
                      <a:pt x="402" y="19"/>
                      <a:pt x="402" y="19"/>
                      <a:pt x="402" y="19"/>
                    </a:cubicBezTo>
                    <a:cubicBezTo>
                      <a:pt x="404" y="19"/>
                      <a:pt x="405" y="17"/>
                      <a:pt x="405" y="16"/>
                    </a:cubicBezTo>
                    <a:cubicBezTo>
                      <a:pt x="405" y="16"/>
                      <a:pt x="405" y="16"/>
                      <a:pt x="405" y="16"/>
                    </a:cubicBezTo>
                    <a:cubicBezTo>
                      <a:pt x="405" y="14"/>
                      <a:pt x="404" y="13"/>
                      <a:pt x="402" y="13"/>
                    </a:cubicBezTo>
                    <a:cubicBezTo>
                      <a:pt x="402" y="13"/>
                      <a:pt x="402" y="13"/>
                      <a:pt x="402" y="13"/>
                    </a:cubicBezTo>
                    <a:cubicBezTo>
                      <a:pt x="401" y="13"/>
                      <a:pt x="399" y="14"/>
                      <a:pt x="399" y="16"/>
                    </a:cubicBezTo>
                    <a:close/>
                    <a:moveTo>
                      <a:pt x="365" y="16"/>
                    </a:moveTo>
                    <a:cubicBezTo>
                      <a:pt x="366" y="16"/>
                      <a:pt x="366" y="16"/>
                      <a:pt x="366" y="16"/>
                    </a:cubicBezTo>
                    <a:cubicBezTo>
                      <a:pt x="366" y="17"/>
                      <a:pt x="367" y="19"/>
                      <a:pt x="368" y="19"/>
                    </a:cubicBezTo>
                    <a:cubicBezTo>
                      <a:pt x="368" y="19"/>
                      <a:pt x="368" y="19"/>
                      <a:pt x="368" y="19"/>
                    </a:cubicBezTo>
                    <a:cubicBezTo>
                      <a:pt x="370" y="19"/>
                      <a:pt x="371" y="17"/>
                      <a:pt x="371" y="16"/>
                    </a:cubicBezTo>
                    <a:cubicBezTo>
                      <a:pt x="371" y="14"/>
                      <a:pt x="370" y="13"/>
                      <a:pt x="368" y="13"/>
                    </a:cubicBezTo>
                    <a:cubicBezTo>
                      <a:pt x="368" y="13"/>
                      <a:pt x="368" y="13"/>
                      <a:pt x="368" y="13"/>
                    </a:cubicBezTo>
                    <a:cubicBezTo>
                      <a:pt x="367" y="13"/>
                      <a:pt x="365" y="14"/>
                      <a:pt x="365" y="16"/>
                    </a:cubicBezTo>
                    <a:close/>
                    <a:moveTo>
                      <a:pt x="354" y="16"/>
                    </a:moveTo>
                    <a:cubicBezTo>
                      <a:pt x="354" y="16"/>
                      <a:pt x="354" y="16"/>
                      <a:pt x="354" y="16"/>
                    </a:cubicBezTo>
                    <a:cubicBezTo>
                      <a:pt x="354" y="17"/>
                      <a:pt x="355" y="19"/>
                      <a:pt x="357" y="19"/>
                    </a:cubicBezTo>
                    <a:cubicBezTo>
                      <a:pt x="357" y="19"/>
                      <a:pt x="357" y="19"/>
                      <a:pt x="357" y="19"/>
                    </a:cubicBezTo>
                    <a:cubicBezTo>
                      <a:pt x="359" y="19"/>
                      <a:pt x="360" y="17"/>
                      <a:pt x="360" y="16"/>
                    </a:cubicBezTo>
                    <a:cubicBezTo>
                      <a:pt x="360" y="16"/>
                      <a:pt x="360" y="16"/>
                      <a:pt x="360" y="16"/>
                    </a:cubicBezTo>
                    <a:cubicBezTo>
                      <a:pt x="360" y="14"/>
                      <a:pt x="359" y="13"/>
                      <a:pt x="357" y="13"/>
                    </a:cubicBezTo>
                    <a:cubicBezTo>
                      <a:pt x="357" y="13"/>
                      <a:pt x="357" y="13"/>
                      <a:pt x="357" y="13"/>
                    </a:cubicBezTo>
                    <a:cubicBezTo>
                      <a:pt x="355" y="13"/>
                      <a:pt x="354" y="14"/>
                      <a:pt x="354" y="16"/>
                    </a:cubicBezTo>
                    <a:close/>
                    <a:moveTo>
                      <a:pt x="377" y="16"/>
                    </a:moveTo>
                    <a:cubicBezTo>
                      <a:pt x="377" y="16"/>
                      <a:pt x="377" y="16"/>
                      <a:pt x="377" y="16"/>
                    </a:cubicBezTo>
                    <a:cubicBezTo>
                      <a:pt x="377" y="17"/>
                      <a:pt x="378" y="19"/>
                      <a:pt x="380" y="19"/>
                    </a:cubicBezTo>
                    <a:cubicBezTo>
                      <a:pt x="380" y="19"/>
                      <a:pt x="380" y="19"/>
                      <a:pt x="380" y="19"/>
                    </a:cubicBezTo>
                    <a:cubicBezTo>
                      <a:pt x="381" y="19"/>
                      <a:pt x="382" y="17"/>
                      <a:pt x="382" y="16"/>
                    </a:cubicBezTo>
                    <a:cubicBezTo>
                      <a:pt x="382" y="16"/>
                      <a:pt x="382" y="16"/>
                      <a:pt x="382" y="16"/>
                    </a:cubicBezTo>
                    <a:cubicBezTo>
                      <a:pt x="382" y="14"/>
                      <a:pt x="381" y="13"/>
                      <a:pt x="380" y="13"/>
                    </a:cubicBezTo>
                    <a:cubicBezTo>
                      <a:pt x="380" y="13"/>
                      <a:pt x="380" y="13"/>
                      <a:pt x="380" y="13"/>
                    </a:cubicBezTo>
                    <a:cubicBezTo>
                      <a:pt x="378" y="13"/>
                      <a:pt x="377" y="14"/>
                      <a:pt x="377" y="16"/>
                    </a:cubicBezTo>
                    <a:close/>
                    <a:moveTo>
                      <a:pt x="388" y="16"/>
                    </a:moveTo>
                    <a:cubicBezTo>
                      <a:pt x="388" y="16"/>
                      <a:pt x="388" y="16"/>
                      <a:pt x="388" y="16"/>
                    </a:cubicBezTo>
                    <a:cubicBezTo>
                      <a:pt x="388" y="17"/>
                      <a:pt x="389" y="19"/>
                      <a:pt x="391" y="19"/>
                    </a:cubicBezTo>
                    <a:cubicBezTo>
                      <a:pt x="391" y="19"/>
                      <a:pt x="391" y="19"/>
                      <a:pt x="391" y="19"/>
                    </a:cubicBezTo>
                    <a:cubicBezTo>
                      <a:pt x="391" y="19"/>
                      <a:pt x="391" y="19"/>
                      <a:pt x="391" y="19"/>
                    </a:cubicBezTo>
                    <a:cubicBezTo>
                      <a:pt x="392" y="19"/>
                      <a:pt x="394" y="17"/>
                      <a:pt x="394" y="16"/>
                    </a:cubicBezTo>
                    <a:cubicBezTo>
                      <a:pt x="394" y="16"/>
                      <a:pt x="394" y="16"/>
                      <a:pt x="394" y="16"/>
                    </a:cubicBezTo>
                    <a:cubicBezTo>
                      <a:pt x="394" y="14"/>
                      <a:pt x="392" y="13"/>
                      <a:pt x="391" y="13"/>
                    </a:cubicBezTo>
                    <a:cubicBezTo>
                      <a:pt x="391" y="13"/>
                      <a:pt x="391" y="13"/>
                      <a:pt x="391" y="13"/>
                    </a:cubicBezTo>
                    <a:cubicBezTo>
                      <a:pt x="391" y="13"/>
                      <a:pt x="391" y="13"/>
                      <a:pt x="391" y="13"/>
                    </a:cubicBezTo>
                    <a:cubicBezTo>
                      <a:pt x="389" y="13"/>
                      <a:pt x="388" y="14"/>
                      <a:pt x="388" y="16"/>
                    </a:cubicBezTo>
                    <a:close/>
                    <a:moveTo>
                      <a:pt x="498" y="13"/>
                    </a:moveTo>
                    <a:cubicBezTo>
                      <a:pt x="500" y="13"/>
                      <a:pt x="501" y="12"/>
                      <a:pt x="501" y="10"/>
                    </a:cubicBezTo>
                    <a:cubicBezTo>
                      <a:pt x="501" y="9"/>
                      <a:pt x="500" y="8"/>
                      <a:pt x="498" y="8"/>
                    </a:cubicBezTo>
                    <a:cubicBezTo>
                      <a:pt x="496" y="8"/>
                      <a:pt x="495" y="9"/>
                      <a:pt x="495" y="10"/>
                    </a:cubicBezTo>
                    <a:cubicBezTo>
                      <a:pt x="495" y="12"/>
                      <a:pt x="496" y="13"/>
                      <a:pt x="498" y="13"/>
                    </a:cubicBezTo>
                    <a:close/>
                    <a:moveTo>
                      <a:pt x="554" y="24"/>
                    </a:moveTo>
                    <a:cubicBezTo>
                      <a:pt x="556" y="24"/>
                      <a:pt x="557" y="23"/>
                      <a:pt x="557" y="22"/>
                    </a:cubicBezTo>
                    <a:cubicBezTo>
                      <a:pt x="557" y="20"/>
                      <a:pt x="556" y="19"/>
                      <a:pt x="554" y="19"/>
                    </a:cubicBezTo>
                    <a:cubicBezTo>
                      <a:pt x="553" y="19"/>
                      <a:pt x="552" y="20"/>
                      <a:pt x="552" y="22"/>
                    </a:cubicBezTo>
                    <a:cubicBezTo>
                      <a:pt x="552" y="23"/>
                      <a:pt x="553" y="24"/>
                      <a:pt x="554" y="24"/>
                    </a:cubicBezTo>
                    <a:close/>
                    <a:moveTo>
                      <a:pt x="554" y="13"/>
                    </a:moveTo>
                    <a:cubicBezTo>
                      <a:pt x="556" y="13"/>
                      <a:pt x="557" y="12"/>
                      <a:pt x="557" y="10"/>
                    </a:cubicBezTo>
                    <a:cubicBezTo>
                      <a:pt x="557" y="9"/>
                      <a:pt x="556" y="8"/>
                      <a:pt x="554" y="8"/>
                    </a:cubicBezTo>
                    <a:cubicBezTo>
                      <a:pt x="553" y="8"/>
                      <a:pt x="552" y="9"/>
                      <a:pt x="552" y="10"/>
                    </a:cubicBezTo>
                    <a:cubicBezTo>
                      <a:pt x="552" y="12"/>
                      <a:pt x="553" y="13"/>
                      <a:pt x="554" y="13"/>
                    </a:cubicBezTo>
                    <a:close/>
                    <a:moveTo>
                      <a:pt x="560" y="8"/>
                    </a:moveTo>
                    <a:cubicBezTo>
                      <a:pt x="560" y="8"/>
                      <a:pt x="560" y="8"/>
                      <a:pt x="560" y="8"/>
                    </a:cubicBezTo>
                    <a:cubicBezTo>
                      <a:pt x="562" y="8"/>
                      <a:pt x="563" y="6"/>
                      <a:pt x="563" y="5"/>
                    </a:cubicBezTo>
                    <a:cubicBezTo>
                      <a:pt x="563" y="3"/>
                      <a:pt x="562" y="2"/>
                      <a:pt x="560" y="2"/>
                    </a:cubicBezTo>
                    <a:cubicBezTo>
                      <a:pt x="560" y="2"/>
                      <a:pt x="560" y="2"/>
                      <a:pt x="560" y="2"/>
                    </a:cubicBezTo>
                    <a:cubicBezTo>
                      <a:pt x="559" y="2"/>
                      <a:pt x="557" y="3"/>
                      <a:pt x="557" y="5"/>
                    </a:cubicBezTo>
                    <a:cubicBezTo>
                      <a:pt x="557" y="5"/>
                      <a:pt x="557" y="5"/>
                      <a:pt x="557" y="5"/>
                    </a:cubicBezTo>
                    <a:cubicBezTo>
                      <a:pt x="557" y="6"/>
                      <a:pt x="559" y="8"/>
                      <a:pt x="560" y="8"/>
                    </a:cubicBezTo>
                    <a:close/>
                    <a:moveTo>
                      <a:pt x="439" y="27"/>
                    </a:moveTo>
                    <a:cubicBezTo>
                      <a:pt x="439" y="27"/>
                      <a:pt x="439" y="27"/>
                      <a:pt x="439" y="27"/>
                    </a:cubicBezTo>
                    <a:cubicBezTo>
                      <a:pt x="439" y="26"/>
                      <a:pt x="438" y="24"/>
                      <a:pt x="436" y="24"/>
                    </a:cubicBezTo>
                    <a:cubicBezTo>
                      <a:pt x="436" y="24"/>
                      <a:pt x="436" y="24"/>
                      <a:pt x="436" y="24"/>
                    </a:cubicBezTo>
                    <a:cubicBezTo>
                      <a:pt x="434" y="24"/>
                      <a:pt x="433" y="26"/>
                      <a:pt x="433" y="27"/>
                    </a:cubicBezTo>
                    <a:cubicBezTo>
                      <a:pt x="433" y="27"/>
                      <a:pt x="433" y="27"/>
                      <a:pt x="433" y="27"/>
                    </a:cubicBezTo>
                    <a:cubicBezTo>
                      <a:pt x="433" y="29"/>
                      <a:pt x="434" y="30"/>
                      <a:pt x="436" y="30"/>
                    </a:cubicBezTo>
                    <a:cubicBezTo>
                      <a:pt x="436" y="30"/>
                      <a:pt x="436" y="30"/>
                      <a:pt x="436" y="30"/>
                    </a:cubicBezTo>
                    <a:cubicBezTo>
                      <a:pt x="438" y="30"/>
                      <a:pt x="439" y="29"/>
                      <a:pt x="439" y="27"/>
                    </a:cubicBezTo>
                    <a:close/>
                    <a:moveTo>
                      <a:pt x="566" y="2"/>
                    </a:moveTo>
                    <a:cubicBezTo>
                      <a:pt x="567" y="2"/>
                      <a:pt x="568" y="1"/>
                      <a:pt x="568" y="0"/>
                    </a:cubicBezTo>
                    <a:cubicBezTo>
                      <a:pt x="568" y="0"/>
                      <a:pt x="567" y="0"/>
                      <a:pt x="567" y="0"/>
                    </a:cubicBezTo>
                    <a:cubicBezTo>
                      <a:pt x="563" y="0"/>
                      <a:pt x="563" y="0"/>
                      <a:pt x="563" y="0"/>
                    </a:cubicBezTo>
                    <a:cubicBezTo>
                      <a:pt x="563" y="1"/>
                      <a:pt x="564" y="2"/>
                      <a:pt x="566" y="2"/>
                    </a:cubicBezTo>
                    <a:close/>
                    <a:moveTo>
                      <a:pt x="578" y="2"/>
                    </a:moveTo>
                    <a:cubicBezTo>
                      <a:pt x="577" y="1"/>
                      <a:pt x="576" y="1"/>
                      <a:pt x="575" y="1"/>
                    </a:cubicBezTo>
                    <a:cubicBezTo>
                      <a:pt x="575" y="1"/>
                      <a:pt x="576" y="2"/>
                      <a:pt x="577" y="2"/>
                    </a:cubicBezTo>
                    <a:cubicBezTo>
                      <a:pt x="577" y="2"/>
                      <a:pt x="578" y="2"/>
                      <a:pt x="578" y="2"/>
                    </a:cubicBezTo>
                    <a:close/>
                    <a:moveTo>
                      <a:pt x="571" y="8"/>
                    </a:moveTo>
                    <a:cubicBezTo>
                      <a:pt x="571" y="8"/>
                      <a:pt x="571" y="8"/>
                      <a:pt x="571" y="8"/>
                    </a:cubicBezTo>
                    <a:cubicBezTo>
                      <a:pt x="571" y="8"/>
                      <a:pt x="571" y="8"/>
                      <a:pt x="571" y="8"/>
                    </a:cubicBezTo>
                    <a:cubicBezTo>
                      <a:pt x="573" y="8"/>
                      <a:pt x="574" y="6"/>
                      <a:pt x="574" y="5"/>
                    </a:cubicBezTo>
                    <a:cubicBezTo>
                      <a:pt x="574" y="5"/>
                      <a:pt x="574" y="5"/>
                      <a:pt x="574" y="5"/>
                    </a:cubicBezTo>
                    <a:cubicBezTo>
                      <a:pt x="574" y="3"/>
                      <a:pt x="573" y="2"/>
                      <a:pt x="571" y="2"/>
                    </a:cubicBezTo>
                    <a:cubicBezTo>
                      <a:pt x="571" y="2"/>
                      <a:pt x="571" y="2"/>
                      <a:pt x="571" y="2"/>
                    </a:cubicBezTo>
                    <a:cubicBezTo>
                      <a:pt x="571" y="2"/>
                      <a:pt x="571" y="2"/>
                      <a:pt x="571" y="2"/>
                    </a:cubicBezTo>
                    <a:cubicBezTo>
                      <a:pt x="570" y="2"/>
                      <a:pt x="569" y="3"/>
                      <a:pt x="569" y="5"/>
                    </a:cubicBezTo>
                    <a:cubicBezTo>
                      <a:pt x="569" y="5"/>
                      <a:pt x="569" y="5"/>
                      <a:pt x="569" y="5"/>
                    </a:cubicBezTo>
                    <a:cubicBezTo>
                      <a:pt x="569" y="6"/>
                      <a:pt x="570" y="8"/>
                      <a:pt x="571" y="8"/>
                    </a:cubicBezTo>
                    <a:close/>
                    <a:moveTo>
                      <a:pt x="543" y="2"/>
                    </a:moveTo>
                    <a:cubicBezTo>
                      <a:pt x="545" y="2"/>
                      <a:pt x="546" y="1"/>
                      <a:pt x="546" y="0"/>
                    </a:cubicBezTo>
                    <a:cubicBezTo>
                      <a:pt x="540" y="0"/>
                      <a:pt x="540" y="0"/>
                      <a:pt x="540" y="0"/>
                    </a:cubicBezTo>
                    <a:cubicBezTo>
                      <a:pt x="541" y="1"/>
                      <a:pt x="542" y="2"/>
                      <a:pt x="543" y="2"/>
                    </a:cubicBezTo>
                    <a:close/>
                    <a:moveTo>
                      <a:pt x="507" y="27"/>
                    </a:moveTo>
                    <a:cubicBezTo>
                      <a:pt x="506" y="27"/>
                      <a:pt x="506" y="27"/>
                      <a:pt x="506" y="27"/>
                    </a:cubicBezTo>
                    <a:cubicBezTo>
                      <a:pt x="506" y="26"/>
                      <a:pt x="505" y="24"/>
                      <a:pt x="504" y="24"/>
                    </a:cubicBezTo>
                    <a:cubicBezTo>
                      <a:pt x="504" y="24"/>
                      <a:pt x="504" y="24"/>
                      <a:pt x="504" y="24"/>
                    </a:cubicBezTo>
                    <a:cubicBezTo>
                      <a:pt x="502" y="24"/>
                      <a:pt x="501" y="26"/>
                      <a:pt x="501" y="27"/>
                    </a:cubicBezTo>
                    <a:cubicBezTo>
                      <a:pt x="501" y="27"/>
                      <a:pt x="501" y="27"/>
                      <a:pt x="501" y="27"/>
                    </a:cubicBezTo>
                    <a:cubicBezTo>
                      <a:pt x="501" y="29"/>
                      <a:pt x="502" y="30"/>
                      <a:pt x="504" y="30"/>
                    </a:cubicBezTo>
                    <a:cubicBezTo>
                      <a:pt x="504" y="30"/>
                      <a:pt x="504" y="30"/>
                      <a:pt x="504" y="30"/>
                    </a:cubicBezTo>
                    <a:cubicBezTo>
                      <a:pt x="505" y="30"/>
                      <a:pt x="507" y="29"/>
                      <a:pt x="507" y="27"/>
                    </a:cubicBezTo>
                    <a:close/>
                    <a:moveTo>
                      <a:pt x="501" y="16"/>
                    </a:moveTo>
                    <a:cubicBezTo>
                      <a:pt x="501" y="16"/>
                      <a:pt x="501" y="16"/>
                      <a:pt x="501" y="16"/>
                    </a:cubicBezTo>
                    <a:cubicBezTo>
                      <a:pt x="501" y="17"/>
                      <a:pt x="502" y="19"/>
                      <a:pt x="504" y="19"/>
                    </a:cubicBezTo>
                    <a:cubicBezTo>
                      <a:pt x="504" y="19"/>
                      <a:pt x="504" y="19"/>
                      <a:pt x="504" y="19"/>
                    </a:cubicBezTo>
                    <a:cubicBezTo>
                      <a:pt x="505" y="19"/>
                      <a:pt x="507" y="17"/>
                      <a:pt x="507" y="16"/>
                    </a:cubicBezTo>
                    <a:cubicBezTo>
                      <a:pt x="506" y="16"/>
                      <a:pt x="506" y="16"/>
                      <a:pt x="506" y="16"/>
                    </a:cubicBezTo>
                    <a:cubicBezTo>
                      <a:pt x="506" y="14"/>
                      <a:pt x="505" y="13"/>
                      <a:pt x="504" y="13"/>
                    </a:cubicBezTo>
                    <a:cubicBezTo>
                      <a:pt x="504" y="13"/>
                      <a:pt x="504" y="13"/>
                      <a:pt x="504" y="13"/>
                    </a:cubicBezTo>
                    <a:cubicBezTo>
                      <a:pt x="502" y="13"/>
                      <a:pt x="501" y="14"/>
                      <a:pt x="501" y="16"/>
                    </a:cubicBezTo>
                    <a:close/>
                    <a:moveTo>
                      <a:pt x="518" y="27"/>
                    </a:moveTo>
                    <a:cubicBezTo>
                      <a:pt x="518" y="27"/>
                      <a:pt x="518" y="27"/>
                      <a:pt x="518" y="27"/>
                    </a:cubicBezTo>
                    <a:cubicBezTo>
                      <a:pt x="518" y="26"/>
                      <a:pt x="517" y="24"/>
                      <a:pt x="515" y="24"/>
                    </a:cubicBezTo>
                    <a:cubicBezTo>
                      <a:pt x="515" y="24"/>
                      <a:pt x="515" y="24"/>
                      <a:pt x="515" y="24"/>
                    </a:cubicBezTo>
                    <a:cubicBezTo>
                      <a:pt x="513" y="24"/>
                      <a:pt x="512" y="26"/>
                      <a:pt x="512" y="27"/>
                    </a:cubicBezTo>
                    <a:cubicBezTo>
                      <a:pt x="512" y="27"/>
                      <a:pt x="512" y="27"/>
                      <a:pt x="512" y="27"/>
                    </a:cubicBezTo>
                    <a:cubicBezTo>
                      <a:pt x="512" y="29"/>
                      <a:pt x="513" y="30"/>
                      <a:pt x="515" y="30"/>
                    </a:cubicBezTo>
                    <a:cubicBezTo>
                      <a:pt x="515" y="30"/>
                      <a:pt x="515" y="30"/>
                      <a:pt x="515" y="30"/>
                    </a:cubicBezTo>
                    <a:cubicBezTo>
                      <a:pt x="517" y="30"/>
                      <a:pt x="518" y="29"/>
                      <a:pt x="518" y="27"/>
                    </a:cubicBezTo>
                    <a:close/>
                    <a:moveTo>
                      <a:pt x="512" y="16"/>
                    </a:moveTo>
                    <a:cubicBezTo>
                      <a:pt x="512" y="16"/>
                      <a:pt x="512" y="16"/>
                      <a:pt x="512" y="16"/>
                    </a:cubicBezTo>
                    <a:cubicBezTo>
                      <a:pt x="512" y="17"/>
                      <a:pt x="513" y="19"/>
                      <a:pt x="515" y="19"/>
                    </a:cubicBezTo>
                    <a:cubicBezTo>
                      <a:pt x="515" y="19"/>
                      <a:pt x="515" y="19"/>
                      <a:pt x="515" y="19"/>
                    </a:cubicBezTo>
                    <a:cubicBezTo>
                      <a:pt x="517" y="19"/>
                      <a:pt x="518" y="17"/>
                      <a:pt x="518" y="16"/>
                    </a:cubicBezTo>
                    <a:cubicBezTo>
                      <a:pt x="518" y="16"/>
                      <a:pt x="518" y="16"/>
                      <a:pt x="518" y="16"/>
                    </a:cubicBezTo>
                    <a:cubicBezTo>
                      <a:pt x="518" y="14"/>
                      <a:pt x="517" y="13"/>
                      <a:pt x="515" y="13"/>
                    </a:cubicBezTo>
                    <a:cubicBezTo>
                      <a:pt x="515" y="13"/>
                      <a:pt x="515" y="13"/>
                      <a:pt x="515" y="13"/>
                    </a:cubicBezTo>
                    <a:cubicBezTo>
                      <a:pt x="513" y="13"/>
                      <a:pt x="512" y="14"/>
                      <a:pt x="512" y="16"/>
                    </a:cubicBezTo>
                    <a:close/>
                    <a:moveTo>
                      <a:pt x="574" y="10"/>
                    </a:moveTo>
                    <a:cubicBezTo>
                      <a:pt x="574" y="12"/>
                      <a:pt x="575" y="13"/>
                      <a:pt x="577" y="13"/>
                    </a:cubicBezTo>
                    <a:cubicBezTo>
                      <a:pt x="579" y="13"/>
                      <a:pt x="580" y="12"/>
                      <a:pt x="580" y="10"/>
                    </a:cubicBezTo>
                    <a:cubicBezTo>
                      <a:pt x="580" y="9"/>
                      <a:pt x="579" y="8"/>
                      <a:pt x="577" y="8"/>
                    </a:cubicBezTo>
                    <a:cubicBezTo>
                      <a:pt x="575" y="8"/>
                      <a:pt x="574" y="9"/>
                      <a:pt x="574" y="10"/>
                    </a:cubicBezTo>
                    <a:close/>
                    <a:moveTo>
                      <a:pt x="529" y="27"/>
                    </a:moveTo>
                    <a:cubicBezTo>
                      <a:pt x="529" y="27"/>
                      <a:pt x="529" y="27"/>
                      <a:pt x="529" y="27"/>
                    </a:cubicBezTo>
                    <a:cubicBezTo>
                      <a:pt x="529" y="26"/>
                      <a:pt x="528" y="24"/>
                      <a:pt x="526" y="24"/>
                    </a:cubicBezTo>
                    <a:cubicBezTo>
                      <a:pt x="526" y="24"/>
                      <a:pt x="526" y="24"/>
                      <a:pt x="526" y="24"/>
                    </a:cubicBezTo>
                    <a:cubicBezTo>
                      <a:pt x="525" y="24"/>
                      <a:pt x="523" y="26"/>
                      <a:pt x="523" y="27"/>
                    </a:cubicBezTo>
                    <a:cubicBezTo>
                      <a:pt x="523" y="27"/>
                      <a:pt x="523" y="27"/>
                      <a:pt x="523" y="27"/>
                    </a:cubicBezTo>
                    <a:cubicBezTo>
                      <a:pt x="523" y="29"/>
                      <a:pt x="525" y="30"/>
                      <a:pt x="526" y="30"/>
                    </a:cubicBezTo>
                    <a:cubicBezTo>
                      <a:pt x="526" y="30"/>
                      <a:pt x="526" y="30"/>
                      <a:pt x="526" y="30"/>
                    </a:cubicBezTo>
                    <a:cubicBezTo>
                      <a:pt x="528" y="30"/>
                      <a:pt x="529" y="29"/>
                      <a:pt x="529" y="27"/>
                    </a:cubicBezTo>
                    <a:close/>
                    <a:moveTo>
                      <a:pt x="540" y="27"/>
                    </a:moveTo>
                    <a:cubicBezTo>
                      <a:pt x="540" y="27"/>
                      <a:pt x="540" y="27"/>
                      <a:pt x="540" y="27"/>
                    </a:cubicBezTo>
                    <a:cubicBezTo>
                      <a:pt x="540" y="26"/>
                      <a:pt x="539" y="24"/>
                      <a:pt x="538" y="24"/>
                    </a:cubicBezTo>
                    <a:cubicBezTo>
                      <a:pt x="538" y="24"/>
                      <a:pt x="538" y="24"/>
                      <a:pt x="538" y="24"/>
                    </a:cubicBezTo>
                    <a:cubicBezTo>
                      <a:pt x="536" y="24"/>
                      <a:pt x="535" y="26"/>
                      <a:pt x="535" y="27"/>
                    </a:cubicBezTo>
                    <a:cubicBezTo>
                      <a:pt x="535" y="27"/>
                      <a:pt x="535" y="27"/>
                      <a:pt x="535" y="27"/>
                    </a:cubicBezTo>
                    <a:cubicBezTo>
                      <a:pt x="535" y="29"/>
                      <a:pt x="536" y="30"/>
                      <a:pt x="538" y="30"/>
                    </a:cubicBezTo>
                    <a:cubicBezTo>
                      <a:pt x="538" y="30"/>
                      <a:pt x="538" y="30"/>
                      <a:pt x="538" y="30"/>
                    </a:cubicBezTo>
                    <a:cubicBezTo>
                      <a:pt x="539" y="30"/>
                      <a:pt x="540" y="29"/>
                      <a:pt x="540" y="27"/>
                    </a:cubicBezTo>
                    <a:close/>
                    <a:moveTo>
                      <a:pt x="554" y="36"/>
                    </a:moveTo>
                    <a:cubicBezTo>
                      <a:pt x="556" y="36"/>
                      <a:pt x="557" y="34"/>
                      <a:pt x="557" y="33"/>
                    </a:cubicBezTo>
                    <a:cubicBezTo>
                      <a:pt x="557" y="31"/>
                      <a:pt x="556" y="30"/>
                      <a:pt x="554" y="30"/>
                    </a:cubicBezTo>
                    <a:cubicBezTo>
                      <a:pt x="553" y="30"/>
                      <a:pt x="552" y="31"/>
                      <a:pt x="552" y="33"/>
                    </a:cubicBezTo>
                    <a:cubicBezTo>
                      <a:pt x="552" y="34"/>
                      <a:pt x="553" y="36"/>
                      <a:pt x="554" y="36"/>
                    </a:cubicBezTo>
                    <a:close/>
                    <a:moveTo>
                      <a:pt x="585" y="27"/>
                    </a:moveTo>
                    <a:cubicBezTo>
                      <a:pt x="585" y="26"/>
                      <a:pt x="584" y="24"/>
                      <a:pt x="583" y="24"/>
                    </a:cubicBezTo>
                    <a:cubicBezTo>
                      <a:pt x="583" y="24"/>
                      <a:pt x="583" y="24"/>
                      <a:pt x="583" y="24"/>
                    </a:cubicBezTo>
                    <a:cubicBezTo>
                      <a:pt x="581" y="24"/>
                      <a:pt x="580" y="26"/>
                      <a:pt x="580" y="27"/>
                    </a:cubicBezTo>
                    <a:cubicBezTo>
                      <a:pt x="580" y="27"/>
                      <a:pt x="580" y="27"/>
                      <a:pt x="580" y="27"/>
                    </a:cubicBezTo>
                    <a:cubicBezTo>
                      <a:pt x="580" y="29"/>
                      <a:pt x="581" y="30"/>
                      <a:pt x="583" y="30"/>
                    </a:cubicBezTo>
                    <a:cubicBezTo>
                      <a:pt x="583" y="30"/>
                      <a:pt x="583" y="30"/>
                      <a:pt x="583" y="30"/>
                    </a:cubicBezTo>
                    <a:cubicBezTo>
                      <a:pt x="584" y="30"/>
                      <a:pt x="585" y="29"/>
                      <a:pt x="585" y="27"/>
                    </a:cubicBezTo>
                    <a:close/>
                    <a:moveTo>
                      <a:pt x="571" y="30"/>
                    </a:moveTo>
                    <a:cubicBezTo>
                      <a:pt x="573" y="30"/>
                      <a:pt x="574" y="29"/>
                      <a:pt x="574" y="27"/>
                    </a:cubicBezTo>
                    <a:cubicBezTo>
                      <a:pt x="574" y="27"/>
                      <a:pt x="574" y="27"/>
                      <a:pt x="574" y="27"/>
                    </a:cubicBezTo>
                    <a:cubicBezTo>
                      <a:pt x="574" y="26"/>
                      <a:pt x="573" y="24"/>
                      <a:pt x="571" y="24"/>
                    </a:cubicBezTo>
                    <a:cubicBezTo>
                      <a:pt x="571" y="24"/>
                      <a:pt x="571" y="24"/>
                      <a:pt x="571" y="24"/>
                    </a:cubicBezTo>
                    <a:cubicBezTo>
                      <a:pt x="571" y="24"/>
                      <a:pt x="571" y="24"/>
                      <a:pt x="571" y="24"/>
                    </a:cubicBezTo>
                    <a:cubicBezTo>
                      <a:pt x="570" y="24"/>
                      <a:pt x="569" y="26"/>
                      <a:pt x="569" y="27"/>
                    </a:cubicBezTo>
                    <a:cubicBezTo>
                      <a:pt x="569" y="27"/>
                      <a:pt x="569" y="27"/>
                      <a:pt x="569" y="27"/>
                    </a:cubicBezTo>
                    <a:cubicBezTo>
                      <a:pt x="569" y="29"/>
                      <a:pt x="570" y="30"/>
                      <a:pt x="571" y="30"/>
                    </a:cubicBezTo>
                    <a:cubicBezTo>
                      <a:pt x="571" y="30"/>
                      <a:pt x="571" y="30"/>
                      <a:pt x="571" y="30"/>
                    </a:cubicBezTo>
                    <a:close/>
                    <a:moveTo>
                      <a:pt x="583" y="13"/>
                    </a:moveTo>
                    <a:cubicBezTo>
                      <a:pt x="583" y="13"/>
                      <a:pt x="583" y="13"/>
                      <a:pt x="583" y="13"/>
                    </a:cubicBezTo>
                    <a:cubicBezTo>
                      <a:pt x="581" y="13"/>
                      <a:pt x="580" y="14"/>
                      <a:pt x="580" y="16"/>
                    </a:cubicBezTo>
                    <a:cubicBezTo>
                      <a:pt x="580" y="16"/>
                      <a:pt x="580" y="16"/>
                      <a:pt x="580" y="16"/>
                    </a:cubicBezTo>
                    <a:cubicBezTo>
                      <a:pt x="580" y="17"/>
                      <a:pt x="581" y="19"/>
                      <a:pt x="583" y="19"/>
                    </a:cubicBezTo>
                    <a:cubicBezTo>
                      <a:pt x="583" y="19"/>
                      <a:pt x="583" y="19"/>
                      <a:pt x="583" y="19"/>
                    </a:cubicBezTo>
                    <a:cubicBezTo>
                      <a:pt x="584" y="19"/>
                      <a:pt x="585" y="17"/>
                      <a:pt x="585" y="16"/>
                    </a:cubicBezTo>
                    <a:cubicBezTo>
                      <a:pt x="585" y="14"/>
                      <a:pt x="584" y="13"/>
                      <a:pt x="583" y="13"/>
                    </a:cubicBezTo>
                    <a:close/>
                    <a:moveTo>
                      <a:pt x="592" y="18"/>
                    </a:moveTo>
                    <a:cubicBezTo>
                      <a:pt x="592" y="17"/>
                      <a:pt x="591" y="16"/>
                      <a:pt x="591" y="15"/>
                    </a:cubicBezTo>
                    <a:cubicBezTo>
                      <a:pt x="591" y="16"/>
                      <a:pt x="591" y="16"/>
                      <a:pt x="591" y="16"/>
                    </a:cubicBezTo>
                    <a:cubicBezTo>
                      <a:pt x="591" y="16"/>
                      <a:pt x="591" y="16"/>
                      <a:pt x="591" y="16"/>
                    </a:cubicBezTo>
                    <a:cubicBezTo>
                      <a:pt x="591" y="17"/>
                      <a:pt x="591" y="17"/>
                      <a:pt x="592" y="18"/>
                    </a:cubicBezTo>
                    <a:close/>
                    <a:moveTo>
                      <a:pt x="588" y="13"/>
                    </a:moveTo>
                    <a:cubicBezTo>
                      <a:pt x="589" y="13"/>
                      <a:pt x="590" y="13"/>
                      <a:pt x="590" y="12"/>
                    </a:cubicBezTo>
                    <a:cubicBezTo>
                      <a:pt x="589" y="11"/>
                      <a:pt x="588" y="9"/>
                      <a:pt x="587" y="8"/>
                    </a:cubicBezTo>
                    <a:cubicBezTo>
                      <a:pt x="586" y="8"/>
                      <a:pt x="585" y="9"/>
                      <a:pt x="585" y="10"/>
                    </a:cubicBezTo>
                    <a:cubicBezTo>
                      <a:pt x="585" y="12"/>
                      <a:pt x="587" y="13"/>
                      <a:pt x="588" y="13"/>
                    </a:cubicBezTo>
                    <a:close/>
                    <a:moveTo>
                      <a:pt x="563" y="27"/>
                    </a:moveTo>
                    <a:cubicBezTo>
                      <a:pt x="563" y="26"/>
                      <a:pt x="562" y="24"/>
                      <a:pt x="560" y="24"/>
                    </a:cubicBezTo>
                    <a:cubicBezTo>
                      <a:pt x="560" y="24"/>
                      <a:pt x="560" y="24"/>
                      <a:pt x="560" y="24"/>
                    </a:cubicBezTo>
                    <a:cubicBezTo>
                      <a:pt x="559" y="24"/>
                      <a:pt x="557" y="26"/>
                      <a:pt x="557" y="27"/>
                    </a:cubicBezTo>
                    <a:cubicBezTo>
                      <a:pt x="557" y="27"/>
                      <a:pt x="557" y="27"/>
                      <a:pt x="557" y="27"/>
                    </a:cubicBezTo>
                    <a:cubicBezTo>
                      <a:pt x="557" y="29"/>
                      <a:pt x="559" y="30"/>
                      <a:pt x="560" y="30"/>
                    </a:cubicBezTo>
                    <a:cubicBezTo>
                      <a:pt x="560" y="30"/>
                      <a:pt x="560" y="30"/>
                      <a:pt x="560" y="30"/>
                    </a:cubicBezTo>
                    <a:cubicBezTo>
                      <a:pt x="562" y="30"/>
                      <a:pt x="563" y="29"/>
                      <a:pt x="563" y="27"/>
                    </a:cubicBezTo>
                    <a:close/>
                    <a:moveTo>
                      <a:pt x="585" y="22"/>
                    </a:moveTo>
                    <a:cubicBezTo>
                      <a:pt x="585" y="23"/>
                      <a:pt x="587" y="24"/>
                      <a:pt x="588" y="24"/>
                    </a:cubicBezTo>
                    <a:cubicBezTo>
                      <a:pt x="590" y="24"/>
                      <a:pt x="591" y="23"/>
                      <a:pt x="591" y="22"/>
                    </a:cubicBezTo>
                    <a:cubicBezTo>
                      <a:pt x="591" y="20"/>
                      <a:pt x="590" y="19"/>
                      <a:pt x="588" y="19"/>
                    </a:cubicBezTo>
                    <a:cubicBezTo>
                      <a:pt x="587" y="19"/>
                      <a:pt x="585" y="20"/>
                      <a:pt x="585" y="22"/>
                    </a:cubicBezTo>
                    <a:close/>
                    <a:moveTo>
                      <a:pt x="569" y="16"/>
                    </a:moveTo>
                    <a:cubicBezTo>
                      <a:pt x="569" y="16"/>
                      <a:pt x="569" y="16"/>
                      <a:pt x="569" y="16"/>
                    </a:cubicBezTo>
                    <a:cubicBezTo>
                      <a:pt x="569" y="17"/>
                      <a:pt x="570" y="19"/>
                      <a:pt x="571" y="19"/>
                    </a:cubicBezTo>
                    <a:cubicBezTo>
                      <a:pt x="571" y="19"/>
                      <a:pt x="571" y="19"/>
                      <a:pt x="571" y="19"/>
                    </a:cubicBezTo>
                    <a:cubicBezTo>
                      <a:pt x="571" y="19"/>
                      <a:pt x="571" y="19"/>
                      <a:pt x="571" y="19"/>
                    </a:cubicBezTo>
                    <a:cubicBezTo>
                      <a:pt x="573" y="19"/>
                      <a:pt x="574" y="17"/>
                      <a:pt x="574" y="16"/>
                    </a:cubicBezTo>
                    <a:cubicBezTo>
                      <a:pt x="574" y="16"/>
                      <a:pt x="574" y="16"/>
                      <a:pt x="574" y="16"/>
                    </a:cubicBezTo>
                    <a:cubicBezTo>
                      <a:pt x="574" y="14"/>
                      <a:pt x="573" y="13"/>
                      <a:pt x="571" y="13"/>
                    </a:cubicBezTo>
                    <a:cubicBezTo>
                      <a:pt x="571" y="13"/>
                      <a:pt x="571" y="13"/>
                      <a:pt x="571" y="13"/>
                    </a:cubicBezTo>
                    <a:cubicBezTo>
                      <a:pt x="571" y="13"/>
                      <a:pt x="571" y="13"/>
                      <a:pt x="571" y="13"/>
                    </a:cubicBezTo>
                    <a:cubicBezTo>
                      <a:pt x="570" y="13"/>
                      <a:pt x="569" y="14"/>
                      <a:pt x="569" y="16"/>
                    </a:cubicBezTo>
                    <a:close/>
                    <a:moveTo>
                      <a:pt x="566" y="24"/>
                    </a:moveTo>
                    <a:cubicBezTo>
                      <a:pt x="567" y="24"/>
                      <a:pt x="569" y="23"/>
                      <a:pt x="569" y="22"/>
                    </a:cubicBezTo>
                    <a:cubicBezTo>
                      <a:pt x="569" y="20"/>
                      <a:pt x="567" y="19"/>
                      <a:pt x="566" y="19"/>
                    </a:cubicBezTo>
                    <a:cubicBezTo>
                      <a:pt x="564" y="19"/>
                      <a:pt x="563" y="20"/>
                      <a:pt x="563" y="22"/>
                    </a:cubicBezTo>
                    <a:cubicBezTo>
                      <a:pt x="563" y="23"/>
                      <a:pt x="564" y="24"/>
                      <a:pt x="566" y="24"/>
                    </a:cubicBezTo>
                    <a:close/>
                    <a:moveTo>
                      <a:pt x="566" y="8"/>
                    </a:moveTo>
                    <a:cubicBezTo>
                      <a:pt x="564" y="8"/>
                      <a:pt x="563" y="9"/>
                      <a:pt x="563" y="10"/>
                    </a:cubicBezTo>
                    <a:cubicBezTo>
                      <a:pt x="563" y="12"/>
                      <a:pt x="564" y="13"/>
                      <a:pt x="566" y="13"/>
                    </a:cubicBezTo>
                    <a:cubicBezTo>
                      <a:pt x="567" y="13"/>
                      <a:pt x="569" y="12"/>
                      <a:pt x="569" y="10"/>
                    </a:cubicBezTo>
                    <a:cubicBezTo>
                      <a:pt x="569" y="9"/>
                      <a:pt x="567" y="8"/>
                      <a:pt x="566" y="8"/>
                    </a:cubicBezTo>
                    <a:close/>
                    <a:moveTo>
                      <a:pt x="566" y="36"/>
                    </a:moveTo>
                    <a:cubicBezTo>
                      <a:pt x="567" y="36"/>
                      <a:pt x="569" y="34"/>
                      <a:pt x="569" y="33"/>
                    </a:cubicBezTo>
                    <a:cubicBezTo>
                      <a:pt x="569" y="31"/>
                      <a:pt x="567" y="30"/>
                      <a:pt x="566" y="30"/>
                    </a:cubicBezTo>
                    <a:cubicBezTo>
                      <a:pt x="564" y="30"/>
                      <a:pt x="563" y="31"/>
                      <a:pt x="563" y="33"/>
                    </a:cubicBezTo>
                    <a:cubicBezTo>
                      <a:pt x="563" y="34"/>
                      <a:pt x="564" y="36"/>
                      <a:pt x="566" y="36"/>
                    </a:cubicBezTo>
                    <a:close/>
                    <a:moveTo>
                      <a:pt x="577" y="24"/>
                    </a:moveTo>
                    <a:cubicBezTo>
                      <a:pt x="579" y="24"/>
                      <a:pt x="580" y="23"/>
                      <a:pt x="580" y="22"/>
                    </a:cubicBezTo>
                    <a:cubicBezTo>
                      <a:pt x="580" y="20"/>
                      <a:pt x="579" y="19"/>
                      <a:pt x="577" y="19"/>
                    </a:cubicBezTo>
                    <a:cubicBezTo>
                      <a:pt x="575" y="19"/>
                      <a:pt x="574" y="20"/>
                      <a:pt x="574" y="22"/>
                    </a:cubicBezTo>
                    <a:cubicBezTo>
                      <a:pt x="574" y="23"/>
                      <a:pt x="575" y="24"/>
                      <a:pt x="577" y="24"/>
                    </a:cubicBezTo>
                    <a:close/>
                    <a:moveTo>
                      <a:pt x="557" y="16"/>
                    </a:moveTo>
                    <a:cubicBezTo>
                      <a:pt x="557" y="16"/>
                      <a:pt x="557" y="16"/>
                      <a:pt x="557" y="16"/>
                    </a:cubicBezTo>
                    <a:cubicBezTo>
                      <a:pt x="557" y="17"/>
                      <a:pt x="559" y="19"/>
                      <a:pt x="560" y="19"/>
                    </a:cubicBezTo>
                    <a:cubicBezTo>
                      <a:pt x="560" y="19"/>
                      <a:pt x="560" y="19"/>
                      <a:pt x="560" y="19"/>
                    </a:cubicBezTo>
                    <a:cubicBezTo>
                      <a:pt x="562" y="19"/>
                      <a:pt x="563" y="17"/>
                      <a:pt x="563" y="16"/>
                    </a:cubicBezTo>
                    <a:cubicBezTo>
                      <a:pt x="563" y="14"/>
                      <a:pt x="562" y="13"/>
                      <a:pt x="560" y="13"/>
                    </a:cubicBezTo>
                    <a:cubicBezTo>
                      <a:pt x="560" y="13"/>
                      <a:pt x="560" y="13"/>
                      <a:pt x="560" y="13"/>
                    </a:cubicBezTo>
                    <a:cubicBezTo>
                      <a:pt x="559" y="13"/>
                      <a:pt x="557" y="14"/>
                      <a:pt x="557" y="16"/>
                    </a:cubicBezTo>
                    <a:close/>
                    <a:moveTo>
                      <a:pt x="577" y="36"/>
                    </a:moveTo>
                    <a:cubicBezTo>
                      <a:pt x="579" y="36"/>
                      <a:pt x="580" y="34"/>
                      <a:pt x="580" y="33"/>
                    </a:cubicBezTo>
                    <a:cubicBezTo>
                      <a:pt x="580" y="31"/>
                      <a:pt x="579" y="30"/>
                      <a:pt x="577" y="30"/>
                    </a:cubicBezTo>
                    <a:cubicBezTo>
                      <a:pt x="575" y="30"/>
                      <a:pt x="574" y="31"/>
                      <a:pt x="574" y="33"/>
                    </a:cubicBezTo>
                    <a:cubicBezTo>
                      <a:pt x="574" y="34"/>
                      <a:pt x="575" y="36"/>
                      <a:pt x="577" y="36"/>
                    </a:cubicBezTo>
                    <a:close/>
                    <a:moveTo>
                      <a:pt x="554" y="2"/>
                    </a:moveTo>
                    <a:cubicBezTo>
                      <a:pt x="556" y="2"/>
                      <a:pt x="557" y="1"/>
                      <a:pt x="557" y="0"/>
                    </a:cubicBezTo>
                    <a:cubicBezTo>
                      <a:pt x="552" y="0"/>
                      <a:pt x="552" y="0"/>
                      <a:pt x="552" y="0"/>
                    </a:cubicBezTo>
                    <a:cubicBezTo>
                      <a:pt x="552" y="1"/>
                      <a:pt x="553" y="2"/>
                      <a:pt x="554" y="2"/>
                    </a:cubicBezTo>
                    <a:close/>
                    <a:moveTo>
                      <a:pt x="504" y="8"/>
                    </a:moveTo>
                    <a:cubicBezTo>
                      <a:pt x="504" y="8"/>
                      <a:pt x="504" y="8"/>
                      <a:pt x="504" y="8"/>
                    </a:cubicBezTo>
                    <a:cubicBezTo>
                      <a:pt x="505" y="8"/>
                      <a:pt x="507" y="6"/>
                      <a:pt x="507" y="5"/>
                    </a:cubicBezTo>
                    <a:cubicBezTo>
                      <a:pt x="506" y="5"/>
                      <a:pt x="506" y="5"/>
                      <a:pt x="506" y="5"/>
                    </a:cubicBezTo>
                    <a:cubicBezTo>
                      <a:pt x="506" y="3"/>
                      <a:pt x="505" y="2"/>
                      <a:pt x="504" y="2"/>
                    </a:cubicBezTo>
                    <a:cubicBezTo>
                      <a:pt x="504" y="2"/>
                      <a:pt x="504" y="2"/>
                      <a:pt x="504" y="2"/>
                    </a:cubicBezTo>
                    <a:cubicBezTo>
                      <a:pt x="502" y="2"/>
                      <a:pt x="501" y="3"/>
                      <a:pt x="501" y="5"/>
                    </a:cubicBezTo>
                    <a:cubicBezTo>
                      <a:pt x="501" y="5"/>
                      <a:pt x="501" y="5"/>
                      <a:pt x="501" y="5"/>
                    </a:cubicBezTo>
                    <a:cubicBezTo>
                      <a:pt x="501" y="6"/>
                      <a:pt x="502" y="8"/>
                      <a:pt x="504" y="8"/>
                    </a:cubicBezTo>
                    <a:close/>
                    <a:moveTo>
                      <a:pt x="532" y="2"/>
                    </a:moveTo>
                    <a:cubicBezTo>
                      <a:pt x="533" y="2"/>
                      <a:pt x="534" y="1"/>
                      <a:pt x="535" y="0"/>
                    </a:cubicBezTo>
                    <a:cubicBezTo>
                      <a:pt x="529" y="0"/>
                      <a:pt x="529" y="0"/>
                      <a:pt x="529" y="0"/>
                    </a:cubicBezTo>
                    <a:cubicBezTo>
                      <a:pt x="529" y="1"/>
                      <a:pt x="531" y="2"/>
                      <a:pt x="532" y="2"/>
                    </a:cubicBezTo>
                    <a:close/>
                    <a:moveTo>
                      <a:pt x="498" y="2"/>
                    </a:moveTo>
                    <a:cubicBezTo>
                      <a:pt x="499" y="2"/>
                      <a:pt x="500" y="1"/>
                      <a:pt x="501" y="0"/>
                    </a:cubicBezTo>
                    <a:cubicBezTo>
                      <a:pt x="495" y="0"/>
                      <a:pt x="495" y="0"/>
                      <a:pt x="495" y="0"/>
                    </a:cubicBezTo>
                    <a:cubicBezTo>
                      <a:pt x="496" y="1"/>
                      <a:pt x="497" y="2"/>
                      <a:pt x="498" y="2"/>
                    </a:cubicBezTo>
                    <a:close/>
                    <a:moveTo>
                      <a:pt x="521" y="2"/>
                    </a:moveTo>
                    <a:cubicBezTo>
                      <a:pt x="522" y="2"/>
                      <a:pt x="523" y="1"/>
                      <a:pt x="523" y="0"/>
                    </a:cubicBezTo>
                    <a:cubicBezTo>
                      <a:pt x="518" y="0"/>
                      <a:pt x="518" y="0"/>
                      <a:pt x="518" y="0"/>
                    </a:cubicBezTo>
                    <a:cubicBezTo>
                      <a:pt x="518" y="1"/>
                      <a:pt x="519" y="2"/>
                      <a:pt x="521" y="2"/>
                    </a:cubicBezTo>
                    <a:close/>
                    <a:moveTo>
                      <a:pt x="526" y="8"/>
                    </a:moveTo>
                    <a:cubicBezTo>
                      <a:pt x="526" y="8"/>
                      <a:pt x="526" y="8"/>
                      <a:pt x="526" y="8"/>
                    </a:cubicBezTo>
                    <a:cubicBezTo>
                      <a:pt x="528" y="8"/>
                      <a:pt x="529" y="6"/>
                      <a:pt x="529" y="5"/>
                    </a:cubicBezTo>
                    <a:cubicBezTo>
                      <a:pt x="529" y="5"/>
                      <a:pt x="529" y="5"/>
                      <a:pt x="529" y="5"/>
                    </a:cubicBezTo>
                    <a:cubicBezTo>
                      <a:pt x="529" y="3"/>
                      <a:pt x="528" y="2"/>
                      <a:pt x="526" y="2"/>
                    </a:cubicBezTo>
                    <a:cubicBezTo>
                      <a:pt x="526" y="2"/>
                      <a:pt x="526" y="2"/>
                      <a:pt x="526" y="2"/>
                    </a:cubicBezTo>
                    <a:cubicBezTo>
                      <a:pt x="525" y="2"/>
                      <a:pt x="523" y="3"/>
                      <a:pt x="523" y="5"/>
                    </a:cubicBezTo>
                    <a:cubicBezTo>
                      <a:pt x="523" y="5"/>
                      <a:pt x="523" y="5"/>
                      <a:pt x="523" y="5"/>
                    </a:cubicBezTo>
                    <a:cubicBezTo>
                      <a:pt x="523" y="6"/>
                      <a:pt x="525" y="8"/>
                      <a:pt x="526" y="8"/>
                    </a:cubicBezTo>
                    <a:close/>
                    <a:moveTo>
                      <a:pt x="515" y="8"/>
                    </a:moveTo>
                    <a:cubicBezTo>
                      <a:pt x="515" y="8"/>
                      <a:pt x="515" y="8"/>
                      <a:pt x="515" y="8"/>
                    </a:cubicBezTo>
                    <a:cubicBezTo>
                      <a:pt x="517" y="8"/>
                      <a:pt x="518" y="6"/>
                      <a:pt x="518" y="5"/>
                    </a:cubicBezTo>
                    <a:cubicBezTo>
                      <a:pt x="518" y="5"/>
                      <a:pt x="518" y="5"/>
                      <a:pt x="518" y="5"/>
                    </a:cubicBezTo>
                    <a:cubicBezTo>
                      <a:pt x="518" y="3"/>
                      <a:pt x="517" y="2"/>
                      <a:pt x="515" y="2"/>
                    </a:cubicBezTo>
                    <a:cubicBezTo>
                      <a:pt x="515" y="2"/>
                      <a:pt x="515" y="2"/>
                      <a:pt x="515" y="2"/>
                    </a:cubicBezTo>
                    <a:cubicBezTo>
                      <a:pt x="513" y="2"/>
                      <a:pt x="512" y="3"/>
                      <a:pt x="512" y="5"/>
                    </a:cubicBezTo>
                    <a:cubicBezTo>
                      <a:pt x="512" y="5"/>
                      <a:pt x="512" y="5"/>
                      <a:pt x="512" y="5"/>
                    </a:cubicBezTo>
                    <a:cubicBezTo>
                      <a:pt x="512" y="6"/>
                      <a:pt x="513" y="8"/>
                      <a:pt x="515" y="8"/>
                    </a:cubicBezTo>
                    <a:close/>
                    <a:moveTo>
                      <a:pt x="340" y="8"/>
                    </a:moveTo>
                    <a:cubicBezTo>
                      <a:pt x="339" y="8"/>
                      <a:pt x="337" y="9"/>
                      <a:pt x="337" y="10"/>
                    </a:cubicBezTo>
                    <a:cubicBezTo>
                      <a:pt x="337" y="12"/>
                      <a:pt x="339" y="13"/>
                      <a:pt x="340" y="13"/>
                    </a:cubicBezTo>
                    <a:cubicBezTo>
                      <a:pt x="342" y="13"/>
                      <a:pt x="343" y="12"/>
                      <a:pt x="343" y="10"/>
                    </a:cubicBezTo>
                    <a:cubicBezTo>
                      <a:pt x="343" y="9"/>
                      <a:pt x="342" y="8"/>
                      <a:pt x="340" y="8"/>
                    </a:cubicBezTo>
                    <a:close/>
                    <a:moveTo>
                      <a:pt x="509" y="2"/>
                    </a:moveTo>
                    <a:cubicBezTo>
                      <a:pt x="511" y="2"/>
                      <a:pt x="512" y="1"/>
                      <a:pt x="512" y="0"/>
                    </a:cubicBezTo>
                    <a:cubicBezTo>
                      <a:pt x="507" y="0"/>
                      <a:pt x="507" y="0"/>
                      <a:pt x="507" y="0"/>
                    </a:cubicBezTo>
                    <a:cubicBezTo>
                      <a:pt x="507" y="1"/>
                      <a:pt x="508" y="2"/>
                      <a:pt x="509" y="2"/>
                    </a:cubicBezTo>
                    <a:close/>
                    <a:moveTo>
                      <a:pt x="461" y="27"/>
                    </a:moveTo>
                    <a:cubicBezTo>
                      <a:pt x="461" y="26"/>
                      <a:pt x="460" y="24"/>
                      <a:pt x="459" y="24"/>
                    </a:cubicBezTo>
                    <a:cubicBezTo>
                      <a:pt x="459" y="24"/>
                      <a:pt x="459" y="24"/>
                      <a:pt x="459" y="24"/>
                    </a:cubicBezTo>
                    <a:cubicBezTo>
                      <a:pt x="457" y="24"/>
                      <a:pt x="456" y="26"/>
                      <a:pt x="456" y="27"/>
                    </a:cubicBezTo>
                    <a:cubicBezTo>
                      <a:pt x="456" y="27"/>
                      <a:pt x="456" y="27"/>
                      <a:pt x="456" y="27"/>
                    </a:cubicBezTo>
                    <a:cubicBezTo>
                      <a:pt x="456" y="29"/>
                      <a:pt x="457" y="30"/>
                      <a:pt x="459" y="30"/>
                    </a:cubicBezTo>
                    <a:cubicBezTo>
                      <a:pt x="459" y="30"/>
                      <a:pt x="459" y="30"/>
                      <a:pt x="459" y="30"/>
                    </a:cubicBezTo>
                    <a:cubicBezTo>
                      <a:pt x="460" y="30"/>
                      <a:pt x="461" y="29"/>
                      <a:pt x="461" y="27"/>
                    </a:cubicBezTo>
                    <a:close/>
                    <a:moveTo>
                      <a:pt x="473" y="27"/>
                    </a:moveTo>
                    <a:cubicBezTo>
                      <a:pt x="473" y="26"/>
                      <a:pt x="471" y="24"/>
                      <a:pt x="470" y="24"/>
                    </a:cubicBezTo>
                    <a:cubicBezTo>
                      <a:pt x="470" y="24"/>
                      <a:pt x="470" y="24"/>
                      <a:pt x="470" y="24"/>
                    </a:cubicBezTo>
                    <a:cubicBezTo>
                      <a:pt x="468" y="24"/>
                      <a:pt x="467" y="26"/>
                      <a:pt x="467" y="27"/>
                    </a:cubicBezTo>
                    <a:cubicBezTo>
                      <a:pt x="467" y="27"/>
                      <a:pt x="467" y="27"/>
                      <a:pt x="467" y="27"/>
                    </a:cubicBezTo>
                    <a:cubicBezTo>
                      <a:pt x="467" y="29"/>
                      <a:pt x="468" y="30"/>
                      <a:pt x="470" y="30"/>
                    </a:cubicBezTo>
                    <a:cubicBezTo>
                      <a:pt x="470" y="30"/>
                      <a:pt x="470" y="30"/>
                      <a:pt x="470" y="30"/>
                    </a:cubicBezTo>
                    <a:cubicBezTo>
                      <a:pt x="471" y="30"/>
                      <a:pt x="473" y="29"/>
                      <a:pt x="473" y="27"/>
                    </a:cubicBezTo>
                    <a:close/>
                    <a:moveTo>
                      <a:pt x="498" y="24"/>
                    </a:moveTo>
                    <a:cubicBezTo>
                      <a:pt x="500" y="24"/>
                      <a:pt x="501" y="23"/>
                      <a:pt x="501" y="22"/>
                    </a:cubicBezTo>
                    <a:cubicBezTo>
                      <a:pt x="501" y="20"/>
                      <a:pt x="500" y="19"/>
                      <a:pt x="498" y="19"/>
                    </a:cubicBezTo>
                    <a:cubicBezTo>
                      <a:pt x="496" y="19"/>
                      <a:pt x="495" y="20"/>
                      <a:pt x="495" y="22"/>
                    </a:cubicBezTo>
                    <a:cubicBezTo>
                      <a:pt x="495" y="23"/>
                      <a:pt x="496" y="24"/>
                      <a:pt x="498" y="24"/>
                    </a:cubicBezTo>
                    <a:close/>
                    <a:moveTo>
                      <a:pt x="450" y="27"/>
                    </a:moveTo>
                    <a:cubicBezTo>
                      <a:pt x="450" y="26"/>
                      <a:pt x="449" y="24"/>
                      <a:pt x="447" y="24"/>
                    </a:cubicBezTo>
                    <a:cubicBezTo>
                      <a:pt x="447" y="24"/>
                      <a:pt x="447" y="24"/>
                      <a:pt x="447" y="24"/>
                    </a:cubicBezTo>
                    <a:cubicBezTo>
                      <a:pt x="446" y="24"/>
                      <a:pt x="444" y="26"/>
                      <a:pt x="444" y="27"/>
                    </a:cubicBezTo>
                    <a:cubicBezTo>
                      <a:pt x="444" y="27"/>
                      <a:pt x="444" y="27"/>
                      <a:pt x="444" y="27"/>
                    </a:cubicBezTo>
                    <a:cubicBezTo>
                      <a:pt x="444" y="29"/>
                      <a:pt x="446" y="30"/>
                      <a:pt x="447" y="30"/>
                    </a:cubicBezTo>
                    <a:cubicBezTo>
                      <a:pt x="447" y="30"/>
                      <a:pt x="447" y="30"/>
                      <a:pt x="447" y="30"/>
                    </a:cubicBezTo>
                    <a:cubicBezTo>
                      <a:pt x="449" y="30"/>
                      <a:pt x="450" y="29"/>
                      <a:pt x="450" y="27"/>
                    </a:cubicBezTo>
                    <a:close/>
                    <a:moveTo>
                      <a:pt x="498" y="36"/>
                    </a:moveTo>
                    <a:cubicBezTo>
                      <a:pt x="500" y="36"/>
                      <a:pt x="501" y="34"/>
                      <a:pt x="501" y="33"/>
                    </a:cubicBezTo>
                    <a:cubicBezTo>
                      <a:pt x="501" y="31"/>
                      <a:pt x="500" y="30"/>
                      <a:pt x="498" y="30"/>
                    </a:cubicBezTo>
                    <a:cubicBezTo>
                      <a:pt x="496" y="30"/>
                      <a:pt x="495" y="31"/>
                      <a:pt x="495" y="33"/>
                    </a:cubicBezTo>
                    <a:cubicBezTo>
                      <a:pt x="495" y="34"/>
                      <a:pt x="496" y="36"/>
                      <a:pt x="498" y="36"/>
                    </a:cubicBezTo>
                    <a:close/>
                    <a:moveTo>
                      <a:pt x="481" y="30"/>
                    </a:moveTo>
                    <a:cubicBezTo>
                      <a:pt x="483" y="30"/>
                      <a:pt x="484" y="29"/>
                      <a:pt x="484" y="27"/>
                    </a:cubicBezTo>
                    <a:cubicBezTo>
                      <a:pt x="484" y="27"/>
                      <a:pt x="484" y="27"/>
                      <a:pt x="484" y="27"/>
                    </a:cubicBezTo>
                    <a:cubicBezTo>
                      <a:pt x="484" y="26"/>
                      <a:pt x="483" y="24"/>
                      <a:pt x="481" y="24"/>
                    </a:cubicBezTo>
                    <a:cubicBezTo>
                      <a:pt x="481" y="24"/>
                      <a:pt x="481" y="24"/>
                      <a:pt x="481" y="24"/>
                    </a:cubicBezTo>
                    <a:cubicBezTo>
                      <a:pt x="481" y="24"/>
                      <a:pt x="481" y="24"/>
                      <a:pt x="481" y="24"/>
                    </a:cubicBezTo>
                    <a:cubicBezTo>
                      <a:pt x="480" y="24"/>
                      <a:pt x="478" y="26"/>
                      <a:pt x="478" y="27"/>
                    </a:cubicBezTo>
                    <a:cubicBezTo>
                      <a:pt x="478" y="27"/>
                      <a:pt x="478" y="27"/>
                      <a:pt x="478" y="27"/>
                    </a:cubicBezTo>
                    <a:cubicBezTo>
                      <a:pt x="478" y="29"/>
                      <a:pt x="480" y="30"/>
                      <a:pt x="481" y="30"/>
                    </a:cubicBezTo>
                    <a:cubicBezTo>
                      <a:pt x="481" y="30"/>
                      <a:pt x="481" y="30"/>
                      <a:pt x="481" y="30"/>
                    </a:cubicBezTo>
                    <a:close/>
                    <a:moveTo>
                      <a:pt x="487" y="2"/>
                    </a:moveTo>
                    <a:cubicBezTo>
                      <a:pt x="488" y="2"/>
                      <a:pt x="489" y="1"/>
                      <a:pt x="489" y="0"/>
                    </a:cubicBezTo>
                    <a:cubicBezTo>
                      <a:pt x="484" y="0"/>
                      <a:pt x="484" y="0"/>
                      <a:pt x="484" y="0"/>
                    </a:cubicBezTo>
                    <a:cubicBezTo>
                      <a:pt x="484" y="1"/>
                      <a:pt x="485" y="2"/>
                      <a:pt x="487" y="2"/>
                    </a:cubicBezTo>
                    <a:close/>
                    <a:moveTo>
                      <a:pt x="509" y="24"/>
                    </a:moveTo>
                    <a:cubicBezTo>
                      <a:pt x="511" y="24"/>
                      <a:pt x="512" y="23"/>
                      <a:pt x="512" y="22"/>
                    </a:cubicBezTo>
                    <a:cubicBezTo>
                      <a:pt x="512" y="20"/>
                      <a:pt x="511" y="19"/>
                      <a:pt x="509" y="19"/>
                    </a:cubicBezTo>
                    <a:cubicBezTo>
                      <a:pt x="508" y="19"/>
                      <a:pt x="507" y="20"/>
                      <a:pt x="507" y="22"/>
                    </a:cubicBezTo>
                    <a:cubicBezTo>
                      <a:pt x="507" y="23"/>
                      <a:pt x="508" y="24"/>
                      <a:pt x="509" y="24"/>
                    </a:cubicBezTo>
                    <a:close/>
                    <a:moveTo>
                      <a:pt x="521" y="24"/>
                    </a:moveTo>
                    <a:cubicBezTo>
                      <a:pt x="522" y="24"/>
                      <a:pt x="523" y="23"/>
                      <a:pt x="523" y="22"/>
                    </a:cubicBezTo>
                    <a:cubicBezTo>
                      <a:pt x="523" y="20"/>
                      <a:pt x="522" y="19"/>
                      <a:pt x="521" y="19"/>
                    </a:cubicBezTo>
                    <a:cubicBezTo>
                      <a:pt x="519" y="19"/>
                      <a:pt x="518" y="20"/>
                      <a:pt x="518" y="22"/>
                    </a:cubicBezTo>
                    <a:cubicBezTo>
                      <a:pt x="518" y="23"/>
                      <a:pt x="519" y="24"/>
                      <a:pt x="521" y="24"/>
                    </a:cubicBezTo>
                    <a:close/>
                    <a:moveTo>
                      <a:pt x="521" y="8"/>
                    </a:moveTo>
                    <a:cubicBezTo>
                      <a:pt x="519" y="8"/>
                      <a:pt x="518" y="9"/>
                      <a:pt x="518" y="10"/>
                    </a:cubicBezTo>
                    <a:cubicBezTo>
                      <a:pt x="518" y="12"/>
                      <a:pt x="519" y="13"/>
                      <a:pt x="521" y="13"/>
                    </a:cubicBezTo>
                    <a:cubicBezTo>
                      <a:pt x="522" y="13"/>
                      <a:pt x="523" y="12"/>
                      <a:pt x="523" y="10"/>
                    </a:cubicBezTo>
                    <a:cubicBezTo>
                      <a:pt x="523" y="9"/>
                      <a:pt x="522" y="8"/>
                      <a:pt x="521" y="8"/>
                    </a:cubicBezTo>
                    <a:close/>
                    <a:moveTo>
                      <a:pt x="509" y="8"/>
                    </a:moveTo>
                    <a:cubicBezTo>
                      <a:pt x="508" y="8"/>
                      <a:pt x="507" y="9"/>
                      <a:pt x="507" y="10"/>
                    </a:cubicBezTo>
                    <a:cubicBezTo>
                      <a:pt x="507" y="12"/>
                      <a:pt x="508" y="13"/>
                      <a:pt x="509" y="13"/>
                    </a:cubicBezTo>
                    <a:cubicBezTo>
                      <a:pt x="511" y="13"/>
                      <a:pt x="512" y="12"/>
                      <a:pt x="512" y="10"/>
                    </a:cubicBezTo>
                    <a:cubicBezTo>
                      <a:pt x="512" y="9"/>
                      <a:pt x="511" y="8"/>
                      <a:pt x="509" y="8"/>
                    </a:cubicBezTo>
                    <a:close/>
                    <a:moveTo>
                      <a:pt x="535" y="16"/>
                    </a:moveTo>
                    <a:cubicBezTo>
                      <a:pt x="535" y="16"/>
                      <a:pt x="535" y="16"/>
                      <a:pt x="535" y="16"/>
                    </a:cubicBezTo>
                    <a:cubicBezTo>
                      <a:pt x="535" y="17"/>
                      <a:pt x="536" y="19"/>
                      <a:pt x="538" y="19"/>
                    </a:cubicBezTo>
                    <a:cubicBezTo>
                      <a:pt x="538" y="19"/>
                      <a:pt x="538" y="19"/>
                      <a:pt x="538" y="19"/>
                    </a:cubicBezTo>
                    <a:cubicBezTo>
                      <a:pt x="539" y="19"/>
                      <a:pt x="540" y="17"/>
                      <a:pt x="540" y="16"/>
                    </a:cubicBezTo>
                    <a:cubicBezTo>
                      <a:pt x="540" y="16"/>
                      <a:pt x="540" y="16"/>
                      <a:pt x="540" y="16"/>
                    </a:cubicBezTo>
                    <a:cubicBezTo>
                      <a:pt x="540" y="14"/>
                      <a:pt x="539" y="13"/>
                      <a:pt x="538" y="13"/>
                    </a:cubicBezTo>
                    <a:cubicBezTo>
                      <a:pt x="538" y="13"/>
                      <a:pt x="538" y="13"/>
                      <a:pt x="538" y="13"/>
                    </a:cubicBezTo>
                    <a:cubicBezTo>
                      <a:pt x="536" y="13"/>
                      <a:pt x="535" y="14"/>
                      <a:pt x="535" y="16"/>
                    </a:cubicBezTo>
                    <a:close/>
                    <a:moveTo>
                      <a:pt x="523" y="16"/>
                    </a:moveTo>
                    <a:cubicBezTo>
                      <a:pt x="523" y="16"/>
                      <a:pt x="523" y="16"/>
                      <a:pt x="523" y="16"/>
                    </a:cubicBezTo>
                    <a:cubicBezTo>
                      <a:pt x="523" y="17"/>
                      <a:pt x="525" y="19"/>
                      <a:pt x="526" y="19"/>
                    </a:cubicBezTo>
                    <a:cubicBezTo>
                      <a:pt x="526" y="19"/>
                      <a:pt x="526" y="19"/>
                      <a:pt x="526" y="19"/>
                    </a:cubicBezTo>
                    <a:cubicBezTo>
                      <a:pt x="528" y="19"/>
                      <a:pt x="529" y="17"/>
                      <a:pt x="529" y="16"/>
                    </a:cubicBezTo>
                    <a:cubicBezTo>
                      <a:pt x="529" y="16"/>
                      <a:pt x="529" y="16"/>
                      <a:pt x="529" y="16"/>
                    </a:cubicBezTo>
                    <a:cubicBezTo>
                      <a:pt x="529" y="14"/>
                      <a:pt x="528" y="13"/>
                      <a:pt x="526" y="13"/>
                    </a:cubicBezTo>
                    <a:cubicBezTo>
                      <a:pt x="526" y="13"/>
                      <a:pt x="526" y="13"/>
                      <a:pt x="526" y="13"/>
                    </a:cubicBezTo>
                    <a:cubicBezTo>
                      <a:pt x="525" y="13"/>
                      <a:pt x="523" y="14"/>
                      <a:pt x="523" y="16"/>
                    </a:cubicBezTo>
                    <a:close/>
                    <a:moveTo>
                      <a:pt x="538" y="8"/>
                    </a:moveTo>
                    <a:cubicBezTo>
                      <a:pt x="538" y="8"/>
                      <a:pt x="538" y="8"/>
                      <a:pt x="538" y="8"/>
                    </a:cubicBezTo>
                    <a:cubicBezTo>
                      <a:pt x="539" y="8"/>
                      <a:pt x="540" y="6"/>
                      <a:pt x="540" y="5"/>
                    </a:cubicBezTo>
                    <a:cubicBezTo>
                      <a:pt x="540" y="5"/>
                      <a:pt x="540" y="5"/>
                      <a:pt x="540" y="5"/>
                    </a:cubicBezTo>
                    <a:cubicBezTo>
                      <a:pt x="540" y="3"/>
                      <a:pt x="539" y="2"/>
                      <a:pt x="538" y="2"/>
                    </a:cubicBezTo>
                    <a:cubicBezTo>
                      <a:pt x="538" y="2"/>
                      <a:pt x="538" y="2"/>
                      <a:pt x="538" y="2"/>
                    </a:cubicBezTo>
                    <a:cubicBezTo>
                      <a:pt x="536" y="2"/>
                      <a:pt x="535" y="3"/>
                      <a:pt x="535" y="5"/>
                    </a:cubicBezTo>
                    <a:cubicBezTo>
                      <a:pt x="535" y="5"/>
                      <a:pt x="535" y="5"/>
                      <a:pt x="535" y="5"/>
                    </a:cubicBezTo>
                    <a:cubicBezTo>
                      <a:pt x="535" y="6"/>
                      <a:pt x="536" y="8"/>
                      <a:pt x="538" y="8"/>
                    </a:cubicBezTo>
                    <a:close/>
                    <a:moveTo>
                      <a:pt x="532" y="8"/>
                    </a:moveTo>
                    <a:cubicBezTo>
                      <a:pt x="530" y="8"/>
                      <a:pt x="529" y="9"/>
                      <a:pt x="529" y="10"/>
                    </a:cubicBezTo>
                    <a:cubicBezTo>
                      <a:pt x="529" y="12"/>
                      <a:pt x="530" y="13"/>
                      <a:pt x="532" y="13"/>
                    </a:cubicBezTo>
                    <a:cubicBezTo>
                      <a:pt x="533" y="13"/>
                      <a:pt x="535" y="12"/>
                      <a:pt x="535" y="10"/>
                    </a:cubicBezTo>
                    <a:cubicBezTo>
                      <a:pt x="535" y="9"/>
                      <a:pt x="533" y="8"/>
                      <a:pt x="532" y="8"/>
                    </a:cubicBezTo>
                    <a:close/>
                    <a:moveTo>
                      <a:pt x="532" y="24"/>
                    </a:moveTo>
                    <a:cubicBezTo>
                      <a:pt x="533" y="24"/>
                      <a:pt x="535" y="23"/>
                      <a:pt x="535" y="22"/>
                    </a:cubicBezTo>
                    <a:cubicBezTo>
                      <a:pt x="535" y="20"/>
                      <a:pt x="533" y="19"/>
                      <a:pt x="532" y="19"/>
                    </a:cubicBezTo>
                    <a:cubicBezTo>
                      <a:pt x="530" y="19"/>
                      <a:pt x="529" y="20"/>
                      <a:pt x="529" y="22"/>
                    </a:cubicBezTo>
                    <a:cubicBezTo>
                      <a:pt x="529" y="23"/>
                      <a:pt x="530" y="24"/>
                      <a:pt x="532" y="24"/>
                    </a:cubicBezTo>
                    <a:close/>
                    <a:moveTo>
                      <a:pt x="543" y="19"/>
                    </a:moveTo>
                    <a:cubicBezTo>
                      <a:pt x="542" y="19"/>
                      <a:pt x="540" y="20"/>
                      <a:pt x="540" y="22"/>
                    </a:cubicBezTo>
                    <a:cubicBezTo>
                      <a:pt x="540" y="23"/>
                      <a:pt x="542" y="24"/>
                      <a:pt x="543" y="24"/>
                    </a:cubicBezTo>
                    <a:cubicBezTo>
                      <a:pt x="545" y="24"/>
                      <a:pt x="546" y="23"/>
                      <a:pt x="546" y="22"/>
                    </a:cubicBezTo>
                    <a:cubicBezTo>
                      <a:pt x="546" y="20"/>
                      <a:pt x="545" y="19"/>
                      <a:pt x="543" y="19"/>
                    </a:cubicBezTo>
                    <a:close/>
                    <a:moveTo>
                      <a:pt x="509" y="36"/>
                    </a:moveTo>
                    <a:cubicBezTo>
                      <a:pt x="511" y="36"/>
                      <a:pt x="512" y="34"/>
                      <a:pt x="512" y="33"/>
                    </a:cubicBezTo>
                    <a:cubicBezTo>
                      <a:pt x="512" y="31"/>
                      <a:pt x="511" y="30"/>
                      <a:pt x="509" y="30"/>
                    </a:cubicBezTo>
                    <a:cubicBezTo>
                      <a:pt x="508" y="30"/>
                      <a:pt x="507" y="31"/>
                      <a:pt x="507" y="33"/>
                    </a:cubicBezTo>
                    <a:cubicBezTo>
                      <a:pt x="507" y="34"/>
                      <a:pt x="508" y="36"/>
                      <a:pt x="509" y="36"/>
                    </a:cubicBezTo>
                    <a:close/>
                    <a:moveTo>
                      <a:pt x="543" y="8"/>
                    </a:moveTo>
                    <a:cubicBezTo>
                      <a:pt x="542" y="8"/>
                      <a:pt x="540" y="9"/>
                      <a:pt x="540" y="10"/>
                    </a:cubicBezTo>
                    <a:cubicBezTo>
                      <a:pt x="540" y="12"/>
                      <a:pt x="542" y="13"/>
                      <a:pt x="543" y="13"/>
                    </a:cubicBezTo>
                    <a:cubicBezTo>
                      <a:pt x="545" y="13"/>
                      <a:pt x="546" y="12"/>
                      <a:pt x="546" y="10"/>
                    </a:cubicBezTo>
                    <a:cubicBezTo>
                      <a:pt x="546" y="9"/>
                      <a:pt x="545" y="8"/>
                      <a:pt x="543" y="8"/>
                    </a:cubicBezTo>
                    <a:close/>
                    <a:moveTo>
                      <a:pt x="543" y="36"/>
                    </a:moveTo>
                    <a:cubicBezTo>
                      <a:pt x="545" y="36"/>
                      <a:pt x="546" y="34"/>
                      <a:pt x="546" y="33"/>
                    </a:cubicBezTo>
                    <a:cubicBezTo>
                      <a:pt x="546" y="31"/>
                      <a:pt x="545" y="30"/>
                      <a:pt x="543" y="30"/>
                    </a:cubicBezTo>
                    <a:cubicBezTo>
                      <a:pt x="542" y="30"/>
                      <a:pt x="540" y="31"/>
                      <a:pt x="540" y="33"/>
                    </a:cubicBezTo>
                    <a:cubicBezTo>
                      <a:pt x="540" y="34"/>
                      <a:pt x="542" y="36"/>
                      <a:pt x="543" y="36"/>
                    </a:cubicBezTo>
                    <a:close/>
                    <a:moveTo>
                      <a:pt x="521" y="36"/>
                    </a:moveTo>
                    <a:cubicBezTo>
                      <a:pt x="522" y="36"/>
                      <a:pt x="523" y="34"/>
                      <a:pt x="523" y="33"/>
                    </a:cubicBezTo>
                    <a:cubicBezTo>
                      <a:pt x="523" y="31"/>
                      <a:pt x="522" y="30"/>
                      <a:pt x="521" y="30"/>
                    </a:cubicBezTo>
                    <a:cubicBezTo>
                      <a:pt x="519" y="30"/>
                      <a:pt x="518" y="31"/>
                      <a:pt x="518" y="33"/>
                    </a:cubicBezTo>
                    <a:cubicBezTo>
                      <a:pt x="518" y="34"/>
                      <a:pt x="519" y="36"/>
                      <a:pt x="521" y="36"/>
                    </a:cubicBezTo>
                    <a:close/>
                    <a:moveTo>
                      <a:pt x="532" y="36"/>
                    </a:moveTo>
                    <a:cubicBezTo>
                      <a:pt x="533" y="36"/>
                      <a:pt x="535" y="34"/>
                      <a:pt x="535" y="33"/>
                    </a:cubicBezTo>
                    <a:cubicBezTo>
                      <a:pt x="535" y="31"/>
                      <a:pt x="533" y="30"/>
                      <a:pt x="532" y="30"/>
                    </a:cubicBezTo>
                    <a:cubicBezTo>
                      <a:pt x="530" y="30"/>
                      <a:pt x="529" y="31"/>
                      <a:pt x="529" y="33"/>
                    </a:cubicBezTo>
                    <a:cubicBezTo>
                      <a:pt x="529" y="34"/>
                      <a:pt x="530" y="36"/>
                      <a:pt x="532" y="36"/>
                    </a:cubicBezTo>
                    <a:close/>
                    <a:moveTo>
                      <a:pt x="583" y="8"/>
                    </a:moveTo>
                    <a:cubicBezTo>
                      <a:pt x="583" y="8"/>
                      <a:pt x="583" y="8"/>
                      <a:pt x="583" y="8"/>
                    </a:cubicBezTo>
                    <a:cubicBezTo>
                      <a:pt x="584" y="8"/>
                      <a:pt x="585" y="7"/>
                      <a:pt x="585" y="6"/>
                    </a:cubicBezTo>
                    <a:cubicBezTo>
                      <a:pt x="585" y="5"/>
                      <a:pt x="584" y="5"/>
                      <a:pt x="584" y="4"/>
                    </a:cubicBezTo>
                    <a:cubicBezTo>
                      <a:pt x="583" y="4"/>
                      <a:pt x="582" y="3"/>
                      <a:pt x="581" y="3"/>
                    </a:cubicBezTo>
                    <a:cubicBezTo>
                      <a:pt x="580" y="3"/>
                      <a:pt x="580" y="4"/>
                      <a:pt x="580" y="5"/>
                    </a:cubicBezTo>
                    <a:cubicBezTo>
                      <a:pt x="580" y="5"/>
                      <a:pt x="580" y="5"/>
                      <a:pt x="580" y="5"/>
                    </a:cubicBezTo>
                    <a:cubicBezTo>
                      <a:pt x="580" y="6"/>
                      <a:pt x="581" y="8"/>
                      <a:pt x="583" y="8"/>
                    </a:cubicBezTo>
                    <a:close/>
                    <a:moveTo>
                      <a:pt x="450" y="38"/>
                    </a:moveTo>
                    <a:cubicBezTo>
                      <a:pt x="450" y="37"/>
                      <a:pt x="449" y="36"/>
                      <a:pt x="447" y="36"/>
                    </a:cubicBezTo>
                    <a:cubicBezTo>
                      <a:pt x="447" y="36"/>
                      <a:pt x="447" y="36"/>
                      <a:pt x="447" y="36"/>
                    </a:cubicBezTo>
                    <a:cubicBezTo>
                      <a:pt x="446" y="36"/>
                      <a:pt x="444" y="37"/>
                      <a:pt x="444" y="38"/>
                    </a:cubicBezTo>
                    <a:cubicBezTo>
                      <a:pt x="444" y="38"/>
                      <a:pt x="444" y="38"/>
                      <a:pt x="444" y="38"/>
                    </a:cubicBezTo>
                    <a:cubicBezTo>
                      <a:pt x="444" y="38"/>
                      <a:pt x="444" y="38"/>
                      <a:pt x="444" y="38"/>
                    </a:cubicBezTo>
                    <a:cubicBezTo>
                      <a:pt x="444" y="40"/>
                      <a:pt x="446" y="41"/>
                      <a:pt x="447" y="41"/>
                    </a:cubicBezTo>
                    <a:cubicBezTo>
                      <a:pt x="447" y="41"/>
                      <a:pt x="447" y="41"/>
                      <a:pt x="447" y="41"/>
                    </a:cubicBezTo>
                    <a:cubicBezTo>
                      <a:pt x="449" y="41"/>
                      <a:pt x="450" y="40"/>
                      <a:pt x="450" y="38"/>
                    </a:cubicBezTo>
                    <a:cubicBezTo>
                      <a:pt x="450" y="38"/>
                      <a:pt x="450" y="38"/>
                      <a:pt x="450" y="38"/>
                    </a:cubicBezTo>
                    <a:close/>
                    <a:moveTo>
                      <a:pt x="428" y="38"/>
                    </a:moveTo>
                    <a:cubicBezTo>
                      <a:pt x="428" y="38"/>
                      <a:pt x="428" y="38"/>
                      <a:pt x="428" y="38"/>
                    </a:cubicBezTo>
                    <a:cubicBezTo>
                      <a:pt x="428" y="37"/>
                      <a:pt x="426" y="36"/>
                      <a:pt x="425" y="36"/>
                    </a:cubicBezTo>
                    <a:cubicBezTo>
                      <a:pt x="425" y="36"/>
                      <a:pt x="425" y="36"/>
                      <a:pt x="425" y="36"/>
                    </a:cubicBezTo>
                    <a:cubicBezTo>
                      <a:pt x="423" y="36"/>
                      <a:pt x="422" y="37"/>
                      <a:pt x="422" y="38"/>
                    </a:cubicBezTo>
                    <a:cubicBezTo>
                      <a:pt x="422" y="38"/>
                      <a:pt x="422" y="38"/>
                      <a:pt x="422" y="38"/>
                    </a:cubicBezTo>
                    <a:cubicBezTo>
                      <a:pt x="422" y="38"/>
                      <a:pt x="422" y="38"/>
                      <a:pt x="422" y="38"/>
                    </a:cubicBezTo>
                    <a:cubicBezTo>
                      <a:pt x="422" y="40"/>
                      <a:pt x="423" y="41"/>
                      <a:pt x="425" y="41"/>
                    </a:cubicBezTo>
                    <a:cubicBezTo>
                      <a:pt x="425" y="41"/>
                      <a:pt x="425" y="41"/>
                      <a:pt x="425" y="41"/>
                    </a:cubicBezTo>
                    <a:cubicBezTo>
                      <a:pt x="426" y="41"/>
                      <a:pt x="428" y="40"/>
                      <a:pt x="428" y="38"/>
                    </a:cubicBezTo>
                    <a:close/>
                    <a:moveTo>
                      <a:pt x="461" y="38"/>
                    </a:moveTo>
                    <a:cubicBezTo>
                      <a:pt x="461" y="37"/>
                      <a:pt x="460" y="36"/>
                      <a:pt x="459" y="36"/>
                    </a:cubicBezTo>
                    <a:cubicBezTo>
                      <a:pt x="459" y="36"/>
                      <a:pt x="459" y="36"/>
                      <a:pt x="459" y="36"/>
                    </a:cubicBezTo>
                    <a:cubicBezTo>
                      <a:pt x="457" y="36"/>
                      <a:pt x="456" y="37"/>
                      <a:pt x="456" y="38"/>
                    </a:cubicBezTo>
                    <a:cubicBezTo>
                      <a:pt x="456" y="38"/>
                      <a:pt x="456" y="38"/>
                      <a:pt x="456" y="38"/>
                    </a:cubicBezTo>
                    <a:cubicBezTo>
                      <a:pt x="456" y="38"/>
                      <a:pt x="456" y="38"/>
                      <a:pt x="456" y="38"/>
                    </a:cubicBezTo>
                    <a:cubicBezTo>
                      <a:pt x="456" y="40"/>
                      <a:pt x="457" y="41"/>
                      <a:pt x="459" y="41"/>
                    </a:cubicBezTo>
                    <a:cubicBezTo>
                      <a:pt x="459" y="41"/>
                      <a:pt x="459" y="41"/>
                      <a:pt x="459" y="41"/>
                    </a:cubicBezTo>
                    <a:cubicBezTo>
                      <a:pt x="460" y="41"/>
                      <a:pt x="461" y="40"/>
                      <a:pt x="461" y="38"/>
                    </a:cubicBezTo>
                    <a:cubicBezTo>
                      <a:pt x="461" y="38"/>
                      <a:pt x="461" y="38"/>
                      <a:pt x="461" y="38"/>
                    </a:cubicBezTo>
                    <a:close/>
                    <a:moveTo>
                      <a:pt x="464" y="41"/>
                    </a:moveTo>
                    <a:cubicBezTo>
                      <a:pt x="463" y="41"/>
                      <a:pt x="461" y="42"/>
                      <a:pt x="461" y="44"/>
                    </a:cubicBezTo>
                    <a:cubicBezTo>
                      <a:pt x="461" y="45"/>
                      <a:pt x="463" y="46"/>
                      <a:pt x="464" y="47"/>
                    </a:cubicBezTo>
                    <a:cubicBezTo>
                      <a:pt x="464" y="47"/>
                      <a:pt x="464" y="47"/>
                      <a:pt x="464" y="47"/>
                    </a:cubicBezTo>
                    <a:cubicBezTo>
                      <a:pt x="466" y="46"/>
                      <a:pt x="467" y="45"/>
                      <a:pt x="467" y="44"/>
                    </a:cubicBezTo>
                    <a:cubicBezTo>
                      <a:pt x="467" y="42"/>
                      <a:pt x="466" y="41"/>
                      <a:pt x="464" y="41"/>
                    </a:cubicBezTo>
                    <a:close/>
                    <a:moveTo>
                      <a:pt x="430" y="41"/>
                    </a:moveTo>
                    <a:cubicBezTo>
                      <a:pt x="429" y="41"/>
                      <a:pt x="428" y="42"/>
                      <a:pt x="428" y="44"/>
                    </a:cubicBezTo>
                    <a:cubicBezTo>
                      <a:pt x="428" y="45"/>
                      <a:pt x="429" y="46"/>
                      <a:pt x="430" y="47"/>
                    </a:cubicBezTo>
                    <a:cubicBezTo>
                      <a:pt x="431" y="47"/>
                      <a:pt x="431" y="47"/>
                      <a:pt x="431" y="47"/>
                    </a:cubicBezTo>
                    <a:cubicBezTo>
                      <a:pt x="432" y="46"/>
                      <a:pt x="433" y="45"/>
                      <a:pt x="433" y="44"/>
                    </a:cubicBezTo>
                    <a:cubicBezTo>
                      <a:pt x="433" y="42"/>
                      <a:pt x="432" y="41"/>
                      <a:pt x="430" y="41"/>
                    </a:cubicBezTo>
                    <a:close/>
                    <a:moveTo>
                      <a:pt x="442" y="41"/>
                    </a:moveTo>
                    <a:cubicBezTo>
                      <a:pt x="440" y="41"/>
                      <a:pt x="439" y="42"/>
                      <a:pt x="439" y="44"/>
                    </a:cubicBezTo>
                    <a:cubicBezTo>
                      <a:pt x="439" y="45"/>
                      <a:pt x="440" y="46"/>
                      <a:pt x="441" y="47"/>
                    </a:cubicBezTo>
                    <a:cubicBezTo>
                      <a:pt x="442" y="47"/>
                      <a:pt x="442" y="47"/>
                      <a:pt x="442" y="47"/>
                    </a:cubicBezTo>
                    <a:cubicBezTo>
                      <a:pt x="443" y="46"/>
                      <a:pt x="444" y="45"/>
                      <a:pt x="444" y="44"/>
                    </a:cubicBezTo>
                    <a:cubicBezTo>
                      <a:pt x="444" y="42"/>
                      <a:pt x="443" y="41"/>
                      <a:pt x="442" y="41"/>
                    </a:cubicBezTo>
                    <a:close/>
                    <a:moveTo>
                      <a:pt x="439" y="38"/>
                    </a:moveTo>
                    <a:cubicBezTo>
                      <a:pt x="439" y="38"/>
                      <a:pt x="439" y="38"/>
                      <a:pt x="439" y="38"/>
                    </a:cubicBezTo>
                    <a:cubicBezTo>
                      <a:pt x="439" y="37"/>
                      <a:pt x="438" y="36"/>
                      <a:pt x="436" y="36"/>
                    </a:cubicBezTo>
                    <a:cubicBezTo>
                      <a:pt x="436" y="36"/>
                      <a:pt x="436" y="36"/>
                      <a:pt x="436" y="36"/>
                    </a:cubicBezTo>
                    <a:cubicBezTo>
                      <a:pt x="434" y="36"/>
                      <a:pt x="433" y="37"/>
                      <a:pt x="433" y="38"/>
                    </a:cubicBezTo>
                    <a:cubicBezTo>
                      <a:pt x="433" y="38"/>
                      <a:pt x="433" y="38"/>
                      <a:pt x="433" y="38"/>
                    </a:cubicBezTo>
                    <a:cubicBezTo>
                      <a:pt x="433" y="38"/>
                      <a:pt x="433" y="38"/>
                      <a:pt x="433" y="38"/>
                    </a:cubicBezTo>
                    <a:cubicBezTo>
                      <a:pt x="433" y="40"/>
                      <a:pt x="434" y="41"/>
                      <a:pt x="436" y="41"/>
                    </a:cubicBezTo>
                    <a:cubicBezTo>
                      <a:pt x="436" y="41"/>
                      <a:pt x="436" y="41"/>
                      <a:pt x="436" y="41"/>
                    </a:cubicBezTo>
                    <a:cubicBezTo>
                      <a:pt x="438" y="41"/>
                      <a:pt x="439" y="40"/>
                      <a:pt x="439" y="38"/>
                    </a:cubicBezTo>
                    <a:close/>
                    <a:moveTo>
                      <a:pt x="453" y="41"/>
                    </a:moveTo>
                    <a:cubicBezTo>
                      <a:pt x="451" y="41"/>
                      <a:pt x="450" y="42"/>
                      <a:pt x="450" y="44"/>
                    </a:cubicBezTo>
                    <a:cubicBezTo>
                      <a:pt x="450" y="45"/>
                      <a:pt x="451" y="46"/>
                      <a:pt x="453" y="47"/>
                    </a:cubicBezTo>
                    <a:cubicBezTo>
                      <a:pt x="453" y="47"/>
                      <a:pt x="453" y="47"/>
                      <a:pt x="453" y="47"/>
                    </a:cubicBezTo>
                    <a:cubicBezTo>
                      <a:pt x="455" y="46"/>
                      <a:pt x="456" y="45"/>
                      <a:pt x="456" y="44"/>
                    </a:cubicBezTo>
                    <a:cubicBezTo>
                      <a:pt x="456" y="42"/>
                      <a:pt x="455" y="41"/>
                      <a:pt x="453" y="41"/>
                    </a:cubicBezTo>
                    <a:close/>
                    <a:moveTo>
                      <a:pt x="473" y="38"/>
                    </a:moveTo>
                    <a:cubicBezTo>
                      <a:pt x="473" y="37"/>
                      <a:pt x="471" y="36"/>
                      <a:pt x="470" y="36"/>
                    </a:cubicBezTo>
                    <a:cubicBezTo>
                      <a:pt x="470" y="36"/>
                      <a:pt x="470" y="36"/>
                      <a:pt x="470" y="36"/>
                    </a:cubicBezTo>
                    <a:cubicBezTo>
                      <a:pt x="468" y="36"/>
                      <a:pt x="467" y="37"/>
                      <a:pt x="467" y="38"/>
                    </a:cubicBezTo>
                    <a:cubicBezTo>
                      <a:pt x="467" y="38"/>
                      <a:pt x="467" y="38"/>
                      <a:pt x="467" y="38"/>
                    </a:cubicBezTo>
                    <a:cubicBezTo>
                      <a:pt x="467" y="38"/>
                      <a:pt x="467" y="38"/>
                      <a:pt x="467" y="38"/>
                    </a:cubicBezTo>
                    <a:cubicBezTo>
                      <a:pt x="467" y="40"/>
                      <a:pt x="468" y="41"/>
                      <a:pt x="470" y="41"/>
                    </a:cubicBezTo>
                    <a:cubicBezTo>
                      <a:pt x="470" y="41"/>
                      <a:pt x="470" y="41"/>
                      <a:pt x="470" y="41"/>
                    </a:cubicBezTo>
                    <a:cubicBezTo>
                      <a:pt x="471" y="41"/>
                      <a:pt x="473" y="40"/>
                      <a:pt x="473" y="38"/>
                    </a:cubicBezTo>
                    <a:cubicBezTo>
                      <a:pt x="473" y="38"/>
                      <a:pt x="473" y="38"/>
                      <a:pt x="473" y="38"/>
                    </a:cubicBezTo>
                    <a:close/>
                    <a:moveTo>
                      <a:pt x="487" y="41"/>
                    </a:moveTo>
                    <a:cubicBezTo>
                      <a:pt x="485" y="41"/>
                      <a:pt x="484" y="42"/>
                      <a:pt x="484" y="44"/>
                    </a:cubicBezTo>
                    <a:cubicBezTo>
                      <a:pt x="484" y="45"/>
                      <a:pt x="485" y="47"/>
                      <a:pt x="487" y="47"/>
                    </a:cubicBezTo>
                    <a:cubicBezTo>
                      <a:pt x="487" y="47"/>
                      <a:pt x="487" y="47"/>
                      <a:pt x="487" y="47"/>
                    </a:cubicBezTo>
                    <a:cubicBezTo>
                      <a:pt x="488" y="47"/>
                      <a:pt x="490" y="45"/>
                      <a:pt x="490" y="44"/>
                    </a:cubicBezTo>
                    <a:cubicBezTo>
                      <a:pt x="490" y="42"/>
                      <a:pt x="488" y="41"/>
                      <a:pt x="487" y="41"/>
                    </a:cubicBezTo>
                    <a:close/>
                    <a:moveTo>
                      <a:pt x="492" y="24"/>
                    </a:moveTo>
                    <a:cubicBezTo>
                      <a:pt x="492" y="24"/>
                      <a:pt x="492" y="24"/>
                      <a:pt x="492" y="24"/>
                    </a:cubicBezTo>
                    <a:cubicBezTo>
                      <a:pt x="491" y="24"/>
                      <a:pt x="490" y="26"/>
                      <a:pt x="490" y="27"/>
                    </a:cubicBezTo>
                    <a:cubicBezTo>
                      <a:pt x="490" y="27"/>
                      <a:pt x="490" y="27"/>
                      <a:pt x="490" y="27"/>
                    </a:cubicBezTo>
                    <a:cubicBezTo>
                      <a:pt x="490" y="29"/>
                      <a:pt x="491" y="30"/>
                      <a:pt x="492" y="30"/>
                    </a:cubicBezTo>
                    <a:cubicBezTo>
                      <a:pt x="492" y="30"/>
                      <a:pt x="492" y="30"/>
                      <a:pt x="492" y="30"/>
                    </a:cubicBezTo>
                    <a:cubicBezTo>
                      <a:pt x="494" y="30"/>
                      <a:pt x="495" y="29"/>
                      <a:pt x="495" y="27"/>
                    </a:cubicBezTo>
                    <a:cubicBezTo>
                      <a:pt x="495" y="27"/>
                      <a:pt x="495" y="27"/>
                      <a:pt x="495" y="27"/>
                    </a:cubicBezTo>
                    <a:cubicBezTo>
                      <a:pt x="495" y="26"/>
                      <a:pt x="494" y="24"/>
                      <a:pt x="492" y="24"/>
                    </a:cubicBezTo>
                    <a:close/>
                    <a:moveTo>
                      <a:pt x="495" y="38"/>
                    </a:moveTo>
                    <a:cubicBezTo>
                      <a:pt x="495" y="37"/>
                      <a:pt x="494" y="36"/>
                      <a:pt x="492" y="36"/>
                    </a:cubicBezTo>
                    <a:cubicBezTo>
                      <a:pt x="492" y="36"/>
                      <a:pt x="492" y="36"/>
                      <a:pt x="492" y="36"/>
                    </a:cubicBezTo>
                    <a:cubicBezTo>
                      <a:pt x="491" y="36"/>
                      <a:pt x="490" y="37"/>
                      <a:pt x="490" y="38"/>
                    </a:cubicBezTo>
                    <a:cubicBezTo>
                      <a:pt x="490" y="38"/>
                      <a:pt x="490" y="38"/>
                      <a:pt x="490" y="38"/>
                    </a:cubicBezTo>
                    <a:cubicBezTo>
                      <a:pt x="490" y="38"/>
                      <a:pt x="490" y="38"/>
                      <a:pt x="490" y="38"/>
                    </a:cubicBezTo>
                    <a:cubicBezTo>
                      <a:pt x="490" y="40"/>
                      <a:pt x="491" y="41"/>
                      <a:pt x="492" y="41"/>
                    </a:cubicBezTo>
                    <a:cubicBezTo>
                      <a:pt x="492" y="41"/>
                      <a:pt x="492" y="41"/>
                      <a:pt x="492" y="41"/>
                    </a:cubicBezTo>
                    <a:cubicBezTo>
                      <a:pt x="494" y="41"/>
                      <a:pt x="495" y="40"/>
                      <a:pt x="495" y="38"/>
                    </a:cubicBezTo>
                    <a:cubicBezTo>
                      <a:pt x="495" y="38"/>
                      <a:pt x="495" y="38"/>
                      <a:pt x="495" y="38"/>
                    </a:cubicBezTo>
                    <a:cubicBezTo>
                      <a:pt x="495" y="38"/>
                      <a:pt x="495" y="38"/>
                      <a:pt x="495" y="38"/>
                    </a:cubicBezTo>
                    <a:close/>
                    <a:moveTo>
                      <a:pt x="484" y="38"/>
                    </a:moveTo>
                    <a:cubicBezTo>
                      <a:pt x="484" y="38"/>
                      <a:pt x="484" y="38"/>
                      <a:pt x="484" y="38"/>
                    </a:cubicBezTo>
                    <a:cubicBezTo>
                      <a:pt x="484" y="37"/>
                      <a:pt x="483" y="36"/>
                      <a:pt x="481" y="36"/>
                    </a:cubicBezTo>
                    <a:cubicBezTo>
                      <a:pt x="481" y="36"/>
                      <a:pt x="481" y="36"/>
                      <a:pt x="481" y="36"/>
                    </a:cubicBezTo>
                    <a:cubicBezTo>
                      <a:pt x="481" y="36"/>
                      <a:pt x="481" y="36"/>
                      <a:pt x="481" y="36"/>
                    </a:cubicBezTo>
                    <a:cubicBezTo>
                      <a:pt x="480" y="36"/>
                      <a:pt x="478" y="37"/>
                      <a:pt x="478" y="38"/>
                    </a:cubicBezTo>
                    <a:cubicBezTo>
                      <a:pt x="478" y="38"/>
                      <a:pt x="478" y="38"/>
                      <a:pt x="478" y="38"/>
                    </a:cubicBezTo>
                    <a:cubicBezTo>
                      <a:pt x="478" y="38"/>
                      <a:pt x="478" y="38"/>
                      <a:pt x="478" y="38"/>
                    </a:cubicBezTo>
                    <a:cubicBezTo>
                      <a:pt x="478" y="40"/>
                      <a:pt x="480" y="41"/>
                      <a:pt x="481" y="41"/>
                    </a:cubicBezTo>
                    <a:cubicBezTo>
                      <a:pt x="481" y="41"/>
                      <a:pt x="481" y="41"/>
                      <a:pt x="481" y="41"/>
                    </a:cubicBezTo>
                    <a:cubicBezTo>
                      <a:pt x="481" y="41"/>
                      <a:pt x="481" y="41"/>
                      <a:pt x="481" y="41"/>
                    </a:cubicBezTo>
                    <a:cubicBezTo>
                      <a:pt x="483" y="41"/>
                      <a:pt x="484" y="40"/>
                      <a:pt x="484" y="38"/>
                    </a:cubicBezTo>
                    <a:close/>
                    <a:moveTo>
                      <a:pt x="349" y="38"/>
                    </a:moveTo>
                    <a:cubicBezTo>
                      <a:pt x="349" y="37"/>
                      <a:pt x="347" y="36"/>
                      <a:pt x="346" y="36"/>
                    </a:cubicBezTo>
                    <a:cubicBezTo>
                      <a:pt x="346" y="36"/>
                      <a:pt x="346" y="36"/>
                      <a:pt x="346" y="36"/>
                    </a:cubicBezTo>
                    <a:cubicBezTo>
                      <a:pt x="344" y="36"/>
                      <a:pt x="343" y="37"/>
                      <a:pt x="343" y="38"/>
                    </a:cubicBezTo>
                    <a:cubicBezTo>
                      <a:pt x="343" y="38"/>
                      <a:pt x="343" y="38"/>
                      <a:pt x="343" y="38"/>
                    </a:cubicBezTo>
                    <a:cubicBezTo>
                      <a:pt x="343" y="38"/>
                      <a:pt x="343" y="38"/>
                      <a:pt x="343" y="38"/>
                    </a:cubicBezTo>
                    <a:cubicBezTo>
                      <a:pt x="343" y="40"/>
                      <a:pt x="344" y="41"/>
                      <a:pt x="346" y="41"/>
                    </a:cubicBezTo>
                    <a:cubicBezTo>
                      <a:pt x="346" y="41"/>
                      <a:pt x="346" y="41"/>
                      <a:pt x="346" y="41"/>
                    </a:cubicBezTo>
                    <a:cubicBezTo>
                      <a:pt x="347" y="41"/>
                      <a:pt x="349" y="40"/>
                      <a:pt x="349" y="38"/>
                    </a:cubicBezTo>
                    <a:cubicBezTo>
                      <a:pt x="349" y="38"/>
                      <a:pt x="349" y="38"/>
                      <a:pt x="349" y="38"/>
                    </a:cubicBezTo>
                    <a:close/>
                    <a:moveTo>
                      <a:pt x="416" y="38"/>
                    </a:moveTo>
                    <a:cubicBezTo>
                      <a:pt x="416" y="38"/>
                      <a:pt x="416" y="38"/>
                      <a:pt x="416" y="38"/>
                    </a:cubicBezTo>
                    <a:cubicBezTo>
                      <a:pt x="416" y="37"/>
                      <a:pt x="415" y="36"/>
                      <a:pt x="413" y="36"/>
                    </a:cubicBezTo>
                    <a:cubicBezTo>
                      <a:pt x="413" y="36"/>
                      <a:pt x="413" y="36"/>
                      <a:pt x="413" y="36"/>
                    </a:cubicBezTo>
                    <a:cubicBezTo>
                      <a:pt x="413" y="36"/>
                      <a:pt x="413" y="36"/>
                      <a:pt x="413" y="36"/>
                    </a:cubicBezTo>
                    <a:cubicBezTo>
                      <a:pt x="412" y="36"/>
                      <a:pt x="411" y="37"/>
                      <a:pt x="411" y="38"/>
                    </a:cubicBezTo>
                    <a:cubicBezTo>
                      <a:pt x="411" y="38"/>
                      <a:pt x="411" y="38"/>
                      <a:pt x="411" y="38"/>
                    </a:cubicBezTo>
                    <a:cubicBezTo>
                      <a:pt x="411" y="38"/>
                      <a:pt x="411" y="38"/>
                      <a:pt x="411" y="38"/>
                    </a:cubicBezTo>
                    <a:cubicBezTo>
                      <a:pt x="411" y="40"/>
                      <a:pt x="412" y="41"/>
                      <a:pt x="413" y="41"/>
                    </a:cubicBezTo>
                    <a:cubicBezTo>
                      <a:pt x="413" y="41"/>
                      <a:pt x="413" y="41"/>
                      <a:pt x="413" y="41"/>
                    </a:cubicBezTo>
                    <a:cubicBezTo>
                      <a:pt x="413" y="41"/>
                      <a:pt x="413" y="41"/>
                      <a:pt x="413" y="41"/>
                    </a:cubicBezTo>
                    <a:cubicBezTo>
                      <a:pt x="415" y="41"/>
                      <a:pt x="416" y="40"/>
                      <a:pt x="416" y="38"/>
                    </a:cubicBezTo>
                    <a:close/>
                    <a:moveTo>
                      <a:pt x="371" y="38"/>
                    </a:moveTo>
                    <a:cubicBezTo>
                      <a:pt x="371" y="37"/>
                      <a:pt x="370" y="36"/>
                      <a:pt x="368" y="36"/>
                    </a:cubicBezTo>
                    <a:cubicBezTo>
                      <a:pt x="368" y="36"/>
                      <a:pt x="368" y="36"/>
                      <a:pt x="368" y="36"/>
                    </a:cubicBezTo>
                    <a:cubicBezTo>
                      <a:pt x="367" y="36"/>
                      <a:pt x="365" y="37"/>
                      <a:pt x="365" y="38"/>
                    </a:cubicBezTo>
                    <a:cubicBezTo>
                      <a:pt x="365" y="38"/>
                      <a:pt x="365" y="38"/>
                      <a:pt x="365" y="38"/>
                    </a:cubicBezTo>
                    <a:cubicBezTo>
                      <a:pt x="366" y="38"/>
                      <a:pt x="366" y="38"/>
                      <a:pt x="366" y="38"/>
                    </a:cubicBezTo>
                    <a:cubicBezTo>
                      <a:pt x="366" y="40"/>
                      <a:pt x="367" y="41"/>
                      <a:pt x="368" y="41"/>
                    </a:cubicBezTo>
                    <a:cubicBezTo>
                      <a:pt x="368" y="41"/>
                      <a:pt x="368" y="41"/>
                      <a:pt x="368" y="41"/>
                    </a:cubicBezTo>
                    <a:cubicBezTo>
                      <a:pt x="370" y="41"/>
                      <a:pt x="371" y="40"/>
                      <a:pt x="371" y="38"/>
                    </a:cubicBezTo>
                    <a:cubicBezTo>
                      <a:pt x="371" y="38"/>
                      <a:pt x="371" y="38"/>
                      <a:pt x="371" y="38"/>
                    </a:cubicBezTo>
                    <a:close/>
                    <a:moveTo>
                      <a:pt x="382" y="38"/>
                    </a:moveTo>
                    <a:cubicBezTo>
                      <a:pt x="382" y="38"/>
                      <a:pt x="382" y="38"/>
                      <a:pt x="382" y="38"/>
                    </a:cubicBezTo>
                    <a:cubicBezTo>
                      <a:pt x="382" y="37"/>
                      <a:pt x="381" y="36"/>
                      <a:pt x="380" y="36"/>
                    </a:cubicBezTo>
                    <a:cubicBezTo>
                      <a:pt x="380" y="36"/>
                      <a:pt x="380" y="36"/>
                      <a:pt x="380" y="36"/>
                    </a:cubicBezTo>
                    <a:cubicBezTo>
                      <a:pt x="378" y="36"/>
                      <a:pt x="377" y="37"/>
                      <a:pt x="377" y="38"/>
                    </a:cubicBezTo>
                    <a:cubicBezTo>
                      <a:pt x="377" y="38"/>
                      <a:pt x="377" y="38"/>
                      <a:pt x="377" y="38"/>
                    </a:cubicBezTo>
                    <a:cubicBezTo>
                      <a:pt x="377" y="38"/>
                      <a:pt x="377" y="38"/>
                      <a:pt x="377" y="38"/>
                    </a:cubicBezTo>
                    <a:cubicBezTo>
                      <a:pt x="377" y="40"/>
                      <a:pt x="378" y="41"/>
                      <a:pt x="380" y="41"/>
                    </a:cubicBezTo>
                    <a:cubicBezTo>
                      <a:pt x="380" y="41"/>
                      <a:pt x="380" y="41"/>
                      <a:pt x="380" y="41"/>
                    </a:cubicBezTo>
                    <a:cubicBezTo>
                      <a:pt x="381" y="41"/>
                      <a:pt x="382" y="40"/>
                      <a:pt x="382" y="38"/>
                    </a:cubicBezTo>
                    <a:close/>
                    <a:moveTo>
                      <a:pt x="419" y="41"/>
                    </a:moveTo>
                    <a:cubicBezTo>
                      <a:pt x="418" y="41"/>
                      <a:pt x="416" y="42"/>
                      <a:pt x="416" y="44"/>
                    </a:cubicBezTo>
                    <a:cubicBezTo>
                      <a:pt x="416" y="45"/>
                      <a:pt x="417" y="46"/>
                      <a:pt x="418" y="47"/>
                    </a:cubicBezTo>
                    <a:cubicBezTo>
                      <a:pt x="420" y="47"/>
                      <a:pt x="420" y="47"/>
                      <a:pt x="420" y="47"/>
                    </a:cubicBezTo>
                    <a:cubicBezTo>
                      <a:pt x="421" y="46"/>
                      <a:pt x="422" y="45"/>
                      <a:pt x="422" y="44"/>
                    </a:cubicBezTo>
                    <a:cubicBezTo>
                      <a:pt x="422" y="42"/>
                      <a:pt x="421" y="41"/>
                      <a:pt x="419" y="41"/>
                    </a:cubicBezTo>
                    <a:close/>
                    <a:moveTo>
                      <a:pt x="363" y="41"/>
                    </a:moveTo>
                    <a:cubicBezTo>
                      <a:pt x="361" y="41"/>
                      <a:pt x="360" y="42"/>
                      <a:pt x="360" y="44"/>
                    </a:cubicBezTo>
                    <a:cubicBezTo>
                      <a:pt x="360" y="45"/>
                      <a:pt x="361" y="46"/>
                      <a:pt x="362" y="46"/>
                    </a:cubicBezTo>
                    <a:cubicBezTo>
                      <a:pt x="364" y="46"/>
                      <a:pt x="364" y="46"/>
                      <a:pt x="364" y="46"/>
                    </a:cubicBezTo>
                    <a:cubicBezTo>
                      <a:pt x="365" y="46"/>
                      <a:pt x="366" y="45"/>
                      <a:pt x="366" y="44"/>
                    </a:cubicBezTo>
                    <a:cubicBezTo>
                      <a:pt x="366" y="42"/>
                      <a:pt x="364" y="41"/>
                      <a:pt x="363" y="41"/>
                    </a:cubicBezTo>
                    <a:close/>
                    <a:moveTo>
                      <a:pt x="351" y="41"/>
                    </a:moveTo>
                    <a:cubicBezTo>
                      <a:pt x="350" y="41"/>
                      <a:pt x="349" y="42"/>
                      <a:pt x="349" y="44"/>
                    </a:cubicBezTo>
                    <a:cubicBezTo>
                      <a:pt x="349" y="45"/>
                      <a:pt x="349" y="46"/>
                      <a:pt x="350" y="46"/>
                    </a:cubicBezTo>
                    <a:cubicBezTo>
                      <a:pt x="353" y="46"/>
                      <a:pt x="353" y="46"/>
                      <a:pt x="353" y="46"/>
                    </a:cubicBezTo>
                    <a:cubicBezTo>
                      <a:pt x="354" y="46"/>
                      <a:pt x="354" y="45"/>
                      <a:pt x="354" y="44"/>
                    </a:cubicBezTo>
                    <a:cubicBezTo>
                      <a:pt x="354" y="42"/>
                      <a:pt x="353" y="41"/>
                      <a:pt x="351" y="41"/>
                    </a:cubicBezTo>
                    <a:close/>
                    <a:moveTo>
                      <a:pt x="360" y="38"/>
                    </a:moveTo>
                    <a:cubicBezTo>
                      <a:pt x="360" y="38"/>
                      <a:pt x="360" y="38"/>
                      <a:pt x="360" y="38"/>
                    </a:cubicBezTo>
                    <a:cubicBezTo>
                      <a:pt x="360" y="37"/>
                      <a:pt x="359" y="36"/>
                      <a:pt x="357" y="36"/>
                    </a:cubicBezTo>
                    <a:cubicBezTo>
                      <a:pt x="357" y="36"/>
                      <a:pt x="357" y="36"/>
                      <a:pt x="357" y="36"/>
                    </a:cubicBezTo>
                    <a:cubicBezTo>
                      <a:pt x="355" y="36"/>
                      <a:pt x="354" y="37"/>
                      <a:pt x="354" y="38"/>
                    </a:cubicBezTo>
                    <a:cubicBezTo>
                      <a:pt x="354" y="38"/>
                      <a:pt x="354" y="38"/>
                      <a:pt x="354" y="38"/>
                    </a:cubicBezTo>
                    <a:cubicBezTo>
                      <a:pt x="354" y="38"/>
                      <a:pt x="354" y="38"/>
                      <a:pt x="354" y="38"/>
                    </a:cubicBezTo>
                    <a:cubicBezTo>
                      <a:pt x="354" y="40"/>
                      <a:pt x="355" y="41"/>
                      <a:pt x="357" y="41"/>
                    </a:cubicBezTo>
                    <a:cubicBezTo>
                      <a:pt x="357" y="41"/>
                      <a:pt x="357" y="41"/>
                      <a:pt x="357" y="41"/>
                    </a:cubicBezTo>
                    <a:cubicBezTo>
                      <a:pt x="359" y="41"/>
                      <a:pt x="360" y="40"/>
                      <a:pt x="360" y="38"/>
                    </a:cubicBezTo>
                    <a:close/>
                    <a:moveTo>
                      <a:pt x="374" y="41"/>
                    </a:moveTo>
                    <a:cubicBezTo>
                      <a:pt x="372" y="41"/>
                      <a:pt x="371" y="42"/>
                      <a:pt x="371" y="44"/>
                    </a:cubicBezTo>
                    <a:cubicBezTo>
                      <a:pt x="371" y="45"/>
                      <a:pt x="372" y="46"/>
                      <a:pt x="373" y="46"/>
                    </a:cubicBezTo>
                    <a:cubicBezTo>
                      <a:pt x="375" y="46"/>
                      <a:pt x="375" y="46"/>
                      <a:pt x="375" y="46"/>
                    </a:cubicBezTo>
                    <a:cubicBezTo>
                      <a:pt x="376" y="46"/>
                      <a:pt x="377" y="45"/>
                      <a:pt x="377" y="44"/>
                    </a:cubicBezTo>
                    <a:cubicBezTo>
                      <a:pt x="377" y="42"/>
                      <a:pt x="376" y="41"/>
                      <a:pt x="374" y="41"/>
                    </a:cubicBezTo>
                    <a:close/>
                    <a:moveTo>
                      <a:pt x="408" y="41"/>
                    </a:moveTo>
                    <a:cubicBezTo>
                      <a:pt x="406" y="41"/>
                      <a:pt x="405" y="42"/>
                      <a:pt x="405" y="44"/>
                    </a:cubicBezTo>
                    <a:cubicBezTo>
                      <a:pt x="405" y="45"/>
                      <a:pt x="406" y="46"/>
                      <a:pt x="407" y="47"/>
                    </a:cubicBezTo>
                    <a:cubicBezTo>
                      <a:pt x="409" y="47"/>
                      <a:pt x="409" y="47"/>
                      <a:pt x="409" y="47"/>
                    </a:cubicBezTo>
                    <a:cubicBezTo>
                      <a:pt x="410" y="46"/>
                      <a:pt x="411" y="45"/>
                      <a:pt x="411" y="44"/>
                    </a:cubicBezTo>
                    <a:cubicBezTo>
                      <a:pt x="411" y="42"/>
                      <a:pt x="409" y="41"/>
                      <a:pt x="408" y="41"/>
                    </a:cubicBezTo>
                    <a:close/>
                    <a:moveTo>
                      <a:pt x="492" y="13"/>
                    </a:moveTo>
                    <a:cubicBezTo>
                      <a:pt x="492" y="13"/>
                      <a:pt x="492" y="13"/>
                      <a:pt x="492" y="13"/>
                    </a:cubicBezTo>
                    <a:cubicBezTo>
                      <a:pt x="491" y="13"/>
                      <a:pt x="490" y="14"/>
                      <a:pt x="490" y="16"/>
                    </a:cubicBezTo>
                    <a:cubicBezTo>
                      <a:pt x="490" y="16"/>
                      <a:pt x="490" y="16"/>
                      <a:pt x="490" y="16"/>
                    </a:cubicBezTo>
                    <a:cubicBezTo>
                      <a:pt x="490" y="17"/>
                      <a:pt x="491" y="19"/>
                      <a:pt x="492" y="19"/>
                    </a:cubicBezTo>
                    <a:cubicBezTo>
                      <a:pt x="492" y="19"/>
                      <a:pt x="492" y="19"/>
                      <a:pt x="492" y="19"/>
                    </a:cubicBezTo>
                    <a:cubicBezTo>
                      <a:pt x="494" y="19"/>
                      <a:pt x="495" y="17"/>
                      <a:pt x="495" y="16"/>
                    </a:cubicBezTo>
                    <a:cubicBezTo>
                      <a:pt x="495" y="16"/>
                      <a:pt x="495" y="16"/>
                      <a:pt x="495" y="16"/>
                    </a:cubicBezTo>
                    <a:cubicBezTo>
                      <a:pt x="495" y="14"/>
                      <a:pt x="494" y="13"/>
                      <a:pt x="492" y="13"/>
                    </a:cubicBezTo>
                    <a:close/>
                    <a:moveTo>
                      <a:pt x="405" y="38"/>
                    </a:moveTo>
                    <a:cubicBezTo>
                      <a:pt x="405" y="38"/>
                      <a:pt x="405" y="38"/>
                      <a:pt x="405" y="38"/>
                    </a:cubicBezTo>
                    <a:cubicBezTo>
                      <a:pt x="405" y="37"/>
                      <a:pt x="404" y="36"/>
                      <a:pt x="402" y="36"/>
                    </a:cubicBezTo>
                    <a:cubicBezTo>
                      <a:pt x="402" y="36"/>
                      <a:pt x="402" y="36"/>
                      <a:pt x="402" y="36"/>
                    </a:cubicBezTo>
                    <a:cubicBezTo>
                      <a:pt x="401" y="36"/>
                      <a:pt x="399" y="37"/>
                      <a:pt x="399" y="38"/>
                    </a:cubicBezTo>
                    <a:cubicBezTo>
                      <a:pt x="399" y="38"/>
                      <a:pt x="399" y="38"/>
                      <a:pt x="399" y="38"/>
                    </a:cubicBezTo>
                    <a:cubicBezTo>
                      <a:pt x="399" y="38"/>
                      <a:pt x="399" y="38"/>
                      <a:pt x="399" y="38"/>
                    </a:cubicBezTo>
                    <a:cubicBezTo>
                      <a:pt x="399" y="40"/>
                      <a:pt x="401" y="41"/>
                      <a:pt x="402" y="41"/>
                    </a:cubicBezTo>
                    <a:cubicBezTo>
                      <a:pt x="402" y="41"/>
                      <a:pt x="402" y="41"/>
                      <a:pt x="402" y="41"/>
                    </a:cubicBezTo>
                    <a:cubicBezTo>
                      <a:pt x="404" y="41"/>
                      <a:pt x="405" y="40"/>
                      <a:pt x="405" y="38"/>
                    </a:cubicBezTo>
                    <a:close/>
                    <a:moveTo>
                      <a:pt x="397" y="41"/>
                    </a:moveTo>
                    <a:cubicBezTo>
                      <a:pt x="395" y="41"/>
                      <a:pt x="394" y="42"/>
                      <a:pt x="394" y="44"/>
                    </a:cubicBezTo>
                    <a:cubicBezTo>
                      <a:pt x="394" y="45"/>
                      <a:pt x="395" y="46"/>
                      <a:pt x="396" y="46"/>
                    </a:cubicBezTo>
                    <a:cubicBezTo>
                      <a:pt x="397" y="46"/>
                      <a:pt x="397" y="46"/>
                      <a:pt x="397" y="46"/>
                    </a:cubicBezTo>
                    <a:cubicBezTo>
                      <a:pt x="399" y="46"/>
                      <a:pt x="399" y="45"/>
                      <a:pt x="399" y="44"/>
                    </a:cubicBezTo>
                    <a:cubicBezTo>
                      <a:pt x="399" y="42"/>
                      <a:pt x="398" y="41"/>
                      <a:pt x="397" y="41"/>
                    </a:cubicBezTo>
                    <a:close/>
                    <a:moveTo>
                      <a:pt x="385" y="41"/>
                    </a:moveTo>
                    <a:cubicBezTo>
                      <a:pt x="384" y="41"/>
                      <a:pt x="382" y="42"/>
                      <a:pt x="382" y="44"/>
                    </a:cubicBezTo>
                    <a:cubicBezTo>
                      <a:pt x="382" y="45"/>
                      <a:pt x="383" y="46"/>
                      <a:pt x="384" y="46"/>
                    </a:cubicBezTo>
                    <a:cubicBezTo>
                      <a:pt x="386" y="46"/>
                      <a:pt x="386" y="46"/>
                      <a:pt x="386" y="46"/>
                    </a:cubicBezTo>
                    <a:cubicBezTo>
                      <a:pt x="387" y="46"/>
                      <a:pt x="388" y="45"/>
                      <a:pt x="388" y="44"/>
                    </a:cubicBezTo>
                    <a:cubicBezTo>
                      <a:pt x="388" y="42"/>
                      <a:pt x="387" y="41"/>
                      <a:pt x="385" y="41"/>
                    </a:cubicBezTo>
                    <a:close/>
                    <a:moveTo>
                      <a:pt x="394" y="38"/>
                    </a:moveTo>
                    <a:cubicBezTo>
                      <a:pt x="394" y="38"/>
                      <a:pt x="394" y="38"/>
                      <a:pt x="394" y="38"/>
                    </a:cubicBezTo>
                    <a:cubicBezTo>
                      <a:pt x="394" y="37"/>
                      <a:pt x="392" y="36"/>
                      <a:pt x="391" y="36"/>
                    </a:cubicBezTo>
                    <a:cubicBezTo>
                      <a:pt x="391" y="36"/>
                      <a:pt x="391" y="36"/>
                      <a:pt x="391" y="36"/>
                    </a:cubicBezTo>
                    <a:cubicBezTo>
                      <a:pt x="391" y="36"/>
                      <a:pt x="391" y="36"/>
                      <a:pt x="391" y="36"/>
                    </a:cubicBezTo>
                    <a:cubicBezTo>
                      <a:pt x="389" y="36"/>
                      <a:pt x="388" y="37"/>
                      <a:pt x="388" y="38"/>
                    </a:cubicBezTo>
                    <a:cubicBezTo>
                      <a:pt x="388" y="38"/>
                      <a:pt x="388" y="38"/>
                      <a:pt x="388" y="38"/>
                    </a:cubicBezTo>
                    <a:cubicBezTo>
                      <a:pt x="388" y="38"/>
                      <a:pt x="388" y="38"/>
                      <a:pt x="388" y="38"/>
                    </a:cubicBezTo>
                    <a:cubicBezTo>
                      <a:pt x="388" y="40"/>
                      <a:pt x="389" y="41"/>
                      <a:pt x="391" y="41"/>
                    </a:cubicBezTo>
                    <a:cubicBezTo>
                      <a:pt x="391" y="41"/>
                      <a:pt x="391" y="41"/>
                      <a:pt x="391" y="41"/>
                    </a:cubicBezTo>
                    <a:cubicBezTo>
                      <a:pt x="391" y="41"/>
                      <a:pt x="391" y="41"/>
                      <a:pt x="391" y="41"/>
                    </a:cubicBezTo>
                    <a:cubicBezTo>
                      <a:pt x="392" y="41"/>
                      <a:pt x="394" y="40"/>
                      <a:pt x="394" y="38"/>
                    </a:cubicBezTo>
                    <a:close/>
                    <a:moveTo>
                      <a:pt x="475" y="41"/>
                    </a:moveTo>
                    <a:cubicBezTo>
                      <a:pt x="474" y="41"/>
                      <a:pt x="473" y="42"/>
                      <a:pt x="473" y="44"/>
                    </a:cubicBezTo>
                    <a:cubicBezTo>
                      <a:pt x="473" y="45"/>
                      <a:pt x="474" y="47"/>
                      <a:pt x="475" y="47"/>
                    </a:cubicBezTo>
                    <a:cubicBezTo>
                      <a:pt x="476" y="47"/>
                      <a:pt x="476" y="47"/>
                      <a:pt x="476" y="47"/>
                    </a:cubicBezTo>
                    <a:cubicBezTo>
                      <a:pt x="477" y="47"/>
                      <a:pt x="478" y="45"/>
                      <a:pt x="478" y="44"/>
                    </a:cubicBezTo>
                    <a:cubicBezTo>
                      <a:pt x="478" y="42"/>
                      <a:pt x="477" y="41"/>
                      <a:pt x="475" y="41"/>
                    </a:cubicBezTo>
                    <a:close/>
                    <a:moveTo>
                      <a:pt x="554" y="41"/>
                    </a:moveTo>
                    <a:cubicBezTo>
                      <a:pt x="553" y="41"/>
                      <a:pt x="552" y="42"/>
                      <a:pt x="552" y="44"/>
                    </a:cubicBezTo>
                    <a:cubicBezTo>
                      <a:pt x="552" y="45"/>
                      <a:pt x="553" y="47"/>
                      <a:pt x="554" y="47"/>
                    </a:cubicBezTo>
                    <a:cubicBezTo>
                      <a:pt x="556" y="47"/>
                      <a:pt x="557" y="45"/>
                      <a:pt x="557" y="44"/>
                    </a:cubicBezTo>
                    <a:cubicBezTo>
                      <a:pt x="557" y="42"/>
                      <a:pt x="556" y="41"/>
                      <a:pt x="554" y="41"/>
                    </a:cubicBezTo>
                    <a:close/>
                    <a:moveTo>
                      <a:pt x="560" y="47"/>
                    </a:moveTo>
                    <a:cubicBezTo>
                      <a:pt x="560" y="47"/>
                      <a:pt x="560" y="47"/>
                      <a:pt x="559" y="47"/>
                    </a:cubicBezTo>
                    <a:cubicBezTo>
                      <a:pt x="561" y="47"/>
                      <a:pt x="561" y="47"/>
                      <a:pt x="561" y="47"/>
                    </a:cubicBezTo>
                    <a:cubicBezTo>
                      <a:pt x="561" y="47"/>
                      <a:pt x="560" y="47"/>
                      <a:pt x="560" y="47"/>
                    </a:cubicBezTo>
                    <a:close/>
                    <a:moveTo>
                      <a:pt x="492" y="2"/>
                    </a:moveTo>
                    <a:cubicBezTo>
                      <a:pt x="492" y="2"/>
                      <a:pt x="492" y="2"/>
                      <a:pt x="492" y="2"/>
                    </a:cubicBezTo>
                    <a:cubicBezTo>
                      <a:pt x="491" y="2"/>
                      <a:pt x="490" y="3"/>
                      <a:pt x="490" y="5"/>
                    </a:cubicBezTo>
                    <a:cubicBezTo>
                      <a:pt x="490" y="5"/>
                      <a:pt x="490" y="5"/>
                      <a:pt x="490" y="5"/>
                    </a:cubicBezTo>
                    <a:cubicBezTo>
                      <a:pt x="490" y="6"/>
                      <a:pt x="491" y="8"/>
                      <a:pt x="492" y="8"/>
                    </a:cubicBezTo>
                    <a:cubicBezTo>
                      <a:pt x="492" y="8"/>
                      <a:pt x="492" y="8"/>
                      <a:pt x="492" y="8"/>
                    </a:cubicBezTo>
                    <a:cubicBezTo>
                      <a:pt x="494" y="8"/>
                      <a:pt x="495" y="6"/>
                      <a:pt x="495" y="5"/>
                    </a:cubicBezTo>
                    <a:cubicBezTo>
                      <a:pt x="495" y="5"/>
                      <a:pt x="495" y="5"/>
                      <a:pt x="495" y="5"/>
                    </a:cubicBezTo>
                    <a:cubicBezTo>
                      <a:pt x="495" y="3"/>
                      <a:pt x="494" y="2"/>
                      <a:pt x="492" y="2"/>
                    </a:cubicBezTo>
                    <a:close/>
                    <a:moveTo>
                      <a:pt x="549" y="24"/>
                    </a:moveTo>
                    <a:cubicBezTo>
                      <a:pt x="549" y="24"/>
                      <a:pt x="549" y="24"/>
                      <a:pt x="549" y="24"/>
                    </a:cubicBezTo>
                    <a:cubicBezTo>
                      <a:pt x="547" y="24"/>
                      <a:pt x="546" y="26"/>
                      <a:pt x="546" y="27"/>
                    </a:cubicBezTo>
                    <a:cubicBezTo>
                      <a:pt x="546" y="27"/>
                      <a:pt x="546" y="27"/>
                      <a:pt x="546" y="27"/>
                    </a:cubicBezTo>
                    <a:cubicBezTo>
                      <a:pt x="546" y="29"/>
                      <a:pt x="547" y="30"/>
                      <a:pt x="549" y="30"/>
                    </a:cubicBezTo>
                    <a:cubicBezTo>
                      <a:pt x="549" y="30"/>
                      <a:pt x="549" y="30"/>
                      <a:pt x="549" y="30"/>
                    </a:cubicBezTo>
                    <a:cubicBezTo>
                      <a:pt x="550" y="30"/>
                      <a:pt x="552" y="29"/>
                      <a:pt x="552" y="27"/>
                    </a:cubicBezTo>
                    <a:cubicBezTo>
                      <a:pt x="552" y="27"/>
                      <a:pt x="552" y="27"/>
                      <a:pt x="552" y="27"/>
                    </a:cubicBezTo>
                    <a:cubicBezTo>
                      <a:pt x="552" y="26"/>
                      <a:pt x="550" y="24"/>
                      <a:pt x="549" y="24"/>
                    </a:cubicBezTo>
                    <a:close/>
                    <a:moveTo>
                      <a:pt x="549" y="13"/>
                    </a:moveTo>
                    <a:cubicBezTo>
                      <a:pt x="549" y="13"/>
                      <a:pt x="549" y="13"/>
                      <a:pt x="549" y="13"/>
                    </a:cubicBezTo>
                    <a:cubicBezTo>
                      <a:pt x="547" y="13"/>
                      <a:pt x="546" y="14"/>
                      <a:pt x="546" y="16"/>
                    </a:cubicBezTo>
                    <a:cubicBezTo>
                      <a:pt x="546" y="16"/>
                      <a:pt x="546" y="16"/>
                      <a:pt x="546" y="16"/>
                    </a:cubicBezTo>
                    <a:cubicBezTo>
                      <a:pt x="546" y="17"/>
                      <a:pt x="547" y="19"/>
                      <a:pt x="549" y="19"/>
                    </a:cubicBezTo>
                    <a:cubicBezTo>
                      <a:pt x="549" y="19"/>
                      <a:pt x="549" y="19"/>
                      <a:pt x="549" y="19"/>
                    </a:cubicBezTo>
                    <a:cubicBezTo>
                      <a:pt x="550" y="19"/>
                      <a:pt x="552" y="17"/>
                      <a:pt x="552" y="16"/>
                    </a:cubicBezTo>
                    <a:cubicBezTo>
                      <a:pt x="552" y="16"/>
                      <a:pt x="552" y="16"/>
                      <a:pt x="552" y="16"/>
                    </a:cubicBezTo>
                    <a:cubicBezTo>
                      <a:pt x="552" y="14"/>
                      <a:pt x="550" y="13"/>
                      <a:pt x="549" y="13"/>
                    </a:cubicBezTo>
                    <a:close/>
                    <a:moveTo>
                      <a:pt x="552" y="38"/>
                    </a:moveTo>
                    <a:cubicBezTo>
                      <a:pt x="552" y="37"/>
                      <a:pt x="550" y="36"/>
                      <a:pt x="549" y="36"/>
                    </a:cubicBezTo>
                    <a:cubicBezTo>
                      <a:pt x="549" y="36"/>
                      <a:pt x="549" y="36"/>
                      <a:pt x="549" y="36"/>
                    </a:cubicBezTo>
                    <a:cubicBezTo>
                      <a:pt x="547" y="36"/>
                      <a:pt x="546" y="37"/>
                      <a:pt x="546" y="38"/>
                    </a:cubicBezTo>
                    <a:cubicBezTo>
                      <a:pt x="546" y="38"/>
                      <a:pt x="546" y="38"/>
                      <a:pt x="546" y="38"/>
                    </a:cubicBezTo>
                    <a:cubicBezTo>
                      <a:pt x="546" y="38"/>
                      <a:pt x="546" y="38"/>
                      <a:pt x="546" y="38"/>
                    </a:cubicBezTo>
                    <a:cubicBezTo>
                      <a:pt x="546" y="40"/>
                      <a:pt x="547" y="41"/>
                      <a:pt x="549" y="41"/>
                    </a:cubicBezTo>
                    <a:cubicBezTo>
                      <a:pt x="549" y="41"/>
                      <a:pt x="549" y="41"/>
                      <a:pt x="549" y="41"/>
                    </a:cubicBezTo>
                    <a:cubicBezTo>
                      <a:pt x="550" y="41"/>
                      <a:pt x="552" y="40"/>
                      <a:pt x="552" y="38"/>
                    </a:cubicBezTo>
                    <a:cubicBezTo>
                      <a:pt x="552" y="38"/>
                      <a:pt x="552" y="38"/>
                      <a:pt x="552" y="38"/>
                    </a:cubicBezTo>
                    <a:cubicBezTo>
                      <a:pt x="552" y="38"/>
                      <a:pt x="552" y="38"/>
                      <a:pt x="552" y="38"/>
                    </a:cubicBezTo>
                    <a:close/>
                    <a:moveTo>
                      <a:pt x="563" y="38"/>
                    </a:moveTo>
                    <a:cubicBezTo>
                      <a:pt x="563" y="37"/>
                      <a:pt x="562" y="36"/>
                      <a:pt x="560" y="36"/>
                    </a:cubicBezTo>
                    <a:cubicBezTo>
                      <a:pt x="560" y="36"/>
                      <a:pt x="560" y="36"/>
                      <a:pt x="560" y="36"/>
                    </a:cubicBezTo>
                    <a:cubicBezTo>
                      <a:pt x="559" y="36"/>
                      <a:pt x="557" y="37"/>
                      <a:pt x="557" y="38"/>
                    </a:cubicBezTo>
                    <a:cubicBezTo>
                      <a:pt x="557" y="38"/>
                      <a:pt x="557" y="38"/>
                      <a:pt x="557" y="38"/>
                    </a:cubicBezTo>
                    <a:cubicBezTo>
                      <a:pt x="557" y="38"/>
                      <a:pt x="557" y="38"/>
                      <a:pt x="557" y="38"/>
                    </a:cubicBezTo>
                    <a:cubicBezTo>
                      <a:pt x="557" y="40"/>
                      <a:pt x="559" y="41"/>
                      <a:pt x="560" y="41"/>
                    </a:cubicBezTo>
                    <a:cubicBezTo>
                      <a:pt x="560" y="41"/>
                      <a:pt x="560" y="41"/>
                      <a:pt x="560" y="41"/>
                    </a:cubicBezTo>
                    <a:cubicBezTo>
                      <a:pt x="562" y="41"/>
                      <a:pt x="563" y="40"/>
                      <a:pt x="563" y="38"/>
                    </a:cubicBezTo>
                    <a:cubicBezTo>
                      <a:pt x="563" y="38"/>
                      <a:pt x="563" y="38"/>
                      <a:pt x="563" y="38"/>
                    </a:cubicBezTo>
                    <a:close/>
                    <a:moveTo>
                      <a:pt x="566" y="41"/>
                    </a:moveTo>
                    <a:cubicBezTo>
                      <a:pt x="564" y="41"/>
                      <a:pt x="563" y="42"/>
                      <a:pt x="563" y="44"/>
                    </a:cubicBezTo>
                    <a:cubicBezTo>
                      <a:pt x="563" y="45"/>
                      <a:pt x="564" y="47"/>
                      <a:pt x="566" y="47"/>
                    </a:cubicBezTo>
                    <a:cubicBezTo>
                      <a:pt x="567" y="47"/>
                      <a:pt x="569" y="45"/>
                      <a:pt x="569" y="44"/>
                    </a:cubicBezTo>
                    <a:cubicBezTo>
                      <a:pt x="569" y="42"/>
                      <a:pt x="567" y="41"/>
                      <a:pt x="566" y="41"/>
                    </a:cubicBezTo>
                    <a:close/>
                    <a:moveTo>
                      <a:pt x="549" y="47"/>
                    </a:moveTo>
                    <a:cubicBezTo>
                      <a:pt x="549" y="47"/>
                      <a:pt x="548" y="47"/>
                      <a:pt x="548" y="47"/>
                    </a:cubicBezTo>
                    <a:cubicBezTo>
                      <a:pt x="549" y="47"/>
                      <a:pt x="549" y="47"/>
                      <a:pt x="549" y="47"/>
                    </a:cubicBezTo>
                    <a:cubicBezTo>
                      <a:pt x="549" y="47"/>
                      <a:pt x="549" y="47"/>
                      <a:pt x="549" y="47"/>
                    </a:cubicBezTo>
                    <a:close/>
                    <a:moveTo>
                      <a:pt x="583" y="36"/>
                    </a:moveTo>
                    <a:cubicBezTo>
                      <a:pt x="583" y="36"/>
                      <a:pt x="583" y="36"/>
                      <a:pt x="583" y="36"/>
                    </a:cubicBezTo>
                    <a:cubicBezTo>
                      <a:pt x="581" y="36"/>
                      <a:pt x="580" y="37"/>
                      <a:pt x="580" y="38"/>
                    </a:cubicBezTo>
                    <a:cubicBezTo>
                      <a:pt x="580" y="38"/>
                      <a:pt x="580" y="38"/>
                      <a:pt x="580" y="38"/>
                    </a:cubicBezTo>
                    <a:cubicBezTo>
                      <a:pt x="580" y="38"/>
                      <a:pt x="580" y="38"/>
                      <a:pt x="580" y="38"/>
                    </a:cubicBezTo>
                    <a:cubicBezTo>
                      <a:pt x="580" y="40"/>
                      <a:pt x="581" y="41"/>
                      <a:pt x="583" y="41"/>
                    </a:cubicBezTo>
                    <a:cubicBezTo>
                      <a:pt x="583" y="41"/>
                      <a:pt x="583" y="41"/>
                      <a:pt x="583" y="41"/>
                    </a:cubicBezTo>
                    <a:cubicBezTo>
                      <a:pt x="583" y="41"/>
                      <a:pt x="583" y="41"/>
                      <a:pt x="583" y="41"/>
                    </a:cubicBezTo>
                    <a:cubicBezTo>
                      <a:pt x="584" y="40"/>
                      <a:pt x="585" y="40"/>
                      <a:pt x="585" y="39"/>
                    </a:cubicBezTo>
                    <a:cubicBezTo>
                      <a:pt x="585" y="39"/>
                      <a:pt x="585" y="39"/>
                      <a:pt x="585" y="38"/>
                    </a:cubicBezTo>
                    <a:cubicBezTo>
                      <a:pt x="585" y="38"/>
                      <a:pt x="585" y="38"/>
                      <a:pt x="585" y="38"/>
                    </a:cubicBezTo>
                    <a:cubicBezTo>
                      <a:pt x="585" y="37"/>
                      <a:pt x="584" y="36"/>
                      <a:pt x="583" y="36"/>
                    </a:cubicBezTo>
                    <a:close/>
                    <a:moveTo>
                      <a:pt x="591" y="27"/>
                    </a:moveTo>
                    <a:cubicBezTo>
                      <a:pt x="591" y="27"/>
                      <a:pt x="591" y="27"/>
                      <a:pt x="591" y="27"/>
                    </a:cubicBezTo>
                    <a:cubicBezTo>
                      <a:pt x="591" y="28"/>
                      <a:pt x="591" y="28"/>
                      <a:pt x="591" y="28"/>
                    </a:cubicBezTo>
                    <a:cubicBezTo>
                      <a:pt x="592" y="27"/>
                      <a:pt x="592" y="26"/>
                      <a:pt x="592" y="25"/>
                    </a:cubicBezTo>
                    <a:cubicBezTo>
                      <a:pt x="591" y="26"/>
                      <a:pt x="591" y="26"/>
                      <a:pt x="591" y="27"/>
                    </a:cubicBezTo>
                    <a:close/>
                    <a:moveTo>
                      <a:pt x="585" y="33"/>
                    </a:moveTo>
                    <a:cubicBezTo>
                      <a:pt x="585" y="34"/>
                      <a:pt x="587" y="35"/>
                      <a:pt x="588" y="35"/>
                    </a:cubicBezTo>
                    <a:cubicBezTo>
                      <a:pt x="589" y="34"/>
                      <a:pt x="590" y="33"/>
                      <a:pt x="591" y="31"/>
                    </a:cubicBezTo>
                    <a:cubicBezTo>
                      <a:pt x="590" y="30"/>
                      <a:pt x="589" y="30"/>
                      <a:pt x="588" y="30"/>
                    </a:cubicBezTo>
                    <a:cubicBezTo>
                      <a:pt x="587" y="30"/>
                      <a:pt x="585" y="31"/>
                      <a:pt x="585" y="33"/>
                    </a:cubicBezTo>
                    <a:close/>
                    <a:moveTo>
                      <a:pt x="574" y="38"/>
                    </a:moveTo>
                    <a:cubicBezTo>
                      <a:pt x="574" y="38"/>
                      <a:pt x="574" y="38"/>
                      <a:pt x="574" y="38"/>
                    </a:cubicBezTo>
                    <a:cubicBezTo>
                      <a:pt x="574" y="37"/>
                      <a:pt x="573" y="36"/>
                      <a:pt x="571" y="36"/>
                    </a:cubicBezTo>
                    <a:cubicBezTo>
                      <a:pt x="571" y="36"/>
                      <a:pt x="571" y="36"/>
                      <a:pt x="571" y="36"/>
                    </a:cubicBezTo>
                    <a:cubicBezTo>
                      <a:pt x="571" y="36"/>
                      <a:pt x="571" y="36"/>
                      <a:pt x="571" y="36"/>
                    </a:cubicBezTo>
                    <a:cubicBezTo>
                      <a:pt x="570" y="36"/>
                      <a:pt x="569" y="37"/>
                      <a:pt x="569" y="38"/>
                    </a:cubicBezTo>
                    <a:cubicBezTo>
                      <a:pt x="569" y="38"/>
                      <a:pt x="569" y="38"/>
                      <a:pt x="569" y="38"/>
                    </a:cubicBezTo>
                    <a:cubicBezTo>
                      <a:pt x="569" y="38"/>
                      <a:pt x="569" y="38"/>
                      <a:pt x="569" y="38"/>
                    </a:cubicBezTo>
                    <a:cubicBezTo>
                      <a:pt x="569" y="40"/>
                      <a:pt x="570" y="41"/>
                      <a:pt x="571" y="41"/>
                    </a:cubicBezTo>
                    <a:cubicBezTo>
                      <a:pt x="571" y="41"/>
                      <a:pt x="571" y="41"/>
                      <a:pt x="571" y="41"/>
                    </a:cubicBezTo>
                    <a:cubicBezTo>
                      <a:pt x="571" y="41"/>
                      <a:pt x="571" y="41"/>
                      <a:pt x="571" y="41"/>
                    </a:cubicBezTo>
                    <a:cubicBezTo>
                      <a:pt x="573" y="41"/>
                      <a:pt x="574" y="40"/>
                      <a:pt x="574" y="38"/>
                    </a:cubicBezTo>
                    <a:close/>
                    <a:moveTo>
                      <a:pt x="577" y="41"/>
                    </a:moveTo>
                    <a:cubicBezTo>
                      <a:pt x="575" y="41"/>
                      <a:pt x="574" y="42"/>
                      <a:pt x="574" y="44"/>
                    </a:cubicBezTo>
                    <a:cubicBezTo>
                      <a:pt x="574" y="45"/>
                      <a:pt x="574" y="45"/>
                      <a:pt x="575" y="46"/>
                    </a:cubicBezTo>
                    <a:cubicBezTo>
                      <a:pt x="577" y="45"/>
                      <a:pt x="578" y="44"/>
                      <a:pt x="580" y="43"/>
                    </a:cubicBezTo>
                    <a:cubicBezTo>
                      <a:pt x="580" y="42"/>
                      <a:pt x="578" y="41"/>
                      <a:pt x="577" y="41"/>
                    </a:cubicBezTo>
                    <a:close/>
                    <a:moveTo>
                      <a:pt x="549" y="2"/>
                    </a:moveTo>
                    <a:cubicBezTo>
                      <a:pt x="549" y="2"/>
                      <a:pt x="549" y="2"/>
                      <a:pt x="549" y="2"/>
                    </a:cubicBezTo>
                    <a:cubicBezTo>
                      <a:pt x="547" y="2"/>
                      <a:pt x="546" y="3"/>
                      <a:pt x="546" y="5"/>
                    </a:cubicBezTo>
                    <a:cubicBezTo>
                      <a:pt x="546" y="5"/>
                      <a:pt x="546" y="5"/>
                      <a:pt x="546" y="5"/>
                    </a:cubicBezTo>
                    <a:cubicBezTo>
                      <a:pt x="546" y="6"/>
                      <a:pt x="547" y="8"/>
                      <a:pt x="549" y="8"/>
                    </a:cubicBezTo>
                    <a:cubicBezTo>
                      <a:pt x="549" y="8"/>
                      <a:pt x="549" y="8"/>
                      <a:pt x="549" y="8"/>
                    </a:cubicBezTo>
                    <a:cubicBezTo>
                      <a:pt x="550" y="8"/>
                      <a:pt x="552" y="6"/>
                      <a:pt x="552" y="5"/>
                    </a:cubicBezTo>
                    <a:cubicBezTo>
                      <a:pt x="552" y="5"/>
                      <a:pt x="552" y="5"/>
                      <a:pt x="552" y="5"/>
                    </a:cubicBezTo>
                    <a:cubicBezTo>
                      <a:pt x="552" y="3"/>
                      <a:pt x="550" y="2"/>
                      <a:pt x="549" y="2"/>
                    </a:cubicBezTo>
                    <a:close/>
                    <a:moveTo>
                      <a:pt x="509" y="41"/>
                    </a:moveTo>
                    <a:cubicBezTo>
                      <a:pt x="508" y="41"/>
                      <a:pt x="507" y="42"/>
                      <a:pt x="507" y="44"/>
                    </a:cubicBezTo>
                    <a:cubicBezTo>
                      <a:pt x="507" y="45"/>
                      <a:pt x="508" y="47"/>
                      <a:pt x="509" y="47"/>
                    </a:cubicBezTo>
                    <a:cubicBezTo>
                      <a:pt x="511" y="47"/>
                      <a:pt x="512" y="45"/>
                      <a:pt x="512" y="44"/>
                    </a:cubicBezTo>
                    <a:cubicBezTo>
                      <a:pt x="512" y="42"/>
                      <a:pt x="511" y="41"/>
                      <a:pt x="509" y="41"/>
                    </a:cubicBezTo>
                    <a:close/>
                    <a:moveTo>
                      <a:pt x="506" y="38"/>
                    </a:moveTo>
                    <a:cubicBezTo>
                      <a:pt x="506" y="38"/>
                      <a:pt x="506" y="38"/>
                      <a:pt x="506" y="38"/>
                    </a:cubicBezTo>
                    <a:cubicBezTo>
                      <a:pt x="506" y="37"/>
                      <a:pt x="505" y="36"/>
                      <a:pt x="504" y="36"/>
                    </a:cubicBezTo>
                    <a:cubicBezTo>
                      <a:pt x="504" y="36"/>
                      <a:pt x="504" y="36"/>
                      <a:pt x="504" y="36"/>
                    </a:cubicBezTo>
                    <a:cubicBezTo>
                      <a:pt x="502" y="36"/>
                      <a:pt x="501" y="37"/>
                      <a:pt x="501" y="38"/>
                    </a:cubicBezTo>
                    <a:cubicBezTo>
                      <a:pt x="501" y="38"/>
                      <a:pt x="501" y="38"/>
                      <a:pt x="501" y="38"/>
                    </a:cubicBezTo>
                    <a:cubicBezTo>
                      <a:pt x="501" y="38"/>
                      <a:pt x="501" y="38"/>
                      <a:pt x="501" y="38"/>
                    </a:cubicBezTo>
                    <a:cubicBezTo>
                      <a:pt x="501" y="40"/>
                      <a:pt x="502" y="41"/>
                      <a:pt x="504" y="41"/>
                    </a:cubicBezTo>
                    <a:cubicBezTo>
                      <a:pt x="504" y="41"/>
                      <a:pt x="504" y="41"/>
                      <a:pt x="504" y="41"/>
                    </a:cubicBezTo>
                    <a:cubicBezTo>
                      <a:pt x="505" y="41"/>
                      <a:pt x="507" y="40"/>
                      <a:pt x="507" y="38"/>
                    </a:cubicBezTo>
                    <a:lnTo>
                      <a:pt x="506" y="38"/>
                    </a:lnTo>
                    <a:close/>
                    <a:moveTo>
                      <a:pt x="518" y="38"/>
                    </a:moveTo>
                    <a:cubicBezTo>
                      <a:pt x="518" y="38"/>
                      <a:pt x="518" y="38"/>
                      <a:pt x="518" y="38"/>
                    </a:cubicBezTo>
                    <a:cubicBezTo>
                      <a:pt x="518" y="37"/>
                      <a:pt x="517" y="36"/>
                      <a:pt x="515" y="36"/>
                    </a:cubicBezTo>
                    <a:cubicBezTo>
                      <a:pt x="515" y="36"/>
                      <a:pt x="515" y="36"/>
                      <a:pt x="515" y="36"/>
                    </a:cubicBezTo>
                    <a:cubicBezTo>
                      <a:pt x="513" y="36"/>
                      <a:pt x="512" y="37"/>
                      <a:pt x="512" y="38"/>
                    </a:cubicBezTo>
                    <a:cubicBezTo>
                      <a:pt x="512" y="38"/>
                      <a:pt x="512" y="38"/>
                      <a:pt x="512" y="38"/>
                    </a:cubicBezTo>
                    <a:cubicBezTo>
                      <a:pt x="512" y="38"/>
                      <a:pt x="512" y="38"/>
                      <a:pt x="512" y="38"/>
                    </a:cubicBezTo>
                    <a:cubicBezTo>
                      <a:pt x="512" y="40"/>
                      <a:pt x="513" y="41"/>
                      <a:pt x="515" y="41"/>
                    </a:cubicBezTo>
                    <a:cubicBezTo>
                      <a:pt x="515" y="41"/>
                      <a:pt x="515" y="41"/>
                      <a:pt x="515" y="41"/>
                    </a:cubicBezTo>
                    <a:cubicBezTo>
                      <a:pt x="517" y="41"/>
                      <a:pt x="518" y="40"/>
                      <a:pt x="518" y="38"/>
                    </a:cubicBezTo>
                    <a:close/>
                    <a:moveTo>
                      <a:pt x="515" y="47"/>
                    </a:moveTo>
                    <a:cubicBezTo>
                      <a:pt x="515" y="47"/>
                      <a:pt x="515" y="47"/>
                      <a:pt x="515" y="47"/>
                    </a:cubicBezTo>
                    <a:cubicBezTo>
                      <a:pt x="515" y="47"/>
                      <a:pt x="515" y="47"/>
                      <a:pt x="515" y="47"/>
                    </a:cubicBezTo>
                    <a:cubicBezTo>
                      <a:pt x="515" y="47"/>
                      <a:pt x="515" y="47"/>
                      <a:pt x="515" y="47"/>
                    </a:cubicBezTo>
                    <a:close/>
                    <a:moveTo>
                      <a:pt x="504" y="47"/>
                    </a:moveTo>
                    <a:cubicBezTo>
                      <a:pt x="504" y="47"/>
                      <a:pt x="504" y="47"/>
                      <a:pt x="504" y="47"/>
                    </a:cubicBezTo>
                    <a:cubicBezTo>
                      <a:pt x="504" y="47"/>
                      <a:pt x="504" y="47"/>
                      <a:pt x="504" y="47"/>
                    </a:cubicBezTo>
                    <a:cubicBezTo>
                      <a:pt x="504" y="47"/>
                      <a:pt x="504" y="47"/>
                      <a:pt x="504" y="47"/>
                    </a:cubicBezTo>
                    <a:close/>
                    <a:moveTo>
                      <a:pt x="498" y="41"/>
                    </a:moveTo>
                    <a:cubicBezTo>
                      <a:pt x="496" y="41"/>
                      <a:pt x="495" y="42"/>
                      <a:pt x="495" y="44"/>
                    </a:cubicBezTo>
                    <a:cubicBezTo>
                      <a:pt x="495" y="45"/>
                      <a:pt x="496" y="47"/>
                      <a:pt x="498" y="47"/>
                    </a:cubicBezTo>
                    <a:cubicBezTo>
                      <a:pt x="500" y="47"/>
                      <a:pt x="501" y="45"/>
                      <a:pt x="501" y="44"/>
                    </a:cubicBezTo>
                    <a:cubicBezTo>
                      <a:pt x="501" y="42"/>
                      <a:pt x="500" y="41"/>
                      <a:pt x="498" y="41"/>
                    </a:cubicBezTo>
                    <a:close/>
                    <a:moveTo>
                      <a:pt x="538" y="47"/>
                    </a:moveTo>
                    <a:cubicBezTo>
                      <a:pt x="537" y="47"/>
                      <a:pt x="537" y="47"/>
                      <a:pt x="537" y="47"/>
                    </a:cubicBezTo>
                    <a:cubicBezTo>
                      <a:pt x="538" y="47"/>
                      <a:pt x="538" y="47"/>
                      <a:pt x="538" y="47"/>
                    </a:cubicBezTo>
                    <a:cubicBezTo>
                      <a:pt x="538" y="47"/>
                      <a:pt x="538" y="47"/>
                      <a:pt x="538" y="47"/>
                    </a:cubicBezTo>
                    <a:close/>
                    <a:moveTo>
                      <a:pt x="521" y="41"/>
                    </a:moveTo>
                    <a:cubicBezTo>
                      <a:pt x="519" y="41"/>
                      <a:pt x="518" y="42"/>
                      <a:pt x="518" y="44"/>
                    </a:cubicBezTo>
                    <a:cubicBezTo>
                      <a:pt x="518" y="45"/>
                      <a:pt x="519" y="47"/>
                      <a:pt x="521" y="47"/>
                    </a:cubicBezTo>
                    <a:cubicBezTo>
                      <a:pt x="522" y="47"/>
                      <a:pt x="523" y="45"/>
                      <a:pt x="523" y="44"/>
                    </a:cubicBezTo>
                    <a:cubicBezTo>
                      <a:pt x="523" y="42"/>
                      <a:pt x="522" y="41"/>
                      <a:pt x="521" y="41"/>
                    </a:cubicBezTo>
                    <a:close/>
                    <a:moveTo>
                      <a:pt x="543" y="41"/>
                    </a:moveTo>
                    <a:cubicBezTo>
                      <a:pt x="542" y="41"/>
                      <a:pt x="540" y="42"/>
                      <a:pt x="540" y="44"/>
                    </a:cubicBezTo>
                    <a:cubicBezTo>
                      <a:pt x="540" y="45"/>
                      <a:pt x="542" y="47"/>
                      <a:pt x="543" y="47"/>
                    </a:cubicBezTo>
                    <a:cubicBezTo>
                      <a:pt x="545" y="47"/>
                      <a:pt x="546" y="45"/>
                      <a:pt x="546" y="44"/>
                    </a:cubicBezTo>
                    <a:cubicBezTo>
                      <a:pt x="546" y="42"/>
                      <a:pt x="545" y="41"/>
                      <a:pt x="543" y="41"/>
                    </a:cubicBezTo>
                    <a:close/>
                    <a:moveTo>
                      <a:pt x="540" y="38"/>
                    </a:moveTo>
                    <a:cubicBezTo>
                      <a:pt x="540" y="38"/>
                      <a:pt x="540" y="38"/>
                      <a:pt x="540" y="38"/>
                    </a:cubicBezTo>
                    <a:cubicBezTo>
                      <a:pt x="540" y="37"/>
                      <a:pt x="539" y="36"/>
                      <a:pt x="538" y="36"/>
                    </a:cubicBezTo>
                    <a:cubicBezTo>
                      <a:pt x="538" y="36"/>
                      <a:pt x="538" y="36"/>
                      <a:pt x="538" y="36"/>
                    </a:cubicBezTo>
                    <a:cubicBezTo>
                      <a:pt x="536" y="36"/>
                      <a:pt x="535" y="37"/>
                      <a:pt x="535" y="38"/>
                    </a:cubicBezTo>
                    <a:cubicBezTo>
                      <a:pt x="535" y="38"/>
                      <a:pt x="535" y="38"/>
                      <a:pt x="535" y="38"/>
                    </a:cubicBezTo>
                    <a:cubicBezTo>
                      <a:pt x="535" y="38"/>
                      <a:pt x="535" y="38"/>
                      <a:pt x="535" y="38"/>
                    </a:cubicBezTo>
                    <a:cubicBezTo>
                      <a:pt x="535" y="40"/>
                      <a:pt x="536" y="41"/>
                      <a:pt x="538" y="41"/>
                    </a:cubicBezTo>
                    <a:cubicBezTo>
                      <a:pt x="538" y="41"/>
                      <a:pt x="538" y="41"/>
                      <a:pt x="538" y="41"/>
                    </a:cubicBezTo>
                    <a:cubicBezTo>
                      <a:pt x="539" y="41"/>
                      <a:pt x="540" y="40"/>
                      <a:pt x="540" y="38"/>
                    </a:cubicBezTo>
                    <a:close/>
                    <a:moveTo>
                      <a:pt x="532" y="41"/>
                    </a:moveTo>
                    <a:cubicBezTo>
                      <a:pt x="530" y="41"/>
                      <a:pt x="529" y="42"/>
                      <a:pt x="529" y="44"/>
                    </a:cubicBezTo>
                    <a:cubicBezTo>
                      <a:pt x="529" y="45"/>
                      <a:pt x="530" y="47"/>
                      <a:pt x="532" y="47"/>
                    </a:cubicBezTo>
                    <a:cubicBezTo>
                      <a:pt x="533" y="47"/>
                      <a:pt x="535" y="45"/>
                      <a:pt x="535" y="44"/>
                    </a:cubicBezTo>
                    <a:cubicBezTo>
                      <a:pt x="535" y="42"/>
                      <a:pt x="533" y="41"/>
                      <a:pt x="532" y="41"/>
                    </a:cubicBezTo>
                    <a:close/>
                    <a:moveTo>
                      <a:pt x="526" y="47"/>
                    </a:moveTo>
                    <a:cubicBezTo>
                      <a:pt x="526" y="47"/>
                      <a:pt x="526" y="47"/>
                      <a:pt x="526" y="47"/>
                    </a:cubicBezTo>
                    <a:cubicBezTo>
                      <a:pt x="527" y="47"/>
                      <a:pt x="527" y="47"/>
                      <a:pt x="527" y="47"/>
                    </a:cubicBezTo>
                    <a:cubicBezTo>
                      <a:pt x="526" y="47"/>
                      <a:pt x="526" y="47"/>
                      <a:pt x="526" y="47"/>
                    </a:cubicBezTo>
                    <a:close/>
                    <a:moveTo>
                      <a:pt x="529" y="38"/>
                    </a:moveTo>
                    <a:cubicBezTo>
                      <a:pt x="529" y="38"/>
                      <a:pt x="529" y="38"/>
                      <a:pt x="529" y="38"/>
                    </a:cubicBezTo>
                    <a:cubicBezTo>
                      <a:pt x="529" y="37"/>
                      <a:pt x="528" y="36"/>
                      <a:pt x="526" y="36"/>
                    </a:cubicBezTo>
                    <a:cubicBezTo>
                      <a:pt x="526" y="36"/>
                      <a:pt x="526" y="36"/>
                      <a:pt x="526" y="36"/>
                    </a:cubicBezTo>
                    <a:cubicBezTo>
                      <a:pt x="525" y="36"/>
                      <a:pt x="523" y="37"/>
                      <a:pt x="523" y="38"/>
                    </a:cubicBezTo>
                    <a:cubicBezTo>
                      <a:pt x="523" y="38"/>
                      <a:pt x="523" y="38"/>
                      <a:pt x="523" y="38"/>
                    </a:cubicBezTo>
                    <a:cubicBezTo>
                      <a:pt x="523" y="38"/>
                      <a:pt x="523" y="38"/>
                      <a:pt x="523" y="38"/>
                    </a:cubicBezTo>
                    <a:cubicBezTo>
                      <a:pt x="523" y="40"/>
                      <a:pt x="525" y="41"/>
                      <a:pt x="526" y="41"/>
                    </a:cubicBezTo>
                    <a:cubicBezTo>
                      <a:pt x="526" y="41"/>
                      <a:pt x="526" y="41"/>
                      <a:pt x="526" y="41"/>
                    </a:cubicBezTo>
                    <a:cubicBezTo>
                      <a:pt x="528" y="41"/>
                      <a:pt x="529" y="40"/>
                      <a:pt x="529" y="38"/>
                    </a:cubicBezTo>
                    <a:close/>
                    <a:moveTo>
                      <a:pt x="334" y="8"/>
                    </a:moveTo>
                    <a:cubicBezTo>
                      <a:pt x="334" y="8"/>
                      <a:pt x="334" y="8"/>
                      <a:pt x="334" y="8"/>
                    </a:cubicBezTo>
                    <a:cubicBezTo>
                      <a:pt x="336" y="8"/>
                      <a:pt x="337" y="6"/>
                      <a:pt x="337" y="5"/>
                    </a:cubicBezTo>
                    <a:cubicBezTo>
                      <a:pt x="337" y="5"/>
                      <a:pt x="337" y="5"/>
                      <a:pt x="337" y="5"/>
                    </a:cubicBezTo>
                    <a:cubicBezTo>
                      <a:pt x="337" y="3"/>
                      <a:pt x="336" y="2"/>
                      <a:pt x="334" y="2"/>
                    </a:cubicBezTo>
                    <a:cubicBezTo>
                      <a:pt x="334" y="2"/>
                      <a:pt x="334" y="2"/>
                      <a:pt x="334" y="2"/>
                    </a:cubicBezTo>
                    <a:cubicBezTo>
                      <a:pt x="333" y="2"/>
                      <a:pt x="332" y="3"/>
                      <a:pt x="332" y="5"/>
                    </a:cubicBezTo>
                    <a:cubicBezTo>
                      <a:pt x="332" y="5"/>
                      <a:pt x="332" y="5"/>
                      <a:pt x="332" y="5"/>
                    </a:cubicBezTo>
                    <a:cubicBezTo>
                      <a:pt x="332" y="6"/>
                      <a:pt x="333" y="8"/>
                      <a:pt x="334" y="8"/>
                    </a:cubicBezTo>
                    <a:close/>
                    <a:moveTo>
                      <a:pt x="464" y="36"/>
                    </a:moveTo>
                    <a:cubicBezTo>
                      <a:pt x="466" y="36"/>
                      <a:pt x="467" y="34"/>
                      <a:pt x="467" y="33"/>
                    </a:cubicBezTo>
                    <a:cubicBezTo>
                      <a:pt x="467" y="31"/>
                      <a:pt x="466" y="30"/>
                      <a:pt x="464" y="30"/>
                    </a:cubicBezTo>
                    <a:cubicBezTo>
                      <a:pt x="463" y="30"/>
                      <a:pt x="461" y="31"/>
                      <a:pt x="461" y="33"/>
                    </a:cubicBezTo>
                    <a:cubicBezTo>
                      <a:pt x="461" y="34"/>
                      <a:pt x="463" y="36"/>
                      <a:pt x="464" y="36"/>
                    </a:cubicBezTo>
                    <a:close/>
                    <a:moveTo>
                      <a:pt x="475" y="36"/>
                    </a:moveTo>
                    <a:cubicBezTo>
                      <a:pt x="477" y="36"/>
                      <a:pt x="478" y="34"/>
                      <a:pt x="478" y="33"/>
                    </a:cubicBezTo>
                    <a:cubicBezTo>
                      <a:pt x="478" y="31"/>
                      <a:pt x="477" y="30"/>
                      <a:pt x="475" y="30"/>
                    </a:cubicBezTo>
                    <a:cubicBezTo>
                      <a:pt x="474" y="30"/>
                      <a:pt x="473" y="31"/>
                      <a:pt x="473" y="33"/>
                    </a:cubicBezTo>
                    <a:cubicBezTo>
                      <a:pt x="473" y="34"/>
                      <a:pt x="474" y="36"/>
                      <a:pt x="475" y="36"/>
                    </a:cubicBezTo>
                    <a:close/>
                    <a:moveTo>
                      <a:pt x="487" y="36"/>
                    </a:moveTo>
                    <a:cubicBezTo>
                      <a:pt x="488" y="36"/>
                      <a:pt x="490" y="34"/>
                      <a:pt x="490" y="33"/>
                    </a:cubicBezTo>
                    <a:cubicBezTo>
                      <a:pt x="490" y="31"/>
                      <a:pt x="488" y="30"/>
                      <a:pt x="487" y="30"/>
                    </a:cubicBezTo>
                    <a:cubicBezTo>
                      <a:pt x="485" y="30"/>
                      <a:pt x="484" y="31"/>
                      <a:pt x="484" y="33"/>
                    </a:cubicBezTo>
                    <a:cubicBezTo>
                      <a:pt x="484" y="34"/>
                      <a:pt x="485" y="36"/>
                      <a:pt x="487" y="36"/>
                    </a:cubicBezTo>
                    <a:close/>
                    <a:moveTo>
                      <a:pt x="442" y="36"/>
                    </a:moveTo>
                    <a:cubicBezTo>
                      <a:pt x="443" y="36"/>
                      <a:pt x="444" y="34"/>
                      <a:pt x="444" y="33"/>
                    </a:cubicBezTo>
                    <a:cubicBezTo>
                      <a:pt x="444" y="31"/>
                      <a:pt x="443" y="30"/>
                      <a:pt x="442" y="30"/>
                    </a:cubicBezTo>
                    <a:cubicBezTo>
                      <a:pt x="440" y="30"/>
                      <a:pt x="439" y="31"/>
                      <a:pt x="439" y="33"/>
                    </a:cubicBezTo>
                    <a:cubicBezTo>
                      <a:pt x="439" y="34"/>
                      <a:pt x="440" y="36"/>
                      <a:pt x="442" y="36"/>
                    </a:cubicBezTo>
                    <a:close/>
                    <a:moveTo>
                      <a:pt x="430" y="36"/>
                    </a:moveTo>
                    <a:cubicBezTo>
                      <a:pt x="432" y="36"/>
                      <a:pt x="433" y="34"/>
                      <a:pt x="433" y="33"/>
                    </a:cubicBezTo>
                    <a:cubicBezTo>
                      <a:pt x="433" y="31"/>
                      <a:pt x="432" y="30"/>
                      <a:pt x="430" y="30"/>
                    </a:cubicBezTo>
                    <a:cubicBezTo>
                      <a:pt x="429" y="30"/>
                      <a:pt x="428" y="31"/>
                      <a:pt x="428" y="33"/>
                    </a:cubicBezTo>
                    <a:cubicBezTo>
                      <a:pt x="428" y="34"/>
                      <a:pt x="429" y="36"/>
                      <a:pt x="430" y="36"/>
                    </a:cubicBezTo>
                    <a:close/>
                    <a:moveTo>
                      <a:pt x="453" y="36"/>
                    </a:moveTo>
                    <a:cubicBezTo>
                      <a:pt x="455" y="36"/>
                      <a:pt x="456" y="34"/>
                      <a:pt x="456" y="33"/>
                    </a:cubicBezTo>
                    <a:cubicBezTo>
                      <a:pt x="456" y="31"/>
                      <a:pt x="455" y="30"/>
                      <a:pt x="453" y="30"/>
                    </a:cubicBezTo>
                    <a:cubicBezTo>
                      <a:pt x="451" y="30"/>
                      <a:pt x="450" y="31"/>
                      <a:pt x="450" y="33"/>
                    </a:cubicBezTo>
                    <a:cubicBezTo>
                      <a:pt x="450" y="34"/>
                      <a:pt x="451" y="36"/>
                      <a:pt x="453" y="36"/>
                    </a:cubicBezTo>
                    <a:close/>
                    <a:moveTo>
                      <a:pt x="487" y="19"/>
                    </a:moveTo>
                    <a:cubicBezTo>
                      <a:pt x="485" y="19"/>
                      <a:pt x="484" y="20"/>
                      <a:pt x="484" y="22"/>
                    </a:cubicBezTo>
                    <a:cubicBezTo>
                      <a:pt x="484" y="23"/>
                      <a:pt x="485" y="24"/>
                      <a:pt x="487" y="24"/>
                    </a:cubicBezTo>
                    <a:cubicBezTo>
                      <a:pt x="488" y="24"/>
                      <a:pt x="490" y="23"/>
                      <a:pt x="490" y="22"/>
                    </a:cubicBezTo>
                    <a:cubicBezTo>
                      <a:pt x="490" y="20"/>
                      <a:pt x="488" y="19"/>
                      <a:pt x="487" y="19"/>
                    </a:cubicBezTo>
                    <a:close/>
                    <a:moveTo>
                      <a:pt x="464" y="2"/>
                    </a:moveTo>
                    <a:cubicBezTo>
                      <a:pt x="466" y="2"/>
                      <a:pt x="467" y="1"/>
                      <a:pt x="467" y="0"/>
                    </a:cubicBezTo>
                    <a:cubicBezTo>
                      <a:pt x="462" y="0"/>
                      <a:pt x="462" y="0"/>
                      <a:pt x="462" y="0"/>
                    </a:cubicBezTo>
                    <a:cubicBezTo>
                      <a:pt x="462" y="1"/>
                      <a:pt x="463" y="2"/>
                      <a:pt x="464" y="2"/>
                    </a:cubicBezTo>
                    <a:close/>
                    <a:moveTo>
                      <a:pt x="419" y="36"/>
                    </a:moveTo>
                    <a:cubicBezTo>
                      <a:pt x="421" y="36"/>
                      <a:pt x="422" y="34"/>
                      <a:pt x="422" y="33"/>
                    </a:cubicBezTo>
                    <a:cubicBezTo>
                      <a:pt x="422" y="31"/>
                      <a:pt x="421" y="30"/>
                      <a:pt x="419" y="30"/>
                    </a:cubicBezTo>
                    <a:cubicBezTo>
                      <a:pt x="418" y="30"/>
                      <a:pt x="416" y="31"/>
                      <a:pt x="416" y="33"/>
                    </a:cubicBezTo>
                    <a:cubicBezTo>
                      <a:pt x="416" y="34"/>
                      <a:pt x="418" y="36"/>
                      <a:pt x="419" y="36"/>
                    </a:cubicBezTo>
                    <a:close/>
                    <a:moveTo>
                      <a:pt x="459" y="8"/>
                    </a:moveTo>
                    <a:cubicBezTo>
                      <a:pt x="459" y="8"/>
                      <a:pt x="459" y="8"/>
                      <a:pt x="459" y="8"/>
                    </a:cubicBezTo>
                    <a:cubicBezTo>
                      <a:pt x="460" y="8"/>
                      <a:pt x="461" y="6"/>
                      <a:pt x="461" y="5"/>
                    </a:cubicBezTo>
                    <a:cubicBezTo>
                      <a:pt x="461" y="3"/>
                      <a:pt x="460" y="2"/>
                      <a:pt x="459" y="2"/>
                    </a:cubicBezTo>
                    <a:cubicBezTo>
                      <a:pt x="459" y="2"/>
                      <a:pt x="459" y="2"/>
                      <a:pt x="459" y="2"/>
                    </a:cubicBezTo>
                    <a:cubicBezTo>
                      <a:pt x="457" y="2"/>
                      <a:pt x="456" y="3"/>
                      <a:pt x="456" y="5"/>
                    </a:cubicBezTo>
                    <a:cubicBezTo>
                      <a:pt x="456" y="5"/>
                      <a:pt x="456" y="5"/>
                      <a:pt x="456" y="5"/>
                    </a:cubicBezTo>
                    <a:cubicBezTo>
                      <a:pt x="456" y="6"/>
                      <a:pt x="457" y="8"/>
                      <a:pt x="459" y="8"/>
                    </a:cubicBezTo>
                    <a:close/>
                    <a:moveTo>
                      <a:pt x="470" y="8"/>
                    </a:moveTo>
                    <a:cubicBezTo>
                      <a:pt x="470" y="8"/>
                      <a:pt x="470" y="8"/>
                      <a:pt x="470" y="8"/>
                    </a:cubicBezTo>
                    <a:cubicBezTo>
                      <a:pt x="471" y="8"/>
                      <a:pt x="473" y="6"/>
                      <a:pt x="473" y="5"/>
                    </a:cubicBezTo>
                    <a:cubicBezTo>
                      <a:pt x="473" y="3"/>
                      <a:pt x="471" y="2"/>
                      <a:pt x="470" y="2"/>
                    </a:cubicBezTo>
                    <a:cubicBezTo>
                      <a:pt x="470" y="2"/>
                      <a:pt x="470" y="2"/>
                      <a:pt x="470" y="2"/>
                    </a:cubicBezTo>
                    <a:cubicBezTo>
                      <a:pt x="468" y="2"/>
                      <a:pt x="467" y="3"/>
                      <a:pt x="467" y="5"/>
                    </a:cubicBezTo>
                    <a:cubicBezTo>
                      <a:pt x="467" y="5"/>
                      <a:pt x="467" y="5"/>
                      <a:pt x="467" y="5"/>
                    </a:cubicBezTo>
                    <a:cubicBezTo>
                      <a:pt x="467" y="6"/>
                      <a:pt x="468" y="8"/>
                      <a:pt x="470" y="8"/>
                    </a:cubicBezTo>
                    <a:close/>
                    <a:moveTo>
                      <a:pt x="475" y="2"/>
                    </a:moveTo>
                    <a:cubicBezTo>
                      <a:pt x="477" y="2"/>
                      <a:pt x="478" y="1"/>
                      <a:pt x="478" y="0"/>
                    </a:cubicBezTo>
                    <a:cubicBezTo>
                      <a:pt x="473" y="0"/>
                      <a:pt x="473" y="0"/>
                      <a:pt x="473" y="0"/>
                    </a:cubicBezTo>
                    <a:cubicBezTo>
                      <a:pt x="473" y="1"/>
                      <a:pt x="474" y="2"/>
                      <a:pt x="475" y="2"/>
                    </a:cubicBezTo>
                    <a:close/>
                    <a:moveTo>
                      <a:pt x="487" y="8"/>
                    </a:moveTo>
                    <a:cubicBezTo>
                      <a:pt x="485" y="8"/>
                      <a:pt x="484" y="9"/>
                      <a:pt x="484" y="10"/>
                    </a:cubicBezTo>
                    <a:cubicBezTo>
                      <a:pt x="484" y="12"/>
                      <a:pt x="485" y="13"/>
                      <a:pt x="487" y="13"/>
                    </a:cubicBezTo>
                    <a:cubicBezTo>
                      <a:pt x="488" y="13"/>
                      <a:pt x="490" y="12"/>
                      <a:pt x="490" y="10"/>
                    </a:cubicBezTo>
                    <a:cubicBezTo>
                      <a:pt x="490" y="9"/>
                      <a:pt x="488" y="8"/>
                      <a:pt x="487" y="8"/>
                    </a:cubicBezTo>
                    <a:close/>
                    <a:moveTo>
                      <a:pt x="481" y="8"/>
                    </a:moveTo>
                    <a:cubicBezTo>
                      <a:pt x="481" y="8"/>
                      <a:pt x="481" y="8"/>
                      <a:pt x="481" y="8"/>
                    </a:cubicBezTo>
                    <a:cubicBezTo>
                      <a:pt x="481" y="8"/>
                      <a:pt x="481" y="8"/>
                      <a:pt x="481" y="8"/>
                    </a:cubicBezTo>
                    <a:cubicBezTo>
                      <a:pt x="483" y="8"/>
                      <a:pt x="484" y="6"/>
                      <a:pt x="484" y="5"/>
                    </a:cubicBezTo>
                    <a:cubicBezTo>
                      <a:pt x="484" y="5"/>
                      <a:pt x="484" y="5"/>
                      <a:pt x="484" y="5"/>
                    </a:cubicBezTo>
                    <a:cubicBezTo>
                      <a:pt x="484" y="3"/>
                      <a:pt x="483" y="2"/>
                      <a:pt x="481" y="2"/>
                    </a:cubicBezTo>
                    <a:cubicBezTo>
                      <a:pt x="481" y="2"/>
                      <a:pt x="481" y="2"/>
                      <a:pt x="481" y="2"/>
                    </a:cubicBezTo>
                    <a:cubicBezTo>
                      <a:pt x="481" y="2"/>
                      <a:pt x="481" y="2"/>
                      <a:pt x="481" y="2"/>
                    </a:cubicBezTo>
                    <a:cubicBezTo>
                      <a:pt x="480" y="2"/>
                      <a:pt x="478" y="3"/>
                      <a:pt x="478" y="5"/>
                    </a:cubicBezTo>
                    <a:cubicBezTo>
                      <a:pt x="478" y="5"/>
                      <a:pt x="478" y="5"/>
                      <a:pt x="478" y="5"/>
                    </a:cubicBezTo>
                    <a:cubicBezTo>
                      <a:pt x="478" y="6"/>
                      <a:pt x="480" y="8"/>
                      <a:pt x="481" y="8"/>
                    </a:cubicBezTo>
                    <a:close/>
                    <a:moveTo>
                      <a:pt x="318" y="8"/>
                    </a:moveTo>
                    <a:cubicBezTo>
                      <a:pt x="316" y="8"/>
                      <a:pt x="315" y="9"/>
                      <a:pt x="315" y="10"/>
                    </a:cubicBezTo>
                    <a:cubicBezTo>
                      <a:pt x="315" y="12"/>
                      <a:pt x="316" y="13"/>
                      <a:pt x="318" y="13"/>
                    </a:cubicBezTo>
                    <a:cubicBezTo>
                      <a:pt x="319" y="13"/>
                      <a:pt x="320" y="12"/>
                      <a:pt x="320" y="10"/>
                    </a:cubicBezTo>
                    <a:cubicBezTo>
                      <a:pt x="320" y="9"/>
                      <a:pt x="319" y="8"/>
                      <a:pt x="318" y="8"/>
                    </a:cubicBezTo>
                    <a:close/>
                    <a:moveTo>
                      <a:pt x="318" y="24"/>
                    </a:moveTo>
                    <a:cubicBezTo>
                      <a:pt x="319" y="24"/>
                      <a:pt x="320" y="23"/>
                      <a:pt x="320" y="22"/>
                    </a:cubicBezTo>
                    <a:cubicBezTo>
                      <a:pt x="320" y="20"/>
                      <a:pt x="319" y="19"/>
                      <a:pt x="318" y="19"/>
                    </a:cubicBezTo>
                    <a:cubicBezTo>
                      <a:pt x="316" y="19"/>
                      <a:pt x="315" y="20"/>
                      <a:pt x="315" y="22"/>
                    </a:cubicBezTo>
                    <a:cubicBezTo>
                      <a:pt x="315" y="23"/>
                      <a:pt x="316" y="24"/>
                      <a:pt x="318" y="24"/>
                    </a:cubicBezTo>
                    <a:close/>
                    <a:moveTo>
                      <a:pt x="318" y="36"/>
                    </a:moveTo>
                    <a:cubicBezTo>
                      <a:pt x="319" y="36"/>
                      <a:pt x="320" y="34"/>
                      <a:pt x="320" y="33"/>
                    </a:cubicBezTo>
                    <a:cubicBezTo>
                      <a:pt x="320" y="31"/>
                      <a:pt x="319" y="30"/>
                      <a:pt x="318" y="30"/>
                    </a:cubicBezTo>
                    <a:cubicBezTo>
                      <a:pt x="316" y="30"/>
                      <a:pt x="315" y="31"/>
                      <a:pt x="315" y="33"/>
                    </a:cubicBezTo>
                    <a:cubicBezTo>
                      <a:pt x="315" y="34"/>
                      <a:pt x="316" y="36"/>
                      <a:pt x="318" y="36"/>
                    </a:cubicBezTo>
                    <a:close/>
                    <a:moveTo>
                      <a:pt x="340" y="41"/>
                    </a:moveTo>
                    <a:cubicBezTo>
                      <a:pt x="339" y="41"/>
                      <a:pt x="337" y="42"/>
                      <a:pt x="337" y="44"/>
                    </a:cubicBezTo>
                    <a:cubicBezTo>
                      <a:pt x="337" y="45"/>
                      <a:pt x="338" y="46"/>
                      <a:pt x="339" y="46"/>
                    </a:cubicBezTo>
                    <a:cubicBezTo>
                      <a:pt x="341" y="46"/>
                      <a:pt x="341" y="46"/>
                      <a:pt x="341" y="46"/>
                    </a:cubicBezTo>
                    <a:cubicBezTo>
                      <a:pt x="342" y="46"/>
                      <a:pt x="343" y="45"/>
                      <a:pt x="343" y="44"/>
                    </a:cubicBezTo>
                    <a:cubicBezTo>
                      <a:pt x="343" y="42"/>
                      <a:pt x="342" y="41"/>
                      <a:pt x="340" y="41"/>
                    </a:cubicBezTo>
                    <a:close/>
                    <a:moveTo>
                      <a:pt x="453" y="2"/>
                    </a:moveTo>
                    <a:cubicBezTo>
                      <a:pt x="454" y="2"/>
                      <a:pt x="455" y="1"/>
                      <a:pt x="456" y="0"/>
                    </a:cubicBezTo>
                    <a:cubicBezTo>
                      <a:pt x="450" y="0"/>
                      <a:pt x="450" y="0"/>
                      <a:pt x="450" y="0"/>
                    </a:cubicBezTo>
                    <a:cubicBezTo>
                      <a:pt x="451" y="1"/>
                      <a:pt x="452" y="2"/>
                      <a:pt x="453" y="2"/>
                    </a:cubicBezTo>
                    <a:close/>
                    <a:moveTo>
                      <a:pt x="329" y="24"/>
                    </a:moveTo>
                    <a:cubicBezTo>
                      <a:pt x="330" y="24"/>
                      <a:pt x="332" y="23"/>
                      <a:pt x="332" y="22"/>
                    </a:cubicBezTo>
                    <a:cubicBezTo>
                      <a:pt x="332" y="20"/>
                      <a:pt x="330" y="19"/>
                      <a:pt x="329" y="19"/>
                    </a:cubicBezTo>
                    <a:cubicBezTo>
                      <a:pt x="327" y="19"/>
                      <a:pt x="326" y="20"/>
                      <a:pt x="326" y="22"/>
                    </a:cubicBezTo>
                    <a:cubicBezTo>
                      <a:pt x="326" y="23"/>
                      <a:pt x="327" y="24"/>
                      <a:pt x="329" y="24"/>
                    </a:cubicBezTo>
                    <a:close/>
                    <a:moveTo>
                      <a:pt x="329" y="8"/>
                    </a:moveTo>
                    <a:cubicBezTo>
                      <a:pt x="327" y="8"/>
                      <a:pt x="326" y="9"/>
                      <a:pt x="326" y="10"/>
                    </a:cubicBezTo>
                    <a:cubicBezTo>
                      <a:pt x="326" y="12"/>
                      <a:pt x="327" y="13"/>
                      <a:pt x="329" y="13"/>
                    </a:cubicBezTo>
                    <a:cubicBezTo>
                      <a:pt x="330" y="13"/>
                      <a:pt x="332" y="12"/>
                      <a:pt x="332" y="10"/>
                    </a:cubicBezTo>
                    <a:cubicBezTo>
                      <a:pt x="332" y="9"/>
                      <a:pt x="330" y="8"/>
                      <a:pt x="329" y="8"/>
                    </a:cubicBezTo>
                    <a:close/>
                    <a:moveTo>
                      <a:pt x="374" y="36"/>
                    </a:moveTo>
                    <a:cubicBezTo>
                      <a:pt x="376" y="36"/>
                      <a:pt x="377" y="34"/>
                      <a:pt x="377" y="33"/>
                    </a:cubicBezTo>
                    <a:cubicBezTo>
                      <a:pt x="377" y="31"/>
                      <a:pt x="376" y="30"/>
                      <a:pt x="374" y="30"/>
                    </a:cubicBezTo>
                    <a:cubicBezTo>
                      <a:pt x="372" y="30"/>
                      <a:pt x="371" y="31"/>
                      <a:pt x="371" y="33"/>
                    </a:cubicBezTo>
                    <a:cubicBezTo>
                      <a:pt x="371" y="34"/>
                      <a:pt x="372" y="36"/>
                      <a:pt x="374" y="36"/>
                    </a:cubicBezTo>
                    <a:close/>
                    <a:moveTo>
                      <a:pt x="408" y="36"/>
                    </a:moveTo>
                    <a:cubicBezTo>
                      <a:pt x="409" y="36"/>
                      <a:pt x="411" y="34"/>
                      <a:pt x="411" y="33"/>
                    </a:cubicBezTo>
                    <a:cubicBezTo>
                      <a:pt x="411" y="31"/>
                      <a:pt x="409" y="30"/>
                      <a:pt x="408" y="30"/>
                    </a:cubicBezTo>
                    <a:cubicBezTo>
                      <a:pt x="406" y="30"/>
                      <a:pt x="405" y="31"/>
                      <a:pt x="405" y="33"/>
                    </a:cubicBezTo>
                    <a:cubicBezTo>
                      <a:pt x="405" y="34"/>
                      <a:pt x="406" y="36"/>
                      <a:pt x="408" y="36"/>
                    </a:cubicBezTo>
                    <a:close/>
                    <a:moveTo>
                      <a:pt x="385" y="36"/>
                    </a:moveTo>
                    <a:cubicBezTo>
                      <a:pt x="387" y="36"/>
                      <a:pt x="388" y="34"/>
                      <a:pt x="388" y="33"/>
                    </a:cubicBezTo>
                    <a:cubicBezTo>
                      <a:pt x="388" y="31"/>
                      <a:pt x="387" y="30"/>
                      <a:pt x="385" y="30"/>
                    </a:cubicBezTo>
                    <a:cubicBezTo>
                      <a:pt x="384" y="30"/>
                      <a:pt x="382" y="31"/>
                      <a:pt x="382" y="33"/>
                    </a:cubicBezTo>
                    <a:cubicBezTo>
                      <a:pt x="382" y="34"/>
                      <a:pt x="384" y="36"/>
                      <a:pt x="385" y="36"/>
                    </a:cubicBezTo>
                    <a:close/>
                    <a:moveTo>
                      <a:pt x="397" y="36"/>
                    </a:moveTo>
                    <a:cubicBezTo>
                      <a:pt x="398" y="36"/>
                      <a:pt x="399" y="34"/>
                      <a:pt x="399" y="33"/>
                    </a:cubicBezTo>
                    <a:cubicBezTo>
                      <a:pt x="399" y="31"/>
                      <a:pt x="398" y="30"/>
                      <a:pt x="397" y="30"/>
                    </a:cubicBezTo>
                    <a:cubicBezTo>
                      <a:pt x="395" y="30"/>
                      <a:pt x="394" y="31"/>
                      <a:pt x="394" y="33"/>
                    </a:cubicBezTo>
                    <a:cubicBezTo>
                      <a:pt x="394" y="34"/>
                      <a:pt x="395" y="36"/>
                      <a:pt x="397" y="36"/>
                    </a:cubicBezTo>
                    <a:close/>
                    <a:moveTo>
                      <a:pt x="351" y="36"/>
                    </a:moveTo>
                    <a:cubicBezTo>
                      <a:pt x="353" y="36"/>
                      <a:pt x="354" y="34"/>
                      <a:pt x="354" y="33"/>
                    </a:cubicBezTo>
                    <a:cubicBezTo>
                      <a:pt x="354" y="31"/>
                      <a:pt x="353" y="30"/>
                      <a:pt x="351" y="30"/>
                    </a:cubicBezTo>
                    <a:cubicBezTo>
                      <a:pt x="350" y="30"/>
                      <a:pt x="349" y="31"/>
                      <a:pt x="349" y="33"/>
                    </a:cubicBezTo>
                    <a:cubicBezTo>
                      <a:pt x="349" y="34"/>
                      <a:pt x="350" y="36"/>
                      <a:pt x="351" y="36"/>
                    </a:cubicBezTo>
                    <a:close/>
                    <a:moveTo>
                      <a:pt x="363" y="36"/>
                    </a:moveTo>
                    <a:cubicBezTo>
                      <a:pt x="364" y="36"/>
                      <a:pt x="366" y="34"/>
                      <a:pt x="366" y="33"/>
                    </a:cubicBezTo>
                    <a:cubicBezTo>
                      <a:pt x="366" y="31"/>
                      <a:pt x="364" y="30"/>
                      <a:pt x="363" y="30"/>
                    </a:cubicBezTo>
                    <a:cubicBezTo>
                      <a:pt x="361" y="30"/>
                      <a:pt x="360" y="31"/>
                      <a:pt x="360" y="33"/>
                    </a:cubicBezTo>
                    <a:cubicBezTo>
                      <a:pt x="360" y="34"/>
                      <a:pt x="361" y="36"/>
                      <a:pt x="363" y="36"/>
                    </a:cubicBezTo>
                    <a:close/>
                    <a:moveTo>
                      <a:pt x="340" y="36"/>
                    </a:moveTo>
                    <a:cubicBezTo>
                      <a:pt x="342" y="36"/>
                      <a:pt x="343" y="34"/>
                      <a:pt x="343" y="33"/>
                    </a:cubicBezTo>
                    <a:cubicBezTo>
                      <a:pt x="343" y="31"/>
                      <a:pt x="342" y="30"/>
                      <a:pt x="340" y="30"/>
                    </a:cubicBezTo>
                    <a:cubicBezTo>
                      <a:pt x="339" y="30"/>
                      <a:pt x="337" y="31"/>
                      <a:pt x="337" y="33"/>
                    </a:cubicBezTo>
                    <a:cubicBezTo>
                      <a:pt x="337" y="34"/>
                      <a:pt x="339" y="36"/>
                      <a:pt x="340" y="36"/>
                    </a:cubicBezTo>
                    <a:close/>
                    <a:moveTo>
                      <a:pt x="329" y="36"/>
                    </a:moveTo>
                    <a:cubicBezTo>
                      <a:pt x="330" y="36"/>
                      <a:pt x="332" y="34"/>
                      <a:pt x="332" y="33"/>
                    </a:cubicBezTo>
                    <a:cubicBezTo>
                      <a:pt x="332" y="31"/>
                      <a:pt x="330" y="30"/>
                      <a:pt x="329" y="30"/>
                    </a:cubicBezTo>
                    <a:cubicBezTo>
                      <a:pt x="327" y="30"/>
                      <a:pt x="326" y="31"/>
                      <a:pt x="326" y="33"/>
                    </a:cubicBezTo>
                    <a:cubicBezTo>
                      <a:pt x="326" y="34"/>
                      <a:pt x="327" y="36"/>
                      <a:pt x="329" y="36"/>
                    </a:cubicBezTo>
                    <a:close/>
                    <a:moveTo>
                      <a:pt x="340" y="2"/>
                    </a:moveTo>
                    <a:cubicBezTo>
                      <a:pt x="341" y="2"/>
                      <a:pt x="343" y="1"/>
                      <a:pt x="343" y="0"/>
                    </a:cubicBezTo>
                    <a:cubicBezTo>
                      <a:pt x="337" y="0"/>
                      <a:pt x="337" y="0"/>
                      <a:pt x="337" y="0"/>
                    </a:cubicBezTo>
                    <a:cubicBezTo>
                      <a:pt x="338" y="1"/>
                      <a:pt x="339" y="2"/>
                      <a:pt x="340" y="2"/>
                    </a:cubicBezTo>
                    <a:close/>
                    <a:moveTo>
                      <a:pt x="346" y="8"/>
                    </a:moveTo>
                    <a:cubicBezTo>
                      <a:pt x="346" y="8"/>
                      <a:pt x="346" y="8"/>
                      <a:pt x="346" y="8"/>
                    </a:cubicBezTo>
                    <a:cubicBezTo>
                      <a:pt x="347" y="8"/>
                      <a:pt x="349" y="6"/>
                      <a:pt x="349" y="5"/>
                    </a:cubicBezTo>
                    <a:cubicBezTo>
                      <a:pt x="349" y="3"/>
                      <a:pt x="347" y="2"/>
                      <a:pt x="346" y="2"/>
                    </a:cubicBezTo>
                    <a:cubicBezTo>
                      <a:pt x="346" y="2"/>
                      <a:pt x="346" y="2"/>
                      <a:pt x="346" y="2"/>
                    </a:cubicBezTo>
                    <a:cubicBezTo>
                      <a:pt x="344" y="2"/>
                      <a:pt x="343" y="3"/>
                      <a:pt x="343" y="5"/>
                    </a:cubicBezTo>
                    <a:cubicBezTo>
                      <a:pt x="343" y="5"/>
                      <a:pt x="343" y="5"/>
                      <a:pt x="343" y="5"/>
                    </a:cubicBezTo>
                    <a:cubicBezTo>
                      <a:pt x="343" y="6"/>
                      <a:pt x="344" y="8"/>
                      <a:pt x="346" y="8"/>
                    </a:cubicBezTo>
                    <a:close/>
                    <a:moveTo>
                      <a:pt x="340" y="24"/>
                    </a:moveTo>
                    <a:cubicBezTo>
                      <a:pt x="342" y="24"/>
                      <a:pt x="343" y="23"/>
                      <a:pt x="343" y="22"/>
                    </a:cubicBezTo>
                    <a:cubicBezTo>
                      <a:pt x="343" y="20"/>
                      <a:pt x="342" y="19"/>
                      <a:pt x="340" y="19"/>
                    </a:cubicBezTo>
                    <a:cubicBezTo>
                      <a:pt x="339" y="19"/>
                      <a:pt x="337" y="20"/>
                      <a:pt x="337" y="22"/>
                    </a:cubicBezTo>
                    <a:cubicBezTo>
                      <a:pt x="337" y="23"/>
                      <a:pt x="339" y="24"/>
                      <a:pt x="340" y="24"/>
                    </a:cubicBezTo>
                    <a:close/>
                    <a:moveTo>
                      <a:pt x="351" y="2"/>
                    </a:moveTo>
                    <a:cubicBezTo>
                      <a:pt x="353" y="2"/>
                      <a:pt x="354" y="1"/>
                      <a:pt x="354" y="0"/>
                    </a:cubicBezTo>
                    <a:cubicBezTo>
                      <a:pt x="349" y="0"/>
                      <a:pt x="349" y="0"/>
                      <a:pt x="349" y="0"/>
                    </a:cubicBezTo>
                    <a:cubicBezTo>
                      <a:pt x="349" y="1"/>
                      <a:pt x="350" y="2"/>
                      <a:pt x="351" y="2"/>
                    </a:cubicBezTo>
                    <a:close/>
                    <a:moveTo>
                      <a:pt x="363" y="2"/>
                    </a:moveTo>
                    <a:cubicBezTo>
                      <a:pt x="364" y="2"/>
                      <a:pt x="365" y="1"/>
                      <a:pt x="365" y="0"/>
                    </a:cubicBezTo>
                    <a:cubicBezTo>
                      <a:pt x="360" y="0"/>
                      <a:pt x="360" y="0"/>
                      <a:pt x="360" y="0"/>
                    </a:cubicBezTo>
                    <a:cubicBezTo>
                      <a:pt x="360" y="1"/>
                      <a:pt x="361" y="2"/>
                      <a:pt x="363" y="2"/>
                    </a:cubicBezTo>
                    <a:close/>
                    <a:moveTo>
                      <a:pt x="357" y="8"/>
                    </a:moveTo>
                    <a:cubicBezTo>
                      <a:pt x="357" y="8"/>
                      <a:pt x="357" y="8"/>
                      <a:pt x="357" y="8"/>
                    </a:cubicBezTo>
                    <a:cubicBezTo>
                      <a:pt x="359" y="8"/>
                      <a:pt x="360" y="6"/>
                      <a:pt x="360" y="5"/>
                    </a:cubicBezTo>
                    <a:cubicBezTo>
                      <a:pt x="360" y="5"/>
                      <a:pt x="360" y="5"/>
                      <a:pt x="360" y="5"/>
                    </a:cubicBezTo>
                    <a:cubicBezTo>
                      <a:pt x="360" y="3"/>
                      <a:pt x="359" y="2"/>
                      <a:pt x="357" y="2"/>
                    </a:cubicBezTo>
                    <a:cubicBezTo>
                      <a:pt x="357" y="2"/>
                      <a:pt x="357" y="2"/>
                      <a:pt x="357" y="2"/>
                    </a:cubicBezTo>
                    <a:cubicBezTo>
                      <a:pt x="355" y="2"/>
                      <a:pt x="354" y="3"/>
                      <a:pt x="354" y="5"/>
                    </a:cubicBezTo>
                    <a:cubicBezTo>
                      <a:pt x="354" y="5"/>
                      <a:pt x="354" y="5"/>
                      <a:pt x="354" y="5"/>
                    </a:cubicBezTo>
                    <a:cubicBezTo>
                      <a:pt x="354" y="6"/>
                      <a:pt x="355" y="8"/>
                      <a:pt x="357" y="8"/>
                    </a:cubicBezTo>
                    <a:close/>
                    <a:moveTo>
                      <a:pt x="329" y="2"/>
                    </a:moveTo>
                    <a:cubicBezTo>
                      <a:pt x="330" y="2"/>
                      <a:pt x="331" y="1"/>
                      <a:pt x="332" y="0"/>
                    </a:cubicBezTo>
                    <a:cubicBezTo>
                      <a:pt x="326" y="0"/>
                      <a:pt x="326" y="0"/>
                      <a:pt x="326" y="0"/>
                    </a:cubicBezTo>
                    <a:cubicBezTo>
                      <a:pt x="326" y="1"/>
                      <a:pt x="328" y="2"/>
                      <a:pt x="329" y="2"/>
                    </a:cubicBezTo>
                    <a:close/>
                    <a:moveTo>
                      <a:pt x="329" y="41"/>
                    </a:moveTo>
                    <a:cubicBezTo>
                      <a:pt x="327" y="41"/>
                      <a:pt x="326" y="42"/>
                      <a:pt x="326" y="44"/>
                    </a:cubicBezTo>
                    <a:cubicBezTo>
                      <a:pt x="326" y="45"/>
                      <a:pt x="327" y="46"/>
                      <a:pt x="328" y="46"/>
                    </a:cubicBezTo>
                    <a:cubicBezTo>
                      <a:pt x="330" y="46"/>
                      <a:pt x="330" y="46"/>
                      <a:pt x="330" y="46"/>
                    </a:cubicBezTo>
                    <a:cubicBezTo>
                      <a:pt x="331" y="46"/>
                      <a:pt x="332" y="45"/>
                      <a:pt x="332" y="44"/>
                    </a:cubicBezTo>
                    <a:cubicBezTo>
                      <a:pt x="332" y="42"/>
                      <a:pt x="330" y="41"/>
                      <a:pt x="329" y="41"/>
                    </a:cubicBezTo>
                    <a:close/>
                    <a:moveTo>
                      <a:pt x="368" y="8"/>
                    </a:moveTo>
                    <a:cubicBezTo>
                      <a:pt x="368" y="8"/>
                      <a:pt x="368" y="8"/>
                      <a:pt x="368" y="8"/>
                    </a:cubicBezTo>
                    <a:cubicBezTo>
                      <a:pt x="370" y="8"/>
                      <a:pt x="371" y="6"/>
                      <a:pt x="371" y="5"/>
                    </a:cubicBezTo>
                    <a:cubicBezTo>
                      <a:pt x="371" y="3"/>
                      <a:pt x="370" y="2"/>
                      <a:pt x="368" y="2"/>
                    </a:cubicBezTo>
                    <a:cubicBezTo>
                      <a:pt x="368" y="2"/>
                      <a:pt x="368" y="2"/>
                      <a:pt x="368" y="2"/>
                    </a:cubicBezTo>
                    <a:cubicBezTo>
                      <a:pt x="367" y="2"/>
                      <a:pt x="365" y="3"/>
                      <a:pt x="365" y="5"/>
                    </a:cubicBezTo>
                    <a:cubicBezTo>
                      <a:pt x="366" y="5"/>
                      <a:pt x="366" y="5"/>
                      <a:pt x="366" y="5"/>
                    </a:cubicBezTo>
                    <a:cubicBezTo>
                      <a:pt x="366" y="6"/>
                      <a:pt x="367" y="8"/>
                      <a:pt x="368" y="8"/>
                    </a:cubicBezTo>
                    <a:close/>
                    <a:moveTo>
                      <a:pt x="337" y="38"/>
                    </a:moveTo>
                    <a:cubicBezTo>
                      <a:pt x="337" y="38"/>
                      <a:pt x="337" y="38"/>
                      <a:pt x="337" y="38"/>
                    </a:cubicBezTo>
                    <a:cubicBezTo>
                      <a:pt x="337" y="37"/>
                      <a:pt x="336" y="36"/>
                      <a:pt x="334" y="36"/>
                    </a:cubicBezTo>
                    <a:cubicBezTo>
                      <a:pt x="334" y="36"/>
                      <a:pt x="334" y="36"/>
                      <a:pt x="334" y="36"/>
                    </a:cubicBezTo>
                    <a:cubicBezTo>
                      <a:pt x="333" y="36"/>
                      <a:pt x="332" y="37"/>
                      <a:pt x="332" y="38"/>
                    </a:cubicBezTo>
                    <a:cubicBezTo>
                      <a:pt x="332" y="38"/>
                      <a:pt x="332" y="38"/>
                      <a:pt x="332" y="38"/>
                    </a:cubicBezTo>
                    <a:cubicBezTo>
                      <a:pt x="332" y="38"/>
                      <a:pt x="332" y="38"/>
                      <a:pt x="332" y="38"/>
                    </a:cubicBezTo>
                    <a:cubicBezTo>
                      <a:pt x="332" y="40"/>
                      <a:pt x="333" y="41"/>
                      <a:pt x="334" y="41"/>
                    </a:cubicBezTo>
                    <a:cubicBezTo>
                      <a:pt x="334" y="41"/>
                      <a:pt x="334" y="41"/>
                      <a:pt x="334" y="41"/>
                    </a:cubicBezTo>
                    <a:cubicBezTo>
                      <a:pt x="336" y="41"/>
                      <a:pt x="337" y="40"/>
                      <a:pt x="337" y="38"/>
                    </a:cubicBezTo>
                    <a:close/>
                    <a:moveTo>
                      <a:pt x="326" y="38"/>
                    </a:moveTo>
                    <a:cubicBezTo>
                      <a:pt x="326" y="38"/>
                      <a:pt x="326" y="38"/>
                      <a:pt x="326" y="38"/>
                    </a:cubicBezTo>
                    <a:cubicBezTo>
                      <a:pt x="326" y="37"/>
                      <a:pt x="325" y="36"/>
                      <a:pt x="323" y="36"/>
                    </a:cubicBezTo>
                    <a:cubicBezTo>
                      <a:pt x="323" y="36"/>
                      <a:pt x="323" y="36"/>
                      <a:pt x="323" y="36"/>
                    </a:cubicBezTo>
                    <a:cubicBezTo>
                      <a:pt x="322" y="36"/>
                      <a:pt x="320" y="37"/>
                      <a:pt x="320" y="38"/>
                    </a:cubicBezTo>
                    <a:cubicBezTo>
                      <a:pt x="320" y="38"/>
                      <a:pt x="320" y="38"/>
                      <a:pt x="320" y="38"/>
                    </a:cubicBezTo>
                    <a:cubicBezTo>
                      <a:pt x="320" y="38"/>
                      <a:pt x="320" y="38"/>
                      <a:pt x="320" y="38"/>
                    </a:cubicBezTo>
                    <a:cubicBezTo>
                      <a:pt x="320" y="40"/>
                      <a:pt x="322" y="41"/>
                      <a:pt x="323" y="41"/>
                    </a:cubicBezTo>
                    <a:cubicBezTo>
                      <a:pt x="323" y="41"/>
                      <a:pt x="323" y="41"/>
                      <a:pt x="323" y="41"/>
                    </a:cubicBezTo>
                    <a:cubicBezTo>
                      <a:pt x="323" y="41"/>
                      <a:pt x="323" y="41"/>
                      <a:pt x="323" y="41"/>
                    </a:cubicBezTo>
                    <a:cubicBezTo>
                      <a:pt x="325" y="41"/>
                      <a:pt x="326" y="40"/>
                      <a:pt x="326" y="38"/>
                    </a:cubicBezTo>
                    <a:close/>
                    <a:moveTo>
                      <a:pt x="323" y="8"/>
                    </a:moveTo>
                    <a:cubicBezTo>
                      <a:pt x="323" y="8"/>
                      <a:pt x="323" y="8"/>
                      <a:pt x="323" y="8"/>
                    </a:cubicBezTo>
                    <a:cubicBezTo>
                      <a:pt x="323" y="8"/>
                      <a:pt x="323" y="8"/>
                      <a:pt x="323" y="8"/>
                    </a:cubicBezTo>
                    <a:cubicBezTo>
                      <a:pt x="325" y="8"/>
                      <a:pt x="326" y="6"/>
                      <a:pt x="326" y="5"/>
                    </a:cubicBezTo>
                    <a:cubicBezTo>
                      <a:pt x="326" y="5"/>
                      <a:pt x="326" y="5"/>
                      <a:pt x="326" y="5"/>
                    </a:cubicBezTo>
                    <a:cubicBezTo>
                      <a:pt x="326" y="3"/>
                      <a:pt x="325" y="2"/>
                      <a:pt x="323" y="2"/>
                    </a:cubicBezTo>
                    <a:cubicBezTo>
                      <a:pt x="323" y="2"/>
                      <a:pt x="323" y="2"/>
                      <a:pt x="323" y="2"/>
                    </a:cubicBezTo>
                    <a:cubicBezTo>
                      <a:pt x="322" y="2"/>
                      <a:pt x="320" y="3"/>
                      <a:pt x="320" y="5"/>
                    </a:cubicBezTo>
                    <a:cubicBezTo>
                      <a:pt x="320" y="5"/>
                      <a:pt x="320" y="5"/>
                      <a:pt x="320" y="5"/>
                    </a:cubicBezTo>
                    <a:cubicBezTo>
                      <a:pt x="320" y="6"/>
                      <a:pt x="322" y="8"/>
                      <a:pt x="323" y="8"/>
                    </a:cubicBezTo>
                    <a:close/>
                    <a:moveTo>
                      <a:pt x="318" y="41"/>
                    </a:moveTo>
                    <a:cubicBezTo>
                      <a:pt x="316" y="41"/>
                      <a:pt x="315" y="42"/>
                      <a:pt x="315" y="44"/>
                    </a:cubicBezTo>
                    <a:cubicBezTo>
                      <a:pt x="315" y="45"/>
                      <a:pt x="315" y="46"/>
                      <a:pt x="316" y="46"/>
                    </a:cubicBezTo>
                    <a:cubicBezTo>
                      <a:pt x="319" y="46"/>
                      <a:pt x="319" y="46"/>
                      <a:pt x="319" y="46"/>
                    </a:cubicBezTo>
                    <a:cubicBezTo>
                      <a:pt x="320" y="46"/>
                      <a:pt x="320" y="45"/>
                      <a:pt x="320" y="44"/>
                    </a:cubicBezTo>
                    <a:cubicBezTo>
                      <a:pt x="320" y="42"/>
                      <a:pt x="319" y="41"/>
                      <a:pt x="318" y="41"/>
                    </a:cubicBezTo>
                    <a:close/>
                    <a:moveTo>
                      <a:pt x="318" y="2"/>
                    </a:moveTo>
                    <a:cubicBezTo>
                      <a:pt x="319" y="2"/>
                      <a:pt x="320" y="1"/>
                      <a:pt x="320" y="0"/>
                    </a:cubicBezTo>
                    <a:cubicBezTo>
                      <a:pt x="315" y="0"/>
                      <a:pt x="315" y="0"/>
                      <a:pt x="315" y="0"/>
                    </a:cubicBezTo>
                    <a:cubicBezTo>
                      <a:pt x="315" y="1"/>
                      <a:pt x="316" y="2"/>
                      <a:pt x="318" y="2"/>
                    </a:cubicBezTo>
                    <a:close/>
                    <a:moveTo>
                      <a:pt x="419" y="2"/>
                    </a:moveTo>
                    <a:cubicBezTo>
                      <a:pt x="420" y="2"/>
                      <a:pt x="421" y="1"/>
                      <a:pt x="422" y="0"/>
                    </a:cubicBezTo>
                    <a:cubicBezTo>
                      <a:pt x="416" y="0"/>
                      <a:pt x="416" y="0"/>
                      <a:pt x="416" y="0"/>
                    </a:cubicBezTo>
                    <a:cubicBezTo>
                      <a:pt x="417" y="1"/>
                      <a:pt x="418" y="2"/>
                      <a:pt x="419" y="2"/>
                    </a:cubicBezTo>
                    <a:close/>
                    <a:moveTo>
                      <a:pt x="413" y="8"/>
                    </a:moveTo>
                    <a:cubicBezTo>
                      <a:pt x="413" y="8"/>
                      <a:pt x="413" y="8"/>
                      <a:pt x="413" y="8"/>
                    </a:cubicBezTo>
                    <a:cubicBezTo>
                      <a:pt x="413" y="8"/>
                      <a:pt x="413" y="8"/>
                      <a:pt x="413" y="8"/>
                    </a:cubicBezTo>
                    <a:cubicBezTo>
                      <a:pt x="415" y="8"/>
                      <a:pt x="416" y="6"/>
                      <a:pt x="416" y="5"/>
                    </a:cubicBezTo>
                    <a:cubicBezTo>
                      <a:pt x="416" y="5"/>
                      <a:pt x="416" y="5"/>
                      <a:pt x="416" y="5"/>
                    </a:cubicBezTo>
                    <a:cubicBezTo>
                      <a:pt x="416" y="3"/>
                      <a:pt x="415" y="2"/>
                      <a:pt x="413" y="2"/>
                    </a:cubicBezTo>
                    <a:cubicBezTo>
                      <a:pt x="413" y="2"/>
                      <a:pt x="413" y="2"/>
                      <a:pt x="413" y="2"/>
                    </a:cubicBezTo>
                    <a:cubicBezTo>
                      <a:pt x="413" y="2"/>
                      <a:pt x="413" y="2"/>
                      <a:pt x="413" y="2"/>
                    </a:cubicBezTo>
                    <a:cubicBezTo>
                      <a:pt x="412" y="2"/>
                      <a:pt x="411" y="3"/>
                      <a:pt x="411" y="5"/>
                    </a:cubicBezTo>
                    <a:cubicBezTo>
                      <a:pt x="411" y="5"/>
                      <a:pt x="411" y="5"/>
                      <a:pt x="411" y="5"/>
                    </a:cubicBezTo>
                    <a:cubicBezTo>
                      <a:pt x="411" y="6"/>
                      <a:pt x="412" y="8"/>
                      <a:pt x="413" y="8"/>
                    </a:cubicBezTo>
                    <a:close/>
                    <a:moveTo>
                      <a:pt x="430" y="2"/>
                    </a:moveTo>
                    <a:cubicBezTo>
                      <a:pt x="432" y="2"/>
                      <a:pt x="433" y="1"/>
                      <a:pt x="433" y="0"/>
                    </a:cubicBezTo>
                    <a:cubicBezTo>
                      <a:pt x="428" y="0"/>
                      <a:pt x="428" y="0"/>
                      <a:pt x="428" y="0"/>
                    </a:cubicBezTo>
                    <a:cubicBezTo>
                      <a:pt x="428" y="1"/>
                      <a:pt x="429" y="2"/>
                      <a:pt x="430" y="2"/>
                    </a:cubicBezTo>
                    <a:close/>
                    <a:moveTo>
                      <a:pt x="447" y="8"/>
                    </a:moveTo>
                    <a:cubicBezTo>
                      <a:pt x="447" y="8"/>
                      <a:pt x="447" y="8"/>
                      <a:pt x="447" y="8"/>
                    </a:cubicBezTo>
                    <a:cubicBezTo>
                      <a:pt x="449" y="8"/>
                      <a:pt x="450" y="6"/>
                      <a:pt x="450" y="5"/>
                    </a:cubicBezTo>
                    <a:cubicBezTo>
                      <a:pt x="450" y="3"/>
                      <a:pt x="449" y="2"/>
                      <a:pt x="447" y="2"/>
                    </a:cubicBezTo>
                    <a:cubicBezTo>
                      <a:pt x="447" y="2"/>
                      <a:pt x="447" y="2"/>
                      <a:pt x="447" y="2"/>
                    </a:cubicBezTo>
                    <a:cubicBezTo>
                      <a:pt x="446" y="2"/>
                      <a:pt x="444" y="3"/>
                      <a:pt x="444" y="5"/>
                    </a:cubicBezTo>
                    <a:cubicBezTo>
                      <a:pt x="444" y="5"/>
                      <a:pt x="444" y="5"/>
                      <a:pt x="444" y="5"/>
                    </a:cubicBezTo>
                    <a:cubicBezTo>
                      <a:pt x="444" y="6"/>
                      <a:pt x="446" y="8"/>
                      <a:pt x="447" y="8"/>
                    </a:cubicBezTo>
                    <a:close/>
                    <a:moveTo>
                      <a:pt x="425" y="8"/>
                    </a:moveTo>
                    <a:cubicBezTo>
                      <a:pt x="425" y="8"/>
                      <a:pt x="425" y="8"/>
                      <a:pt x="425" y="8"/>
                    </a:cubicBezTo>
                    <a:cubicBezTo>
                      <a:pt x="426" y="8"/>
                      <a:pt x="428" y="6"/>
                      <a:pt x="428" y="5"/>
                    </a:cubicBezTo>
                    <a:cubicBezTo>
                      <a:pt x="428" y="5"/>
                      <a:pt x="428" y="5"/>
                      <a:pt x="428" y="5"/>
                    </a:cubicBezTo>
                    <a:cubicBezTo>
                      <a:pt x="428" y="3"/>
                      <a:pt x="426" y="2"/>
                      <a:pt x="425" y="2"/>
                    </a:cubicBezTo>
                    <a:cubicBezTo>
                      <a:pt x="425" y="2"/>
                      <a:pt x="425" y="2"/>
                      <a:pt x="425" y="2"/>
                    </a:cubicBezTo>
                    <a:cubicBezTo>
                      <a:pt x="423" y="2"/>
                      <a:pt x="422" y="3"/>
                      <a:pt x="422" y="5"/>
                    </a:cubicBezTo>
                    <a:cubicBezTo>
                      <a:pt x="422" y="5"/>
                      <a:pt x="422" y="5"/>
                      <a:pt x="422" y="5"/>
                    </a:cubicBezTo>
                    <a:cubicBezTo>
                      <a:pt x="422" y="6"/>
                      <a:pt x="423" y="8"/>
                      <a:pt x="425" y="8"/>
                    </a:cubicBezTo>
                    <a:close/>
                    <a:moveTo>
                      <a:pt x="374" y="2"/>
                    </a:moveTo>
                    <a:cubicBezTo>
                      <a:pt x="375" y="2"/>
                      <a:pt x="376" y="1"/>
                      <a:pt x="377" y="0"/>
                    </a:cubicBezTo>
                    <a:cubicBezTo>
                      <a:pt x="371" y="0"/>
                      <a:pt x="371" y="0"/>
                      <a:pt x="371" y="0"/>
                    </a:cubicBezTo>
                    <a:cubicBezTo>
                      <a:pt x="372" y="1"/>
                      <a:pt x="373" y="2"/>
                      <a:pt x="374" y="2"/>
                    </a:cubicBezTo>
                    <a:close/>
                    <a:moveTo>
                      <a:pt x="442" y="2"/>
                    </a:moveTo>
                    <a:cubicBezTo>
                      <a:pt x="443" y="2"/>
                      <a:pt x="444" y="1"/>
                      <a:pt x="444" y="0"/>
                    </a:cubicBezTo>
                    <a:cubicBezTo>
                      <a:pt x="439" y="0"/>
                      <a:pt x="439" y="0"/>
                      <a:pt x="439" y="0"/>
                    </a:cubicBezTo>
                    <a:cubicBezTo>
                      <a:pt x="439" y="1"/>
                      <a:pt x="440" y="2"/>
                      <a:pt x="442" y="2"/>
                    </a:cubicBezTo>
                    <a:close/>
                    <a:moveTo>
                      <a:pt x="436" y="8"/>
                    </a:moveTo>
                    <a:cubicBezTo>
                      <a:pt x="436" y="8"/>
                      <a:pt x="436" y="8"/>
                      <a:pt x="436" y="8"/>
                    </a:cubicBezTo>
                    <a:cubicBezTo>
                      <a:pt x="438" y="8"/>
                      <a:pt x="439" y="6"/>
                      <a:pt x="439" y="5"/>
                    </a:cubicBezTo>
                    <a:cubicBezTo>
                      <a:pt x="439" y="5"/>
                      <a:pt x="439" y="5"/>
                      <a:pt x="439" y="5"/>
                    </a:cubicBezTo>
                    <a:cubicBezTo>
                      <a:pt x="439" y="3"/>
                      <a:pt x="438" y="2"/>
                      <a:pt x="436" y="2"/>
                    </a:cubicBezTo>
                    <a:cubicBezTo>
                      <a:pt x="436" y="2"/>
                      <a:pt x="436" y="2"/>
                      <a:pt x="436" y="2"/>
                    </a:cubicBezTo>
                    <a:cubicBezTo>
                      <a:pt x="434" y="2"/>
                      <a:pt x="433" y="3"/>
                      <a:pt x="433" y="5"/>
                    </a:cubicBezTo>
                    <a:cubicBezTo>
                      <a:pt x="433" y="5"/>
                      <a:pt x="433" y="5"/>
                      <a:pt x="433" y="5"/>
                    </a:cubicBezTo>
                    <a:cubicBezTo>
                      <a:pt x="433" y="6"/>
                      <a:pt x="434" y="8"/>
                      <a:pt x="436" y="8"/>
                    </a:cubicBezTo>
                    <a:close/>
                    <a:moveTo>
                      <a:pt x="385" y="2"/>
                    </a:moveTo>
                    <a:cubicBezTo>
                      <a:pt x="387" y="2"/>
                      <a:pt x="388" y="1"/>
                      <a:pt x="388" y="0"/>
                    </a:cubicBezTo>
                    <a:cubicBezTo>
                      <a:pt x="383" y="0"/>
                      <a:pt x="383" y="0"/>
                      <a:pt x="383" y="0"/>
                    </a:cubicBezTo>
                    <a:cubicBezTo>
                      <a:pt x="383" y="1"/>
                      <a:pt x="384" y="2"/>
                      <a:pt x="385" y="2"/>
                    </a:cubicBezTo>
                    <a:close/>
                    <a:moveTo>
                      <a:pt x="380" y="8"/>
                    </a:moveTo>
                    <a:cubicBezTo>
                      <a:pt x="380" y="8"/>
                      <a:pt x="380" y="8"/>
                      <a:pt x="380" y="8"/>
                    </a:cubicBezTo>
                    <a:cubicBezTo>
                      <a:pt x="381" y="8"/>
                      <a:pt x="382" y="6"/>
                      <a:pt x="382" y="5"/>
                    </a:cubicBezTo>
                    <a:cubicBezTo>
                      <a:pt x="382" y="5"/>
                      <a:pt x="382" y="5"/>
                      <a:pt x="382" y="5"/>
                    </a:cubicBezTo>
                    <a:cubicBezTo>
                      <a:pt x="382" y="3"/>
                      <a:pt x="381" y="2"/>
                      <a:pt x="380" y="2"/>
                    </a:cubicBezTo>
                    <a:cubicBezTo>
                      <a:pt x="380" y="2"/>
                      <a:pt x="380" y="2"/>
                      <a:pt x="380" y="2"/>
                    </a:cubicBezTo>
                    <a:cubicBezTo>
                      <a:pt x="378" y="2"/>
                      <a:pt x="377" y="3"/>
                      <a:pt x="377" y="5"/>
                    </a:cubicBezTo>
                    <a:cubicBezTo>
                      <a:pt x="377" y="5"/>
                      <a:pt x="377" y="5"/>
                      <a:pt x="377" y="5"/>
                    </a:cubicBezTo>
                    <a:cubicBezTo>
                      <a:pt x="377" y="6"/>
                      <a:pt x="378" y="8"/>
                      <a:pt x="380" y="8"/>
                    </a:cubicBezTo>
                    <a:close/>
                    <a:moveTo>
                      <a:pt x="408" y="2"/>
                    </a:moveTo>
                    <a:cubicBezTo>
                      <a:pt x="409" y="2"/>
                      <a:pt x="410" y="1"/>
                      <a:pt x="411" y="0"/>
                    </a:cubicBezTo>
                    <a:cubicBezTo>
                      <a:pt x="405" y="0"/>
                      <a:pt x="405" y="0"/>
                      <a:pt x="405" y="0"/>
                    </a:cubicBezTo>
                    <a:cubicBezTo>
                      <a:pt x="405" y="1"/>
                      <a:pt x="406" y="2"/>
                      <a:pt x="408" y="2"/>
                    </a:cubicBezTo>
                    <a:close/>
                    <a:moveTo>
                      <a:pt x="391" y="8"/>
                    </a:moveTo>
                    <a:cubicBezTo>
                      <a:pt x="391" y="8"/>
                      <a:pt x="391" y="8"/>
                      <a:pt x="391" y="8"/>
                    </a:cubicBezTo>
                    <a:cubicBezTo>
                      <a:pt x="391" y="8"/>
                      <a:pt x="391" y="8"/>
                      <a:pt x="391" y="8"/>
                    </a:cubicBezTo>
                    <a:cubicBezTo>
                      <a:pt x="392" y="8"/>
                      <a:pt x="394" y="6"/>
                      <a:pt x="394" y="5"/>
                    </a:cubicBezTo>
                    <a:cubicBezTo>
                      <a:pt x="394" y="5"/>
                      <a:pt x="394" y="5"/>
                      <a:pt x="394" y="5"/>
                    </a:cubicBezTo>
                    <a:cubicBezTo>
                      <a:pt x="394" y="3"/>
                      <a:pt x="392" y="2"/>
                      <a:pt x="391" y="2"/>
                    </a:cubicBezTo>
                    <a:cubicBezTo>
                      <a:pt x="391" y="2"/>
                      <a:pt x="391" y="2"/>
                      <a:pt x="391" y="2"/>
                    </a:cubicBezTo>
                    <a:cubicBezTo>
                      <a:pt x="391" y="2"/>
                      <a:pt x="391" y="2"/>
                      <a:pt x="391" y="2"/>
                    </a:cubicBezTo>
                    <a:cubicBezTo>
                      <a:pt x="389" y="2"/>
                      <a:pt x="388" y="3"/>
                      <a:pt x="388" y="5"/>
                    </a:cubicBezTo>
                    <a:cubicBezTo>
                      <a:pt x="388" y="5"/>
                      <a:pt x="388" y="5"/>
                      <a:pt x="388" y="5"/>
                    </a:cubicBezTo>
                    <a:cubicBezTo>
                      <a:pt x="388" y="6"/>
                      <a:pt x="389" y="8"/>
                      <a:pt x="391" y="8"/>
                    </a:cubicBezTo>
                    <a:close/>
                    <a:moveTo>
                      <a:pt x="402" y="8"/>
                    </a:moveTo>
                    <a:cubicBezTo>
                      <a:pt x="402" y="8"/>
                      <a:pt x="402" y="8"/>
                      <a:pt x="402" y="8"/>
                    </a:cubicBezTo>
                    <a:cubicBezTo>
                      <a:pt x="404" y="8"/>
                      <a:pt x="405" y="6"/>
                      <a:pt x="405" y="5"/>
                    </a:cubicBezTo>
                    <a:cubicBezTo>
                      <a:pt x="405" y="5"/>
                      <a:pt x="405" y="5"/>
                      <a:pt x="405" y="5"/>
                    </a:cubicBezTo>
                    <a:cubicBezTo>
                      <a:pt x="405" y="3"/>
                      <a:pt x="404" y="2"/>
                      <a:pt x="402" y="2"/>
                    </a:cubicBezTo>
                    <a:cubicBezTo>
                      <a:pt x="402" y="2"/>
                      <a:pt x="402" y="2"/>
                      <a:pt x="402" y="2"/>
                    </a:cubicBezTo>
                    <a:cubicBezTo>
                      <a:pt x="401" y="2"/>
                      <a:pt x="399" y="3"/>
                      <a:pt x="399" y="5"/>
                    </a:cubicBezTo>
                    <a:cubicBezTo>
                      <a:pt x="399" y="5"/>
                      <a:pt x="399" y="5"/>
                      <a:pt x="399" y="5"/>
                    </a:cubicBezTo>
                    <a:cubicBezTo>
                      <a:pt x="399" y="6"/>
                      <a:pt x="401" y="8"/>
                      <a:pt x="402" y="8"/>
                    </a:cubicBezTo>
                    <a:close/>
                    <a:moveTo>
                      <a:pt x="397" y="2"/>
                    </a:moveTo>
                    <a:cubicBezTo>
                      <a:pt x="398" y="2"/>
                      <a:pt x="399" y="1"/>
                      <a:pt x="399" y="0"/>
                    </a:cubicBezTo>
                    <a:cubicBezTo>
                      <a:pt x="394" y="0"/>
                      <a:pt x="394" y="0"/>
                      <a:pt x="394" y="0"/>
                    </a:cubicBezTo>
                    <a:cubicBezTo>
                      <a:pt x="394" y="1"/>
                      <a:pt x="395" y="2"/>
                      <a:pt x="397" y="2"/>
                    </a:cubicBezTo>
                    <a:close/>
                  </a:path>
                </a:pathLst>
              </a:custGeom>
              <a:solidFill>
                <a:schemeClr val="tx1"/>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23" name="Freeform 25"/>
              <p:cNvSpPr>
                <a:spLocks noEditPoints="1"/>
              </p:cNvSpPr>
              <p:nvPr/>
            </p:nvSpPr>
            <p:spPr bwMode="auto">
              <a:xfrm>
                <a:off x="8829675" y="1330326"/>
                <a:ext cx="425450" cy="50800"/>
              </a:xfrm>
              <a:custGeom>
                <a:avLst/>
                <a:gdLst>
                  <a:gd name="T0" fmla="*/ 569 w 608"/>
                  <a:gd name="T1" fmla="*/ 0 h 73"/>
                  <a:gd name="T2" fmla="*/ 39 w 608"/>
                  <a:gd name="T3" fmla="*/ 0 h 73"/>
                  <a:gd name="T4" fmla="*/ 0 w 608"/>
                  <a:gd name="T5" fmla="*/ 36 h 73"/>
                  <a:gd name="T6" fmla="*/ 39 w 608"/>
                  <a:gd name="T7" fmla="*/ 72 h 73"/>
                  <a:gd name="T8" fmla="*/ 569 w 608"/>
                  <a:gd name="T9" fmla="*/ 73 h 73"/>
                  <a:gd name="T10" fmla="*/ 608 w 608"/>
                  <a:gd name="T11" fmla="*/ 36 h 73"/>
                  <a:gd name="T12" fmla="*/ 569 w 608"/>
                  <a:gd name="T13" fmla="*/ 0 h 73"/>
                  <a:gd name="T14" fmla="*/ 571 w 608"/>
                  <a:gd name="T15" fmla="*/ 62 h 73"/>
                  <a:gd name="T16" fmla="*/ 37 w 608"/>
                  <a:gd name="T17" fmla="*/ 62 h 73"/>
                  <a:gd name="T18" fmla="*/ 9 w 608"/>
                  <a:gd name="T19" fmla="*/ 37 h 73"/>
                  <a:gd name="T20" fmla="*/ 37 w 608"/>
                  <a:gd name="T21" fmla="*/ 13 h 73"/>
                  <a:gd name="T22" fmla="*/ 571 w 608"/>
                  <a:gd name="T23" fmla="*/ 13 h 73"/>
                  <a:gd name="T24" fmla="*/ 599 w 608"/>
                  <a:gd name="T25" fmla="*/ 37 h 73"/>
                  <a:gd name="T26" fmla="*/ 571 w 608"/>
                  <a:gd name="T27" fmla="*/ 6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8" h="73">
                    <a:moveTo>
                      <a:pt x="569" y="0"/>
                    </a:moveTo>
                    <a:cubicBezTo>
                      <a:pt x="39" y="0"/>
                      <a:pt x="39" y="0"/>
                      <a:pt x="39" y="0"/>
                    </a:cubicBezTo>
                    <a:cubicBezTo>
                      <a:pt x="15" y="0"/>
                      <a:pt x="0" y="16"/>
                      <a:pt x="0" y="36"/>
                    </a:cubicBezTo>
                    <a:cubicBezTo>
                      <a:pt x="0" y="57"/>
                      <a:pt x="15" y="72"/>
                      <a:pt x="39" y="72"/>
                    </a:cubicBezTo>
                    <a:cubicBezTo>
                      <a:pt x="569" y="73"/>
                      <a:pt x="569" y="73"/>
                      <a:pt x="569" y="73"/>
                    </a:cubicBezTo>
                    <a:cubicBezTo>
                      <a:pt x="593" y="73"/>
                      <a:pt x="608" y="57"/>
                      <a:pt x="608" y="36"/>
                    </a:cubicBezTo>
                    <a:cubicBezTo>
                      <a:pt x="608" y="16"/>
                      <a:pt x="593" y="0"/>
                      <a:pt x="569" y="0"/>
                    </a:cubicBezTo>
                    <a:close/>
                    <a:moveTo>
                      <a:pt x="571" y="62"/>
                    </a:moveTo>
                    <a:cubicBezTo>
                      <a:pt x="37" y="62"/>
                      <a:pt x="37" y="62"/>
                      <a:pt x="37" y="62"/>
                    </a:cubicBezTo>
                    <a:cubicBezTo>
                      <a:pt x="20" y="62"/>
                      <a:pt x="9" y="52"/>
                      <a:pt x="9" y="37"/>
                    </a:cubicBezTo>
                    <a:cubicBezTo>
                      <a:pt x="9" y="23"/>
                      <a:pt x="20" y="13"/>
                      <a:pt x="37" y="13"/>
                    </a:cubicBezTo>
                    <a:cubicBezTo>
                      <a:pt x="571" y="13"/>
                      <a:pt x="571" y="13"/>
                      <a:pt x="571" y="13"/>
                    </a:cubicBezTo>
                    <a:cubicBezTo>
                      <a:pt x="588" y="13"/>
                      <a:pt x="599" y="23"/>
                      <a:pt x="599" y="37"/>
                    </a:cubicBezTo>
                    <a:cubicBezTo>
                      <a:pt x="599" y="52"/>
                      <a:pt x="587" y="62"/>
                      <a:pt x="571" y="62"/>
                    </a:cubicBezTo>
                    <a:close/>
                  </a:path>
                </a:pathLst>
              </a:custGeom>
              <a:solidFill>
                <a:schemeClr val="tx1">
                  <a:lumMod val="75000"/>
                  <a:lumOff val="25000"/>
                </a:schemeClr>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grpSp>
        <p:grpSp>
          <p:nvGrpSpPr>
            <p:cNvPr id="11" name="Acc"/>
            <p:cNvGrpSpPr/>
            <p:nvPr/>
          </p:nvGrpSpPr>
          <p:grpSpPr>
            <a:xfrm>
              <a:off x="9161506" y="175049"/>
              <a:ext cx="177826" cy="177826"/>
              <a:chOff x="9012229" y="1152518"/>
              <a:chExt cx="63500" cy="63500"/>
            </a:xfrm>
          </p:grpSpPr>
          <p:sp>
            <p:nvSpPr>
              <p:cNvPr id="18" name="Acc1"/>
              <p:cNvSpPr>
                <a:spLocks noEditPoints="1"/>
              </p:cNvSpPr>
              <p:nvPr/>
            </p:nvSpPr>
            <p:spPr bwMode="auto">
              <a:xfrm>
                <a:off x="9012229" y="1152518"/>
                <a:ext cx="63500" cy="63500"/>
              </a:xfrm>
              <a:custGeom>
                <a:avLst/>
                <a:gdLst>
                  <a:gd name="T0" fmla="*/ 45 w 91"/>
                  <a:gd name="T1" fmla="*/ 91 h 91"/>
                  <a:gd name="T2" fmla="*/ 0 w 91"/>
                  <a:gd name="T3" fmla="*/ 45 h 91"/>
                  <a:gd name="T4" fmla="*/ 45 w 91"/>
                  <a:gd name="T5" fmla="*/ 0 h 91"/>
                  <a:gd name="T6" fmla="*/ 91 w 91"/>
                  <a:gd name="T7" fmla="*/ 45 h 91"/>
                  <a:gd name="T8" fmla="*/ 45 w 91"/>
                  <a:gd name="T9" fmla="*/ 91 h 91"/>
                  <a:gd name="T10" fmla="*/ 45 w 91"/>
                  <a:gd name="T11" fmla="*/ 4 h 91"/>
                  <a:gd name="T12" fmla="*/ 4 w 91"/>
                  <a:gd name="T13" fmla="*/ 45 h 91"/>
                  <a:gd name="T14" fmla="*/ 45 w 91"/>
                  <a:gd name="T15" fmla="*/ 86 h 91"/>
                  <a:gd name="T16" fmla="*/ 86 w 91"/>
                  <a:gd name="T17" fmla="*/ 45 h 91"/>
                  <a:gd name="T18" fmla="*/ 45 w 91"/>
                  <a:gd name="T19" fmla="*/ 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45" y="91"/>
                    </a:moveTo>
                    <a:cubicBezTo>
                      <a:pt x="20" y="91"/>
                      <a:pt x="0" y="70"/>
                      <a:pt x="0" y="45"/>
                    </a:cubicBezTo>
                    <a:cubicBezTo>
                      <a:pt x="0" y="20"/>
                      <a:pt x="20" y="0"/>
                      <a:pt x="45" y="0"/>
                    </a:cubicBezTo>
                    <a:cubicBezTo>
                      <a:pt x="70" y="0"/>
                      <a:pt x="91" y="20"/>
                      <a:pt x="91" y="45"/>
                    </a:cubicBezTo>
                    <a:cubicBezTo>
                      <a:pt x="91" y="70"/>
                      <a:pt x="70" y="91"/>
                      <a:pt x="45" y="91"/>
                    </a:cubicBezTo>
                    <a:close/>
                    <a:moveTo>
                      <a:pt x="45" y="4"/>
                    </a:moveTo>
                    <a:cubicBezTo>
                      <a:pt x="23" y="4"/>
                      <a:pt x="4" y="23"/>
                      <a:pt x="4" y="45"/>
                    </a:cubicBezTo>
                    <a:cubicBezTo>
                      <a:pt x="4" y="68"/>
                      <a:pt x="23" y="86"/>
                      <a:pt x="45" y="86"/>
                    </a:cubicBezTo>
                    <a:cubicBezTo>
                      <a:pt x="68" y="86"/>
                      <a:pt x="86" y="68"/>
                      <a:pt x="86" y="45"/>
                    </a:cubicBezTo>
                    <a:cubicBezTo>
                      <a:pt x="86" y="23"/>
                      <a:pt x="68" y="4"/>
                      <a:pt x="45" y="4"/>
                    </a:cubicBezTo>
                    <a:close/>
                  </a:path>
                </a:pathLst>
              </a:custGeom>
              <a:solidFill>
                <a:schemeClr val="bg1">
                  <a:lumMod val="50000"/>
                </a:schemeClr>
              </a:solidFill>
              <a:ln>
                <a:noFill/>
              </a:ln>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19" name="Acc2"/>
              <p:cNvSpPr>
                <a:spLocks noChangeArrowheads="1"/>
              </p:cNvSpPr>
              <p:nvPr/>
            </p:nvSpPr>
            <p:spPr bwMode="auto">
              <a:xfrm>
                <a:off x="9013825" y="1155701"/>
                <a:ext cx="58738" cy="57150"/>
              </a:xfrm>
              <a:prstGeom prst="ellipse">
                <a:avLst/>
              </a:prstGeom>
              <a:solidFill>
                <a:schemeClr val="tx1">
                  <a:lumMod val="85000"/>
                  <a:lumOff val="15000"/>
                </a:schemeClr>
              </a:solidFill>
              <a:ln>
                <a:noFill/>
              </a:ln>
              <a:sp3d/>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grpSp>
        <p:grpSp>
          <p:nvGrpSpPr>
            <p:cNvPr id="12" name="Camera"/>
            <p:cNvGrpSpPr/>
            <p:nvPr/>
          </p:nvGrpSpPr>
          <p:grpSpPr>
            <a:xfrm>
              <a:off x="7974520" y="632948"/>
              <a:ext cx="240065" cy="240065"/>
              <a:chOff x="7974544" y="632948"/>
              <a:chExt cx="240065" cy="240065"/>
            </a:xfrm>
          </p:grpSpPr>
          <p:sp>
            <p:nvSpPr>
              <p:cNvPr id="13" name="Oval 28"/>
              <p:cNvSpPr>
                <a:spLocks noChangeArrowheads="1"/>
              </p:cNvSpPr>
              <p:nvPr/>
            </p:nvSpPr>
            <p:spPr bwMode="auto">
              <a:xfrm>
                <a:off x="7976778" y="637394"/>
                <a:ext cx="235622" cy="231173"/>
              </a:xfrm>
              <a:prstGeom prst="ellipse">
                <a:avLst/>
              </a:prstGeom>
              <a:solidFill>
                <a:schemeClr val="tx1">
                  <a:lumMod val="85000"/>
                  <a:lumOff val="15000"/>
                </a:schemeClr>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14" name="Freeform 29"/>
              <p:cNvSpPr>
                <a:spLocks noEditPoints="1"/>
              </p:cNvSpPr>
              <p:nvPr/>
            </p:nvSpPr>
            <p:spPr bwMode="auto">
              <a:xfrm>
                <a:off x="7974544" y="632948"/>
                <a:ext cx="240065" cy="240065"/>
              </a:xfrm>
              <a:custGeom>
                <a:avLst/>
                <a:gdLst>
                  <a:gd name="T0" fmla="*/ 62 w 123"/>
                  <a:gd name="T1" fmla="*/ 123 h 123"/>
                  <a:gd name="T2" fmla="*/ 0 w 123"/>
                  <a:gd name="T3" fmla="*/ 62 h 123"/>
                  <a:gd name="T4" fmla="*/ 62 w 123"/>
                  <a:gd name="T5" fmla="*/ 0 h 123"/>
                  <a:gd name="T6" fmla="*/ 123 w 123"/>
                  <a:gd name="T7" fmla="*/ 62 h 123"/>
                  <a:gd name="T8" fmla="*/ 62 w 123"/>
                  <a:gd name="T9" fmla="*/ 123 h 123"/>
                  <a:gd name="T10" fmla="*/ 62 w 123"/>
                  <a:gd name="T11" fmla="*/ 4 h 123"/>
                  <a:gd name="T12" fmla="*/ 4 w 123"/>
                  <a:gd name="T13" fmla="*/ 62 h 123"/>
                  <a:gd name="T14" fmla="*/ 62 w 123"/>
                  <a:gd name="T15" fmla="*/ 119 h 123"/>
                  <a:gd name="T16" fmla="*/ 119 w 123"/>
                  <a:gd name="T17" fmla="*/ 62 h 123"/>
                  <a:gd name="T18" fmla="*/ 62 w 123"/>
                  <a:gd name="T19" fmla="*/ 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3">
                    <a:moveTo>
                      <a:pt x="62" y="123"/>
                    </a:moveTo>
                    <a:cubicBezTo>
                      <a:pt x="28" y="123"/>
                      <a:pt x="0" y="96"/>
                      <a:pt x="0" y="62"/>
                    </a:cubicBezTo>
                    <a:cubicBezTo>
                      <a:pt x="0" y="28"/>
                      <a:pt x="28" y="0"/>
                      <a:pt x="62" y="0"/>
                    </a:cubicBezTo>
                    <a:cubicBezTo>
                      <a:pt x="96" y="0"/>
                      <a:pt x="123" y="28"/>
                      <a:pt x="123" y="62"/>
                    </a:cubicBezTo>
                    <a:cubicBezTo>
                      <a:pt x="123" y="96"/>
                      <a:pt x="96" y="123"/>
                      <a:pt x="62" y="123"/>
                    </a:cubicBezTo>
                    <a:close/>
                    <a:moveTo>
                      <a:pt x="62" y="4"/>
                    </a:moveTo>
                    <a:cubicBezTo>
                      <a:pt x="30" y="4"/>
                      <a:pt x="4" y="30"/>
                      <a:pt x="4" y="62"/>
                    </a:cubicBezTo>
                    <a:cubicBezTo>
                      <a:pt x="4" y="93"/>
                      <a:pt x="30" y="119"/>
                      <a:pt x="62" y="119"/>
                    </a:cubicBezTo>
                    <a:cubicBezTo>
                      <a:pt x="93" y="119"/>
                      <a:pt x="119" y="93"/>
                      <a:pt x="119" y="62"/>
                    </a:cubicBezTo>
                    <a:cubicBezTo>
                      <a:pt x="119" y="30"/>
                      <a:pt x="93" y="4"/>
                      <a:pt x="62" y="4"/>
                    </a:cubicBezTo>
                    <a:close/>
                  </a:path>
                </a:pathLst>
              </a:custGeom>
              <a:solidFill>
                <a:schemeClr val="tx1">
                  <a:lumMod val="75000"/>
                  <a:lumOff val="25000"/>
                </a:schemeClr>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15" name="Glass Base"/>
              <p:cNvSpPr>
                <a:spLocks noChangeArrowheads="1"/>
              </p:cNvSpPr>
              <p:nvPr/>
            </p:nvSpPr>
            <p:spPr bwMode="auto">
              <a:xfrm>
                <a:off x="8021222" y="677406"/>
                <a:ext cx="146709" cy="151152"/>
              </a:xfrm>
              <a:prstGeom prst="ellipse">
                <a:avLst/>
              </a:prstGeom>
              <a:solidFill>
                <a:schemeClr val="tx2"/>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16" name="Glassy"/>
              <p:cNvSpPr>
                <a:spLocks noEditPoints="1"/>
              </p:cNvSpPr>
              <p:nvPr/>
            </p:nvSpPr>
            <p:spPr bwMode="auto">
              <a:xfrm>
                <a:off x="8030114" y="688518"/>
                <a:ext cx="128924" cy="128924"/>
              </a:xfrm>
              <a:custGeom>
                <a:avLst/>
                <a:gdLst>
                  <a:gd name="T0" fmla="*/ 33 w 66"/>
                  <a:gd name="T1" fmla="*/ 17 h 66"/>
                  <a:gd name="T2" fmla="*/ 17 w 66"/>
                  <a:gd name="T3" fmla="*/ 33 h 66"/>
                  <a:gd name="T4" fmla="*/ 8 w 66"/>
                  <a:gd name="T5" fmla="*/ 41 h 66"/>
                  <a:gd name="T6" fmla="*/ 0 w 66"/>
                  <a:gd name="T7" fmla="*/ 33 h 66"/>
                  <a:gd name="T8" fmla="*/ 33 w 66"/>
                  <a:gd name="T9" fmla="*/ 0 h 66"/>
                  <a:gd name="T10" fmla="*/ 41 w 66"/>
                  <a:gd name="T11" fmla="*/ 8 h 66"/>
                  <a:gd name="T12" fmla="*/ 33 w 66"/>
                  <a:gd name="T13" fmla="*/ 17 h 66"/>
                  <a:gd name="T14" fmla="*/ 57 w 66"/>
                  <a:gd name="T15" fmla="*/ 24 h 66"/>
                  <a:gd name="T16" fmla="*/ 48 w 66"/>
                  <a:gd name="T17" fmla="*/ 33 h 66"/>
                  <a:gd name="T18" fmla="*/ 33 w 66"/>
                  <a:gd name="T19" fmla="*/ 48 h 66"/>
                  <a:gd name="T20" fmla="*/ 24 w 66"/>
                  <a:gd name="T21" fmla="*/ 57 h 66"/>
                  <a:gd name="T22" fmla="*/ 33 w 66"/>
                  <a:gd name="T23" fmla="*/ 66 h 66"/>
                  <a:gd name="T24" fmla="*/ 66 w 66"/>
                  <a:gd name="T25" fmla="*/ 33 h 66"/>
                  <a:gd name="T26" fmla="*/ 57 w 66"/>
                  <a:gd name="T27" fmla="*/ 2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66">
                    <a:moveTo>
                      <a:pt x="33" y="17"/>
                    </a:moveTo>
                    <a:cubicBezTo>
                      <a:pt x="24" y="17"/>
                      <a:pt x="17" y="24"/>
                      <a:pt x="17" y="33"/>
                    </a:cubicBezTo>
                    <a:cubicBezTo>
                      <a:pt x="17" y="37"/>
                      <a:pt x="13" y="41"/>
                      <a:pt x="8" y="41"/>
                    </a:cubicBezTo>
                    <a:cubicBezTo>
                      <a:pt x="4" y="41"/>
                      <a:pt x="0" y="37"/>
                      <a:pt x="0" y="33"/>
                    </a:cubicBezTo>
                    <a:cubicBezTo>
                      <a:pt x="0" y="14"/>
                      <a:pt x="15" y="0"/>
                      <a:pt x="33" y="0"/>
                    </a:cubicBezTo>
                    <a:cubicBezTo>
                      <a:pt x="38" y="0"/>
                      <a:pt x="41" y="3"/>
                      <a:pt x="41" y="8"/>
                    </a:cubicBezTo>
                    <a:cubicBezTo>
                      <a:pt x="41" y="13"/>
                      <a:pt x="38" y="17"/>
                      <a:pt x="33" y="17"/>
                    </a:cubicBezTo>
                    <a:close/>
                    <a:moveTo>
                      <a:pt x="57" y="24"/>
                    </a:moveTo>
                    <a:cubicBezTo>
                      <a:pt x="52" y="24"/>
                      <a:pt x="48" y="28"/>
                      <a:pt x="48" y="33"/>
                    </a:cubicBezTo>
                    <a:cubicBezTo>
                      <a:pt x="48" y="41"/>
                      <a:pt x="41" y="48"/>
                      <a:pt x="33" y="48"/>
                    </a:cubicBezTo>
                    <a:cubicBezTo>
                      <a:pt x="28" y="48"/>
                      <a:pt x="24" y="52"/>
                      <a:pt x="24" y="57"/>
                    </a:cubicBezTo>
                    <a:cubicBezTo>
                      <a:pt x="24" y="62"/>
                      <a:pt x="28" y="66"/>
                      <a:pt x="33" y="66"/>
                    </a:cubicBezTo>
                    <a:cubicBezTo>
                      <a:pt x="51" y="66"/>
                      <a:pt x="66" y="51"/>
                      <a:pt x="66" y="33"/>
                    </a:cubicBezTo>
                    <a:cubicBezTo>
                      <a:pt x="66" y="28"/>
                      <a:pt x="62" y="24"/>
                      <a:pt x="57" y="24"/>
                    </a:cubicBezTo>
                    <a:close/>
                  </a:path>
                </a:pathLst>
              </a:custGeom>
              <a:solidFill>
                <a:schemeClr val="bg1">
                  <a:alpha val="55000"/>
                </a:schemeClr>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sp>
            <p:nvSpPr>
              <p:cNvPr id="17" name="Glass Ring"/>
              <p:cNvSpPr>
                <a:spLocks noEditPoints="1"/>
              </p:cNvSpPr>
              <p:nvPr/>
            </p:nvSpPr>
            <p:spPr bwMode="auto">
              <a:xfrm>
                <a:off x="8016753" y="672960"/>
                <a:ext cx="155598" cy="160044"/>
              </a:xfrm>
              <a:custGeom>
                <a:avLst/>
                <a:gdLst>
                  <a:gd name="T0" fmla="*/ 40 w 80"/>
                  <a:gd name="T1" fmla="*/ 81 h 81"/>
                  <a:gd name="T2" fmla="*/ 0 w 80"/>
                  <a:gd name="T3" fmla="*/ 41 h 81"/>
                  <a:gd name="T4" fmla="*/ 40 w 80"/>
                  <a:gd name="T5" fmla="*/ 0 h 81"/>
                  <a:gd name="T6" fmla="*/ 80 w 80"/>
                  <a:gd name="T7" fmla="*/ 41 h 81"/>
                  <a:gd name="T8" fmla="*/ 40 w 80"/>
                  <a:gd name="T9" fmla="*/ 81 h 81"/>
                  <a:gd name="T10" fmla="*/ 40 w 80"/>
                  <a:gd name="T11" fmla="*/ 3 h 81"/>
                  <a:gd name="T12" fmla="*/ 3 w 80"/>
                  <a:gd name="T13" fmla="*/ 41 h 81"/>
                  <a:gd name="T14" fmla="*/ 40 w 80"/>
                  <a:gd name="T15" fmla="*/ 78 h 81"/>
                  <a:gd name="T16" fmla="*/ 77 w 80"/>
                  <a:gd name="T17" fmla="*/ 41 h 81"/>
                  <a:gd name="T18" fmla="*/ 40 w 80"/>
                  <a:gd name="T19"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1">
                    <a:moveTo>
                      <a:pt x="40" y="81"/>
                    </a:moveTo>
                    <a:cubicBezTo>
                      <a:pt x="18" y="81"/>
                      <a:pt x="0" y="63"/>
                      <a:pt x="0" y="41"/>
                    </a:cubicBezTo>
                    <a:cubicBezTo>
                      <a:pt x="0" y="18"/>
                      <a:pt x="18" y="0"/>
                      <a:pt x="40" y="0"/>
                    </a:cubicBezTo>
                    <a:cubicBezTo>
                      <a:pt x="62" y="0"/>
                      <a:pt x="80" y="18"/>
                      <a:pt x="80" y="41"/>
                    </a:cubicBezTo>
                    <a:cubicBezTo>
                      <a:pt x="80" y="63"/>
                      <a:pt x="62" y="81"/>
                      <a:pt x="40" y="81"/>
                    </a:cubicBezTo>
                    <a:close/>
                    <a:moveTo>
                      <a:pt x="40" y="3"/>
                    </a:moveTo>
                    <a:cubicBezTo>
                      <a:pt x="19" y="3"/>
                      <a:pt x="3" y="20"/>
                      <a:pt x="3" y="41"/>
                    </a:cubicBezTo>
                    <a:cubicBezTo>
                      <a:pt x="3" y="61"/>
                      <a:pt x="19" y="78"/>
                      <a:pt x="40" y="78"/>
                    </a:cubicBezTo>
                    <a:cubicBezTo>
                      <a:pt x="60" y="78"/>
                      <a:pt x="77" y="61"/>
                      <a:pt x="77" y="41"/>
                    </a:cubicBezTo>
                    <a:cubicBezTo>
                      <a:pt x="77" y="20"/>
                      <a:pt x="60" y="3"/>
                      <a:pt x="40" y="3"/>
                    </a:cubicBezTo>
                    <a:close/>
                  </a:path>
                </a:pathLst>
              </a:custGeom>
              <a:solidFill>
                <a:schemeClr val="tx1">
                  <a:lumMod val="50000"/>
                  <a:lumOff val="50000"/>
                </a:schemeClr>
              </a:solidFill>
              <a:ln>
                <a:noFill/>
              </a:ln>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lumMod val="65000"/>
                      <a:lumOff val="35000"/>
                    </a:schemeClr>
                  </a:solidFill>
                </a:endParaRPr>
              </a:p>
            </p:txBody>
          </p:sp>
        </p:grpSp>
      </p:grpSp>
      <p:sp>
        <p:nvSpPr>
          <p:cNvPr id="67" name="TextBox 66"/>
          <p:cNvSpPr txBox="1"/>
          <p:nvPr/>
        </p:nvSpPr>
        <p:spPr>
          <a:xfrm>
            <a:off x="385059" y="378228"/>
            <a:ext cx="7387771" cy="1477340"/>
          </a:xfrm>
          <a:prstGeom prst="rect">
            <a:avLst/>
          </a:prstGeom>
          <a:noFill/>
          <a:ln w="28575">
            <a:noFill/>
          </a:ln>
        </p:spPr>
        <p:txBody>
          <a:bodyPr wrap="square" lIns="243852" tIns="121926" rIns="243852" bIns="121926" rtlCol="0">
            <a:spAutoFit/>
          </a:bodyPr>
          <a:lstStyle/>
          <a:p>
            <a:r>
              <a:rPr lang="en-US" sz="8000" dirty="0" err="1">
                <a:solidFill>
                  <a:schemeClr val="bg1">
                    <a:lumMod val="85000"/>
                  </a:schemeClr>
                </a:solidFill>
                <a:latin typeface="Aharoni" panose="02010803020104030203" pitchFamily="2" charset="-79"/>
                <a:ea typeface="Lato Medium" panose="020F0502020204030203" pitchFamily="34" charset="0"/>
                <a:cs typeface="Aharoni" panose="02010803020104030203" pitchFamily="2" charset="-79"/>
              </a:rPr>
              <a:t>KeyRock.Com</a:t>
            </a:r>
            <a:endParaRPr lang="en-US" sz="8000" dirty="0">
              <a:solidFill>
                <a:schemeClr val="bg1">
                  <a:lumMod val="85000"/>
                </a:schemeClr>
              </a:solidFill>
              <a:latin typeface="Aharoni" panose="02010803020104030203" pitchFamily="2" charset="-79"/>
              <a:ea typeface="Lato Medium" panose="020F0502020204030203" pitchFamily="34" charset="0"/>
              <a:cs typeface="Aharoni" panose="02010803020104030203" pitchFamily="2" charset="-79"/>
            </a:endParaRPr>
          </a:p>
        </p:txBody>
      </p:sp>
      <p:sp>
        <p:nvSpPr>
          <p:cNvPr id="68" name="TextBox 67"/>
          <p:cNvSpPr txBox="1"/>
          <p:nvPr/>
        </p:nvSpPr>
        <p:spPr>
          <a:xfrm>
            <a:off x="1095582" y="2340827"/>
            <a:ext cx="3822895" cy="1077218"/>
          </a:xfrm>
          <a:prstGeom prst="rect">
            <a:avLst/>
          </a:prstGeom>
          <a:noFill/>
        </p:spPr>
        <p:txBody>
          <a:bodyPr wrap="square" rtlCol="0">
            <a:spAutoFit/>
          </a:bodyPr>
          <a:lstStyle/>
          <a:p>
            <a:r>
              <a:rPr lang="en-US" sz="3200" b="1" dirty="0">
                <a:solidFill>
                  <a:schemeClr val="tx1">
                    <a:lumMod val="65000"/>
                    <a:lumOff val="35000"/>
                  </a:schemeClr>
                </a:solidFill>
                <a:latin typeface="Arial Black" panose="020B0A04020102020204" pitchFamily="34" charset="0"/>
                <a:ea typeface="Playfair Display SC Black" charset="0"/>
                <a:cs typeface="Playfair Display SC Black" charset="0"/>
              </a:rPr>
              <a:t>Profiles and Purchases</a:t>
            </a:r>
            <a:endParaRPr lang="en-US" sz="3200" dirty="0">
              <a:solidFill>
                <a:schemeClr val="tx1">
                  <a:lumMod val="65000"/>
                  <a:lumOff val="35000"/>
                </a:schemeClr>
              </a:solidFill>
              <a:latin typeface="Arial Black" panose="020B0A04020102020204" pitchFamily="34" charset="0"/>
              <a:ea typeface="Playfair Display SC" charset="0"/>
              <a:cs typeface="Playfair Display SC" charset="0"/>
            </a:endParaRPr>
          </a:p>
        </p:txBody>
      </p:sp>
      <p:sp>
        <p:nvSpPr>
          <p:cNvPr id="69" name="Rectangle 68"/>
          <p:cNvSpPr/>
          <p:nvPr/>
        </p:nvSpPr>
        <p:spPr>
          <a:xfrm>
            <a:off x="1160915" y="3517742"/>
            <a:ext cx="3372540" cy="830997"/>
          </a:xfrm>
          <a:prstGeom prst="rect">
            <a:avLst/>
          </a:prstGeom>
        </p:spPr>
        <p:txBody>
          <a:bodyPr wrap="square">
            <a:spAutoFit/>
          </a:bodyPr>
          <a:lstStyle/>
          <a:p>
            <a:pPr marL="171450" indent="-171450">
              <a:buFont typeface="Wingdings" panose="05000000000000000000" pitchFamily="2" charset="2"/>
              <a:buChar char="§"/>
            </a:pPr>
            <a:r>
              <a:rPr lang="en-US" sz="1600" dirty="0">
                <a:solidFill>
                  <a:schemeClr val="tx1">
                    <a:lumMod val="75000"/>
                    <a:lumOff val="25000"/>
                  </a:schemeClr>
                </a:solidFill>
                <a:latin typeface="Century Gothic" charset="0"/>
                <a:ea typeface="Century Gothic" charset="0"/>
                <a:cs typeface="Century Gothic" charset="0"/>
              </a:rPr>
              <a:t>Basic Information</a:t>
            </a:r>
          </a:p>
          <a:p>
            <a:pPr marL="171450" indent="-171450">
              <a:buFont typeface="Wingdings" panose="05000000000000000000" pitchFamily="2" charset="2"/>
              <a:buChar char="§"/>
            </a:pPr>
            <a:r>
              <a:rPr lang="en-US" sz="1600" dirty="0">
                <a:solidFill>
                  <a:schemeClr val="tx1">
                    <a:lumMod val="75000"/>
                    <a:lumOff val="25000"/>
                  </a:schemeClr>
                </a:solidFill>
                <a:latin typeface="Century Gothic" charset="0"/>
                <a:ea typeface="Century Gothic" charset="0"/>
                <a:cs typeface="Century Gothic" charset="0"/>
              </a:rPr>
              <a:t>Browsing and Shopping Cart</a:t>
            </a:r>
          </a:p>
          <a:p>
            <a:pPr marL="171450" indent="-171450">
              <a:buFont typeface="Wingdings" panose="05000000000000000000" pitchFamily="2" charset="2"/>
              <a:buChar char="§"/>
            </a:pPr>
            <a:r>
              <a:rPr lang="en-US" sz="1600" dirty="0">
                <a:solidFill>
                  <a:schemeClr val="tx1">
                    <a:lumMod val="75000"/>
                    <a:lumOff val="25000"/>
                  </a:schemeClr>
                </a:solidFill>
                <a:latin typeface="Century Gothic" charset="0"/>
                <a:ea typeface="Century Gothic" charset="0"/>
                <a:cs typeface="Century Gothic" charset="0"/>
              </a:rPr>
              <a:t>Metrics</a:t>
            </a:r>
          </a:p>
        </p:txBody>
      </p:sp>
      <p:sp>
        <p:nvSpPr>
          <p:cNvPr id="2" name="Picture Placeholder 1"/>
          <p:cNvSpPr>
            <a:spLocks noGrp="1"/>
          </p:cNvSpPr>
          <p:nvPr>
            <p:ph type="pic" sz="quarter" idx="11"/>
          </p:nvPr>
        </p:nvSpPr>
        <p:spPr/>
      </p:sp>
      <p:sp>
        <p:nvSpPr>
          <p:cNvPr id="3" name="Picture Placeholder 2"/>
          <p:cNvSpPr>
            <a:spLocks noGrp="1"/>
          </p:cNvSpPr>
          <p:nvPr>
            <p:ph type="pic" sz="quarter" idx="10"/>
          </p:nvPr>
        </p:nvSpPr>
        <p:spPr/>
      </p:sp>
      <p:sp>
        <p:nvSpPr>
          <p:cNvPr id="64" name="Rectangle 63">
            <a:extLst>
              <a:ext uri="{FF2B5EF4-FFF2-40B4-BE49-F238E27FC236}">
                <a16:creationId xmlns:a16="http://schemas.microsoft.com/office/drawing/2014/main" id="{73BBBC25-3207-4551-BA47-0B9D8D43A57D}"/>
              </a:ext>
            </a:extLst>
          </p:cNvPr>
          <p:cNvSpPr/>
          <p:nvPr/>
        </p:nvSpPr>
        <p:spPr>
          <a:xfrm>
            <a:off x="6004152" y="2514576"/>
            <a:ext cx="2334501" cy="4125962"/>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DB619EC0-47EA-44B3-8C39-B3B7C351AAEF}"/>
              </a:ext>
            </a:extLst>
          </p:cNvPr>
          <p:cNvSpPr/>
          <p:nvPr/>
        </p:nvSpPr>
        <p:spPr>
          <a:xfrm>
            <a:off x="8947872" y="476376"/>
            <a:ext cx="2334501" cy="4094045"/>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a:extLst>
              <a:ext uri="{FF2B5EF4-FFF2-40B4-BE49-F238E27FC236}">
                <a16:creationId xmlns:a16="http://schemas.microsoft.com/office/drawing/2014/main" id="{2CA3B4B1-0D1E-3B42-93B4-F1AB222AD78B}"/>
              </a:ext>
            </a:extLst>
          </p:cNvPr>
          <p:cNvPicPr>
            <a:picLocks noChangeAspect="1"/>
          </p:cNvPicPr>
          <p:nvPr/>
        </p:nvPicPr>
        <p:blipFill>
          <a:blip r:embed="rId3"/>
          <a:stretch>
            <a:fillRect/>
          </a:stretch>
        </p:blipFill>
        <p:spPr>
          <a:xfrm>
            <a:off x="6002818" y="2533078"/>
            <a:ext cx="2337157" cy="4119952"/>
          </a:xfrm>
          <a:prstGeom prst="rect">
            <a:avLst/>
          </a:prstGeom>
        </p:spPr>
      </p:pic>
      <p:pic>
        <p:nvPicPr>
          <p:cNvPr id="72" name="Picture 71">
            <a:extLst>
              <a:ext uri="{FF2B5EF4-FFF2-40B4-BE49-F238E27FC236}">
                <a16:creationId xmlns:a16="http://schemas.microsoft.com/office/drawing/2014/main" id="{62C32137-EDF2-6D4D-B5E9-CDF367E35570}"/>
              </a:ext>
            </a:extLst>
          </p:cNvPr>
          <p:cNvPicPr>
            <a:picLocks noChangeAspect="1"/>
          </p:cNvPicPr>
          <p:nvPr/>
        </p:nvPicPr>
        <p:blipFill>
          <a:blip r:embed="rId4"/>
          <a:stretch>
            <a:fillRect/>
          </a:stretch>
        </p:blipFill>
        <p:spPr>
          <a:xfrm>
            <a:off x="8954830" y="476375"/>
            <a:ext cx="2335074" cy="4134309"/>
          </a:xfrm>
          <a:prstGeom prst="rect">
            <a:avLst/>
          </a:prstGeom>
        </p:spPr>
      </p:pic>
    </p:spTree>
    <p:extLst>
      <p:ext uri="{BB962C8B-B14F-4D97-AF65-F5344CB8AC3E}">
        <p14:creationId xmlns:p14="http://schemas.microsoft.com/office/powerpoint/2010/main" val="8542083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down)">
                                      <p:cBhvr>
                                        <p:cTn id="7" dur="750"/>
                                        <p:tgtEl>
                                          <p:spTgt spid="72"/>
                                        </p:tgtEl>
                                      </p:cBhvr>
                                    </p:animEffect>
                                  </p:childTnLst>
                                </p:cTn>
                              </p:par>
                              <p:par>
                                <p:cTn id="8" presetID="22" presetClass="entr" presetSubtype="4" fill="hold"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wipe(down)">
                                      <p:cBhvr>
                                        <p:cTn id="10" dur="750"/>
                                        <p:tgtEl>
                                          <p:spTgt spid="6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wipe(down)">
                                      <p:cBhvr>
                                        <p:cTn id="13" dur="750"/>
                                        <p:tgtEl>
                                          <p:spTgt spid="64"/>
                                        </p:tgtEl>
                                      </p:cBhvr>
                                    </p:animEffect>
                                  </p:childTnLst>
                                </p:cTn>
                              </p:par>
                              <p:par>
                                <p:cTn id="14" presetID="2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750"/>
                                        <p:tgtEl>
                                          <p:spTgt spid="4"/>
                                        </p:tgtEl>
                                      </p:cBhvr>
                                    </p:animEffect>
                                  </p:childTnLst>
                                </p:cTn>
                              </p:par>
                              <p:par>
                                <p:cTn id="17" presetID="22" presetClass="entr" presetSubtype="4"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750"/>
                                        <p:tgtEl>
                                          <p:spTgt spid="34"/>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750" fill="hold"/>
                                        <p:tgtEl>
                                          <p:spTgt spid="68"/>
                                        </p:tgtEl>
                                        <p:attrNameLst>
                                          <p:attrName>ppt_x</p:attrName>
                                        </p:attrNameLst>
                                      </p:cBhvr>
                                      <p:tavLst>
                                        <p:tav tm="0">
                                          <p:val>
                                            <p:strVal val="#ppt_x"/>
                                          </p:val>
                                        </p:tav>
                                        <p:tav tm="100000">
                                          <p:val>
                                            <p:strVal val="#ppt_x"/>
                                          </p:val>
                                        </p:tav>
                                      </p:tavLst>
                                    </p:anim>
                                    <p:anim calcmode="lin" valueType="num">
                                      <p:cBhvr additive="base">
                                        <p:cTn id="23" dur="750" fill="hold"/>
                                        <p:tgtEl>
                                          <p:spTgt spid="68"/>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750" fill="hold"/>
                                        <p:tgtEl>
                                          <p:spTgt spid="69"/>
                                        </p:tgtEl>
                                        <p:attrNameLst>
                                          <p:attrName>ppt_x</p:attrName>
                                        </p:attrNameLst>
                                      </p:cBhvr>
                                      <p:tavLst>
                                        <p:tav tm="0">
                                          <p:val>
                                            <p:strVal val="#ppt_x"/>
                                          </p:val>
                                        </p:tav>
                                        <p:tav tm="100000">
                                          <p:val>
                                            <p:strVal val="#ppt_x"/>
                                          </p:val>
                                        </p:tav>
                                      </p:tavLst>
                                    </p:anim>
                                    <p:anim calcmode="lin" valueType="num">
                                      <p:cBhvr additive="base">
                                        <p:cTn id="27" dur="750" fill="hold"/>
                                        <p:tgtEl>
                                          <p:spTgt spid="6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 calcmode="lin" valueType="num">
                                      <p:cBhvr additive="base">
                                        <p:cTn id="30" dur="750" fill="hold"/>
                                        <p:tgtEl>
                                          <p:spTgt spid="67"/>
                                        </p:tgtEl>
                                        <p:attrNameLst>
                                          <p:attrName>ppt_x</p:attrName>
                                        </p:attrNameLst>
                                      </p:cBhvr>
                                      <p:tavLst>
                                        <p:tav tm="0">
                                          <p:val>
                                            <p:strVal val="#ppt_x"/>
                                          </p:val>
                                        </p:tav>
                                        <p:tav tm="100000">
                                          <p:val>
                                            <p:strVal val="#ppt_x"/>
                                          </p:val>
                                        </p:tav>
                                      </p:tavLst>
                                    </p:anim>
                                    <p:anim calcmode="lin" valueType="num">
                                      <p:cBhvr additive="base">
                                        <p:cTn id="31" dur="750" fill="hold"/>
                                        <p:tgtEl>
                                          <p:spTgt spid="67"/>
                                        </p:tgtEl>
                                        <p:attrNameLst>
                                          <p:attrName>ppt_y</p:attrName>
                                        </p:attrNameLst>
                                      </p:cBhvr>
                                      <p:tavLst>
                                        <p:tav tm="0">
                                          <p:val>
                                            <p:strVal val="1+#ppt_h/2"/>
                                          </p:val>
                                        </p:tav>
                                        <p:tav tm="100000">
                                          <p:val>
                                            <p:strVal val="#ppt_y"/>
                                          </p:val>
                                        </p:tav>
                                      </p:tavLst>
                                    </p:anim>
                                  </p:childTnLst>
                                </p:cTn>
                              </p:par>
                              <p:par>
                                <p:cTn id="32" presetID="22" presetClass="entr" presetSubtype="4" fill="hold" grpId="0"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wipe(down)">
                                      <p:cBhvr>
                                        <p:cTn id="34" dur="75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64" grpId="0" animBg="1"/>
      <p:bldP spid="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F9B3A0-D5AF-4B44-A6B4-3B5400001F13}"/>
              </a:ext>
            </a:extLst>
          </p:cNvPr>
          <p:cNvSpPr/>
          <p:nvPr/>
        </p:nvSpPr>
        <p:spPr>
          <a:xfrm>
            <a:off x="-288758" y="-385011"/>
            <a:ext cx="12480758" cy="72498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E11D79-FFBF-42CA-8AE8-71DB2058E584}"/>
              </a:ext>
            </a:extLst>
          </p:cNvPr>
          <p:cNvSpPr/>
          <p:nvPr/>
        </p:nvSpPr>
        <p:spPr>
          <a:xfrm>
            <a:off x="-137581" y="55921"/>
            <a:ext cx="12178403" cy="6858000"/>
          </a:xfrm>
          <a:prstGeom prst="rect">
            <a:avLst/>
          </a:prstGeom>
          <a:gradFill flip="none" rotWithShape="1">
            <a:gsLst>
              <a:gs pos="0">
                <a:srgbClr val="25264E">
                  <a:lumMod val="90000"/>
                  <a:lumOff val="10000"/>
                </a:srgbClr>
              </a:gs>
              <a:gs pos="99000">
                <a:srgbClr val="4F2F58">
                  <a:lumMod val="94000"/>
                  <a:lumOff val="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pic>
        <p:nvPicPr>
          <p:cNvPr id="6" name="Picture 5">
            <a:extLst>
              <a:ext uri="{FF2B5EF4-FFF2-40B4-BE49-F238E27FC236}">
                <a16:creationId xmlns:a16="http://schemas.microsoft.com/office/drawing/2014/main" id="{832EF837-FF63-994D-8D31-67707DF27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787" y="49122"/>
            <a:ext cx="7972424" cy="6770839"/>
          </a:xfrm>
          <a:prstGeom prst="rect">
            <a:avLst/>
          </a:prstGeom>
        </p:spPr>
      </p:pic>
    </p:spTree>
    <p:extLst>
      <p:ext uri="{BB962C8B-B14F-4D97-AF65-F5344CB8AC3E}">
        <p14:creationId xmlns:p14="http://schemas.microsoft.com/office/powerpoint/2010/main" val="1078483171"/>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F9B3A0-D5AF-4B44-A6B4-3B5400001F13}"/>
              </a:ext>
            </a:extLst>
          </p:cNvPr>
          <p:cNvSpPr/>
          <p:nvPr/>
        </p:nvSpPr>
        <p:spPr>
          <a:xfrm>
            <a:off x="-288758" y="-385011"/>
            <a:ext cx="12480758" cy="72498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E11D79-FFBF-42CA-8AE8-71DB2058E584}"/>
              </a:ext>
            </a:extLst>
          </p:cNvPr>
          <p:cNvSpPr/>
          <p:nvPr/>
        </p:nvSpPr>
        <p:spPr>
          <a:xfrm>
            <a:off x="-137581" y="55921"/>
            <a:ext cx="12178403" cy="6858000"/>
          </a:xfrm>
          <a:prstGeom prst="rect">
            <a:avLst/>
          </a:prstGeom>
          <a:gradFill flip="none" rotWithShape="1">
            <a:gsLst>
              <a:gs pos="0">
                <a:srgbClr val="25264E">
                  <a:lumMod val="90000"/>
                  <a:lumOff val="10000"/>
                </a:srgbClr>
              </a:gs>
              <a:gs pos="99000">
                <a:srgbClr val="4F2F58">
                  <a:lumMod val="94000"/>
                  <a:lumOff val="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pic>
        <p:nvPicPr>
          <p:cNvPr id="5" name="Picture 4">
            <a:extLst>
              <a:ext uri="{FF2B5EF4-FFF2-40B4-BE49-F238E27FC236}">
                <a16:creationId xmlns:a16="http://schemas.microsoft.com/office/drawing/2014/main" id="{B29ED8A0-B220-0B4C-9195-5671E4E1A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346" y="55921"/>
            <a:ext cx="7103307" cy="6746157"/>
          </a:xfrm>
          <a:prstGeom prst="rect">
            <a:avLst/>
          </a:prstGeom>
        </p:spPr>
      </p:pic>
    </p:spTree>
    <p:extLst>
      <p:ext uri="{BB962C8B-B14F-4D97-AF65-F5344CB8AC3E}">
        <p14:creationId xmlns:p14="http://schemas.microsoft.com/office/powerpoint/2010/main" val="917628389"/>
      </p:ext>
    </p:extLst>
  </p:cSld>
  <p:clrMapOvr>
    <a:masterClrMapping/>
  </p:clrMapOvr>
  <mc:AlternateContent xmlns:mc="http://schemas.openxmlformats.org/markup-compatibility/2006">
    <mc:Choice xmlns:p14="http://schemas.microsoft.com/office/powerpoint/2010/main" Requires="p14">
      <p:transition spd="slow" p14:dur="1200" advTm="5000">
        <p:dissolve/>
      </p:transition>
    </mc:Choice>
    <mc:Fallback>
      <p:transition spd="slow" advTm="5000">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6536566" y="997749"/>
            <a:ext cx="5118671" cy="4700067"/>
            <a:chOff x="6059488" y="970266"/>
            <a:chExt cx="5118671" cy="4700067"/>
          </a:xfrm>
        </p:grpSpPr>
        <p:sp>
          <p:nvSpPr>
            <p:cNvPr id="3" name="Shape 22027"/>
            <p:cNvSpPr/>
            <p:nvPr/>
          </p:nvSpPr>
          <p:spPr>
            <a:xfrm flipH="1">
              <a:off x="7956837" y="2921990"/>
              <a:ext cx="2103722" cy="1794491"/>
            </a:xfrm>
            <a:custGeom>
              <a:avLst/>
              <a:gdLst/>
              <a:ahLst/>
              <a:cxnLst>
                <a:cxn ang="0">
                  <a:pos x="wd2" y="hd2"/>
                </a:cxn>
                <a:cxn ang="5400000">
                  <a:pos x="wd2" y="hd2"/>
                </a:cxn>
                <a:cxn ang="10800000">
                  <a:pos x="wd2" y="hd2"/>
                </a:cxn>
                <a:cxn ang="16200000">
                  <a:pos x="wd2" y="hd2"/>
                </a:cxn>
              </a:cxnLst>
              <a:rect l="0" t="0" r="r" b="b"/>
              <a:pathLst>
                <a:path w="18913" h="21393" extrusionOk="0">
                  <a:moveTo>
                    <a:pt x="12869" y="18552"/>
                  </a:moveTo>
                  <a:cubicBezTo>
                    <a:pt x="16205" y="18474"/>
                    <a:pt x="17388" y="14888"/>
                    <a:pt x="15505" y="10557"/>
                  </a:cubicBezTo>
                  <a:cubicBezTo>
                    <a:pt x="13624" y="6226"/>
                    <a:pt x="9379" y="2765"/>
                    <a:pt x="6043" y="2842"/>
                  </a:cubicBezTo>
                  <a:cubicBezTo>
                    <a:pt x="2707" y="2920"/>
                    <a:pt x="1524" y="6506"/>
                    <a:pt x="3406" y="10837"/>
                  </a:cubicBezTo>
                  <a:cubicBezTo>
                    <a:pt x="5288" y="15168"/>
                    <a:pt x="9533" y="18629"/>
                    <a:pt x="12869" y="18552"/>
                  </a:cubicBezTo>
                  <a:moveTo>
                    <a:pt x="4809" y="2"/>
                  </a:moveTo>
                  <a:cubicBezTo>
                    <a:pt x="9351" y="-103"/>
                    <a:pt x="15131" y="4609"/>
                    <a:pt x="17693" y="10506"/>
                  </a:cubicBezTo>
                  <a:cubicBezTo>
                    <a:pt x="20256" y="16404"/>
                    <a:pt x="18645" y="21287"/>
                    <a:pt x="14103" y="21392"/>
                  </a:cubicBezTo>
                  <a:cubicBezTo>
                    <a:pt x="9560" y="21497"/>
                    <a:pt x="3781" y="16785"/>
                    <a:pt x="1218" y="10887"/>
                  </a:cubicBezTo>
                  <a:cubicBezTo>
                    <a:pt x="-1344" y="4990"/>
                    <a:pt x="267" y="107"/>
                    <a:pt x="4809" y="2"/>
                  </a:cubicBezTo>
                  <a:close/>
                </a:path>
              </a:pathLst>
            </a:custGeom>
            <a:solidFill>
              <a:srgbClr val="6D7FEB"/>
            </a:solidFill>
            <a:ln w="12700">
              <a:miter lim="400000"/>
            </a:ln>
          </p:spPr>
          <p:txBody>
            <a:bodyPr lIns="19050" tIns="19050" rIns="19050" bIns="1905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4" name="Shape 22028"/>
            <p:cNvSpPr/>
            <p:nvPr/>
          </p:nvSpPr>
          <p:spPr>
            <a:xfrm flipH="1">
              <a:off x="7677551" y="2680690"/>
              <a:ext cx="2662408" cy="2271121"/>
            </a:xfrm>
            <a:custGeom>
              <a:avLst/>
              <a:gdLst/>
              <a:ahLst/>
              <a:cxnLst>
                <a:cxn ang="0">
                  <a:pos x="wd2" y="hd2"/>
                </a:cxn>
                <a:cxn ang="5400000">
                  <a:pos x="wd2" y="hd2"/>
                </a:cxn>
                <a:cxn ang="10800000">
                  <a:pos x="wd2" y="hd2"/>
                </a:cxn>
                <a:cxn ang="16200000">
                  <a:pos x="wd2" y="hd2"/>
                </a:cxn>
              </a:cxnLst>
              <a:rect l="0" t="0" r="r" b="b"/>
              <a:pathLst>
                <a:path w="18913" h="21393" extrusionOk="0">
                  <a:moveTo>
                    <a:pt x="13128" y="19147"/>
                  </a:moveTo>
                  <a:cubicBezTo>
                    <a:pt x="16717" y="19064"/>
                    <a:pt x="17990" y="15206"/>
                    <a:pt x="15965" y="10546"/>
                  </a:cubicBezTo>
                  <a:cubicBezTo>
                    <a:pt x="13940" y="5887"/>
                    <a:pt x="9373" y="2164"/>
                    <a:pt x="5784" y="2247"/>
                  </a:cubicBezTo>
                  <a:cubicBezTo>
                    <a:pt x="2195" y="2330"/>
                    <a:pt x="922" y="6188"/>
                    <a:pt x="2947" y="10847"/>
                  </a:cubicBezTo>
                  <a:cubicBezTo>
                    <a:pt x="4972" y="15507"/>
                    <a:pt x="9539" y="19230"/>
                    <a:pt x="13128" y="19147"/>
                  </a:cubicBezTo>
                  <a:moveTo>
                    <a:pt x="4809" y="2"/>
                  </a:moveTo>
                  <a:cubicBezTo>
                    <a:pt x="9351" y="-103"/>
                    <a:pt x="15131" y="4609"/>
                    <a:pt x="17693" y="10506"/>
                  </a:cubicBezTo>
                  <a:cubicBezTo>
                    <a:pt x="20256" y="16404"/>
                    <a:pt x="18645" y="21287"/>
                    <a:pt x="14103" y="21392"/>
                  </a:cubicBezTo>
                  <a:cubicBezTo>
                    <a:pt x="9561" y="21497"/>
                    <a:pt x="3781" y="16785"/>
                    <a:pt x="1218" y="10887"/>
                  </a:cubicBezTo>
                  <a:cubicBezTo>
                    <a:pt x="-1344" y="4990"/>
                    <a:pt x="267" y="107"/>
                    <a:pt x="4809" y="2"/>
                  </a:cubicBezTo>
                  <a:close/>
                </a:path>
              </a:pathLst>
            </a:custGeom>
            <a:solidFill>
              <a:srgbClr val="FFFFFF"/>
            </a:solidFill>
            <a:ln w="12700">
              <a:miter lim="400000"/>
            </a:ln>
          </p:spPr>
          <p:txBody>
            <a:bodyPr lIns="19050" tIns="19050" rIns="19050" bIns="1905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5" name="Shape 22029"/>
            <p:cNvSpPr/>
            <p:nvPr/>
          </p:nvSpPr>
          <p:spPr>
            <a:xfrm flipH="1">
              <a:off x="8510664" y="3391890"/>
              <a:ext cx="995578" cy="848943"/>
            </a:xfrm>
            <a:custGeom>
              <a:avLst/>
              <a:gdLst/>
              <a:ahLst/>
              <a:cxnLst>
                <a:cxn ang="0">
                  <a:pos x="wd2" y="hd2"/>
                </a:cxn>
                <a:cxn ang="5400000">
                  <a:pos x="wd2" y="hd2"/>
                </a:cxn>
                <a:cxn ang="10800000">
                  <a:pos x="wd2" y="hd2"/>
                </a:cxn>
                <a:cxn ang="16200000">
                  <a:pos x="wd2" y="hd2"/>
                </a:cxn>
              </a:cxnLst>
              <a:rect l="0" t="0" r="r" b="b"/>
              <a:pathLst>
                <a:path w="18912" h="21393" extrusionOk="0">
                  <a:moveTo>
                    <a:pt x="17690" y="10505"/>
                  </a:moveTo>
                  <a:cubicBezTo>
                    <a:pt x="15125" y="4598"/>
                    <a:pt x="9359" y="-104"/>
                    <a:pt x="4811" y="1"/>
                  </a:cubicBezTo>
                  <a:cubicBezTo>
                    <a:pt x="264" y="107"/>
                    <a:pt x="-1344" y="4980"/>
                    <a:pt x="1221" y="10886"/>
                  </a:cubicBezTo>
                  <a:cubicBezTo>
                    <a:pt x="3787" y="16794"/>
                    <a:pt x="9554" y="21496"/>
                    <a:pt x="14102" y="21391"/>
                  </a:cubicBezTo>
                  <a:cubicBezTo>
                    <a:pt x="18649" y="21285"/>
                    <a:pt x="20256" y="16412"/>
                    <a:pt x="17690" y="10505"/>
                  </a:cubicBezTo>
                  <a:close/>
                </a:path>
              </a:pathLst>
            </a:custGeom>
            <a:solidFill>
              <a:schemeClr val="bg1">
                <a:lumMod val="65000"/>
              </a:schemeClr>
            </a:solidFill>
            <a:ln w="12700">
              <a:miter lim="400000"/>
            </a:ln>
          </p:spPr>
          <p:txBody>
            <a:bodyPr lIns="19050" tIns="19050" rIns="19050" bIns="1905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6" name="Shape 22030"/>
            <p:cNvSpPr/>
            <p:nvPr/>
          </p:nvSpPr>
          <p:spPr>
            <a:xfrm flipH="1">
              <a:off x="7398225" y="2445739"/>
              <a:ext cx="3221133" cy="2747662"/>
            </a:xfrm>
            <a:custGeom>
              <a:avLst/>
              <a:gdLst/>
              <a:ahLst/>
              <a:cxnLst>
                <a:cxn ang="0">
                  <a:pos x="wd2" y="hd2"/>
                </a:cxn>
                <a:cxn ang="5400000">
                  <a:pos x="wd2" y="hd2"/>
                </a:cxn>
                <a:cxn ang="10800000">
                  <a:pos x="wd2" y="hd2"/>
                </a:cxn>
                <a:cxn ang="16200000">
                  <a:pos x="wd2" y="hd2"/>
                </a:cxn>
              </a:cxnLst>
              <a:rect l="0" t="0" r="r" b="b"/>
              <a:pathLst>
                <a:path w="18913" h="21393" extrusionOk="0">
                  <a:moveTo>
                    <a:pt x="13297" y="19537"/>
                  </a:moveTo>
                  <a:cubicBezTo>
                    <a:pt x="17051" y="19450"/>
                    <a:pt x="18383" y="15414"/>
                    <a:pt x="16265" y="10539"/>
                  </a:cubicBezTo>
                  <a:cubicBezTo>
                    <a:pt x="14147" y="5665"/>
                    <a:pt x="9369" y="1770"/>
                    <a:pt x="5615" y="1857"/>
                  </a:cubicBezTo>
                  <a:cubicBezTo>
                    <a:pt x="1861" y="1944"/>
                    <a:pt x="529" y="5980"/>
                    <a:pt x="2647" y="10854"/>
                  </a:cubicBezTo>
                  <a:cubicBezTo>
                    <a:pt x="4765" y="15729"/>
                    <a:pt x="9543" y="19624"/>
                    <a:pt x="13297" y="19537"/>
                  </a:cubicBezTo>
                  <a:moveTo>
                    <a:pt x="4809" y="2"/>
                  </a:moveTo>
                  <a:cubicBezTo>
                    <a:pt x="9351" y="-103"/>
                    <a:pt x="15131" y="4609"/>
                    <a:pt x="17694" y="10506"/>
                  </a:cubicBezTo>
                  <a:cubicBezTo>
                    <a:pt x="20256" y="16403"/>
                    <a:pt x="18645" y="21287"/>
                    <a:pt x="14103" y="21392"/>
                  </a:cubicBezTo>
                  <a:cubicBezTo>
                    <a:pt x="9561" y="21497"/>
                    <a:pt x="3781" y="16785"/>
                    <a:pt x="1218" y="10888"/>
                  </a:cubicBezTo>
                  <a:cubicBezTo>
                    <a:pt x="-1344" y="4990"/>
                    <a:pt x="267" y="107"/>
                    <a:pt x="4809" y="2"/>
                  </a:cubicBezTo>
                  <a:close/>
                </a:path>
              </a:pathLst>
            </a:custGeom>
            <a:solidFill>
              <a:srgbClr val="5FAEE7"/>
            </a:solidFill>
            <a:ln w="12700">
              <a:miter lim="400000"/>
            </a:ln>
          </p:spPr>
          <p:txBody>
            <a:bodyPr lIns="19050" tIns="19050" rIns="19050" bIns="1905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7" name="Shape 22031"/>
            <p:cNvSpPr/>
            <p:nvPr/>
          </p:nvSpPr>
          <p:spPr>
            <a:xfrm flipH="1">
              <a:off x="7118907" y="2204440"/>
              <a:ext cx="3779851" cy="3224305"/>
            </a:xfrm>
            <a:custGeom>
              <a:avLst/>
              <a:gdLst/>
              <a:ahLst/>
              <a:cxnLst>
                <a:cxn ang="0">
                  <a:pos x="wd2" y="hd2"/>
                </a:cxn>
                <a:cxn ang="5400000">
                  <a:pos x="wd2" y="hd2"/>
                </a:cxn>
                <a:cxn ang="10800000">
                  <a:pos x="wd2" y="hd2"/>
                </a:cxn>
                <a:cxn ang="16200000">
                  <a:pos x="wd2" y="hd2"/>
                </a:cxn>
              </a:cxnLst>
              <a:rect l="0" t="0" r="r" b="b"/>
              <a:pathLst>
                <a:path w="18913" h="21393" extrusionOk="0">
                  <a:moveTo>
                    <a:pt x="13416" y="19811"/>
                  </a:moveTo>
                  <a:cubicBezTo>
                    <a:pt x="17287" y="19721"/>
                    <a:pt x="18660" y="15560"/>
                    <a:pt x="16476" y="10534"/>
                  </a:cubicBezTo>
                  <a:cubicBezTo>
                    <a:pt x="14293" y="5509"/>
                    <a:pt x="9367" y="1493"/>
                    <a:pt x="5496" y="1583"/>
                  </a:cubicBezTo>
                  <a:cubicBezTo>
                    <a:pt x="1625" y="1673"/>
                    <a:pt x="252" y="5834"/>
                    <a:pt x="2436" y="10859"/>
                  </a:cubicBezTo>
                  <a:cubicBezTo>
                    <a:pt x="4620" y="15885"/>
                    <a:pt x="9545" y="19900"/>
                    <a:pt x="13416" y="19811"/>
                  </a:cubicBezTo>
                  <a:moveTo>
                    <a:pt x="4809" y="2"/>
                  </a:moveTo>
                  <a:cubicBezTo>
                    <a:pt x="9351" y="-103"/>
                    <a:pt x="15131" y="4609"/>
                    <a:pt x="17694" y="10506"/>
                  </a:cubicBezTo>
                  <a:cubicBezTo>
                    <a:pt x="20256" y="16403"/>
                    <a:pt x="18645" y="21287"/>
                    <a:pt x="14103" y="21392"/>
                  </a:cubicBezTo>
                  <a:cubicBezTo>
                    <a:pt x="9561" y="21497"/>
                    <a:pt x="3781" y="16785"/>
                    <a:pt x="1218" y="10887"/>
                  </a:cubicBezTo>
                  <a:cubicBezTo>
                    <a:pt x="-1344" y="4991"/>
                    <a:pt x="267" y="107"/>
                    <a:pt x="4809" y="2"/>
                  </a:cubicBezTo>
                  <a:close/>
                </a:path>
              </a:pathLst>
            </a:custGeom>
            <a:solidFill>
              <a:srgbClr val="FFFFFF"/>
            </a:solidFill>
            <a:ln w="12700">
              <a:miter lim="400000"/>
            </a:ln>
          </p:spPr>
          <p:txBody>
            <a:bodyPr lIns="19050" tIns="19050" rIns="19050" bIns="1905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8" name="Shape 22032"/>
            <p:cNvSpPr/>
            <p:nvPr/>
          </p:nvSpPr>
          <p:spPr>
            <a:xfrm flipH="1">
              <a:off x="8234686" y="3156939"/>
              <a:ext cx="1547966" cy="1320478"/>
            </a:xfrm>
            <a:custGeom>
              <a:avLst/>
              <a:gdLst/>
              <a:ahLst/>
              <a:cxnLst>
                <a:cxn ang="0">
                  <a:pos x="wd2" y="hd2"/>
                </a:cxn>
                <a:cxn ang="5400000">
                  <a:pos x="wd2" y="hd2"/>
                </a:cxn>
                <a:cxn ang="10800000">
                  <a:pos x="wd2" y="hd2"/>
                </a:cxn>
                <a:cxn ang="16200000">
                  <a:pos x="wd2" y="hd2"/>
                </a:cxn>
              </a:cxnLst>
              <a:rect l="0" t="0" r="r" b="b"/>
              <a:pathLst>
                <a:path w="18913" h="21393" extrusionOk="0">
                  <a:moveTo>
                    <a:pt x="12422" y="17524"/>
                  </a:moveTo>
                  <a:cubicBezTo>
                    <a:pt x="15327" y="17457"/>
                    <a:pt x="16353" y="14346"/>
                    <a:pt x="14714" y="10575"/>
                  </a:cubicBezTo>
                  <a:cubicBezTo>
                    <a:pt x="13076" y="6804"/>
                    <a:pt x="9394" y="3803"/>
                    <a:pt x="6490" y="3870"/>
                  </a:cubicBezTo>
                  <a:cubicBezTo>
                    <a:pt x="3585" y="3937"/>
                    <a:pt x="2559" y="7048"/>
                    <a:pt x="4197" y="10818"/>
                  </a:cubicBezTo>
                  <a:cubicBezTo>
                    <a:pt x="5836" y="14589"/>
                    <a:pt x="9518" y="17591"/>
                    <a:pt x="12422" y="17524"/>
                  </a:cubicBezTo>
                  <a:moveTo>
                    <a:pt x="4809" y="2"/>
                  </a:moveTo>
                  <a:cubicBezTo>
                    <a:pt x="9351" y="-103"/>
                    <a:pt x="15131" y="4609"/>
                    <a:pt x="17693" y="10506"/>
                  </a:cubicBezTo>
                  <a:cubicBezTo>
                    <a:pt x="20256" y="16403"/>
                    <a:pt x="18645" y="21287"/>
                    <a:pt x="14103" y="21392"/>
                  </a:cubicBezTo>
                  <a:cubicBezTo>
                    <a:pt x="9560" y="21497"/>
                    <a:pt x="3781" y="16785"/>
                    <a:pt x="1218" y="10887"/>
                  </a:cubicBezTo>
                  <a:cubicBezTo>
                    <a:pt x="-1344" y="4991"/>
                    <a:pt x="266" y="107"/>
                    <a:pt x="4809" y="2"/>
                  </a:cubicBezTo>
                  <a:close/>
                </a:path>
              </a:pathLst>
            </a:custGeom>
            <a:solidFill>
              <a:srgbClr val="FFFFFF"/>
            </a:solidFill>
            <a:ln w="12700">
              <a:miter lim="400000"/>
            </a:ln>
          </p:spPr>
          <p:txBody>
            <a:bodyPr lIns="19050" tIns="19050" rIns="19050" bIns="1905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9" name="Shape 22034"/>
            <p:cNvSpPr/>
            <p:nvPr/>
          </p:nvSpPr>
          <p:spPr>
            <a:xfrm flipH="1">
              <a:off x="6839601" y="1969490"/>
              <a:ext cx="4338558" cy="3700843"/>
            </a:xfrm>
            <a:custGeom>
              <a:avLst/>
              <a:gdLst/>
              <a:ahLst/>
              <a:cxnLst>
                <a:cxn ang="0">
                  <a:pos x="wd2" y="hd2"/>
                </a:cxn>
                <a:cxn ang="5400000">
                  <a:pos x="wd2" y="hd2"/>
                </a:cxn>
                <a:cxn ang="10800000">
                  <a:pos x="wd2" y="hd2"/>
                </a:cxn>
                <a:cxn ang="16200000">
                  <a:pos x="wd2" y="hd2"/>
                </a:cxn>
              </a:cxnLst>
              <a:rect l="0" t="0" r="r" b="b"/>
              <a:pathLst>
                <a:path w="18913" h="21393" extrusionOk="0">
                  <a:moveTo>
                    <a:pt x="13505" y="20015"/>
                  </a:moveTo>
                  <a:cubicBezTo>
                    <a:pt x="17462" y="19923"/>
                    <a:pt x="18865" y="15669"/>
                    <a:pt x="16633" y="10531"/>
                  </a:cubicBezTo>
                  <a:cubicBezTo>
                    <a:pt x="14400" y="5393"/>
                    <a:pt x="9365" y="1288"/>
                    <a:pt x="5407" y="1379"/>
                  </a:cubicBezTo>
                  <a:cubicBezTo>
                    <a:pt x="1450" y="1471"/>
                    <a:pt x="47" y="5726"/>
                    <a:pt x="2279" y="10863"/>
                  </a:cubicBezTo>
                  <a:cubicBezTo>
                    <a:pt x="4511" y="16001"/>
                    <a:pt x="9547" y="20106"/>
                    <a:pt x="13505" y="20015"/>
                  </a:cubicBezTo>
                  <a:moveTo>
                    <a:pt x="4809" y="2"/>
                  </a:moveTo>
                  <a:cubicBezTo>
                    <a:pt x="9351" y="-103"/>
                    <a:pt x="15131" y="4609"/>
                    <a:pt x="17694" y="10506"/>
                  </a:cubicBezTo>
                  <a:cubicBezTo>
                    <a:pt x="20256" y="16403"/>
                    <a:pt x="18645" y="21287"/>
                    <a:pt x="14103" y="21392"/>
                  </a:cubicBezTo>
                  <a:cubicBezTo>
                    <a:pt x="9561" y="21497"/>
                    <a:pt x="3781" y="16785"/>
                    <a:pt x="1218" y="10888"/>
                  </a:cubicBezTo>
                  <a:cubicBezTo>
                    <a:pt x="-1344" y="4991"/>
                    <a:pt x="267" y="107"/>
                    <a:pt x="4809" y="2"/>
                  </a:cubicBezTo>
                  <a:close/>
                </a:path>
              </a:pathLst>
            </a:custGeom>
            <a:solidFill>
              <a:srgbClr val="8639DE"/>
            </a:solidFill>
            <a:ln w="12700">
              <a:miter lim="400000"/>
            </a:ln>
          </p:spPr>
          <p:txBody>
            <a:bodyPr lIns="19050" tIns="19050" rIns="19050" bIns="1905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grpSp>
          <p:nvGrpSpPr>
            <p:cNvPr id="10" name="Group 22066"/>
            <p:cNvGrpSpPr/>
            <p:nvPr/>
          </p:nvGrpSpPr>
          <p:grpSpPr>
            <a:xfrm flipH="1">
              <a:off x="6059488" y="970266"/>
              <a:ext cx="2934581" cy="2884411"/>
              <a:chOff x="0" y="0"/>
              <a:chExt cx="5869160" cy="5768820"/>
            </a:xfrm>
          </p:grpSpPr>
          <p:sp>
            <p:nvSpPr>
              <p:cNvPr id="11" name="Shape 22047"/>
              <p:cNvSpPr/>
              <p:nvPr/>
            </p:nvSpPr>
            <p:spPr>
              <a:xfrm>
                <a:off x="1716224" y="-1"/>
                <a:ext cx="4152937" cy="4057032"/>
              </a:xfrm>
              <a:custGeom>
                <a:avLst/>
                <a:gdLst/>
                <a:ahLst/>
                <a:cxnLst>
                  <a:cxn ang="0">
                    <a:pos x="wd2" y="hd2"/>
                  </a:cxn>
                  <a:cxn ang="5400000">
                    <a:pos x="wd2" y="hd2"/>
                  </a:cxn>
                  <a:cxn ang="10800000">
                    <a:pos x="wd2" y="hd2"/>
                  </a:cxn>
                  <a:cxn ang="16200000">
                    <a:pos x="wd2" y="hd2"/>
                  </a:cxn>
                </a:cxnLst>
                <a:rect l="0" t="0" r="r" b="b"/>
                <a:pathLst>
                  <a:path w="21312" h="20819" extrusionOk="0">
                    <a:moveTo>
                      <a:pt x="9554" y="9638"/>
                    </a:moveTo>
                    <a:cubicBezTo>
                      <a:pt x="9554" y="9638"/>
                      <a:pt x="8728" y="5583"/>
                      <a:pt x="10332" y="2771"/>
                    </a:cubicBezTo>
                    <a:cubicBezTo>
                      <a:pt x="11935" y="-41"/>
                      <a:pt x="14502" y="-781"/>
                      <a:pt x="16025" y="865"/>
                    </a:cubicBezTo>
                    <a:cubicBezTo>
                      <a:pt x="16025" y="865"/>
                      <a:pt x="16992" y="193"/>
                      <a:pt x="17412" y="466"/>
                    </a:cubicBezTo>
                    <a:cubicBezTo>
                      <a:pt x="17832" y="738"/>
                      <a:pt x="17779" y="1085"/>
                      <a:pt x="17748" y="2392"/>
                    </a:cubicBezTo>
                    <a:cubicBezTo>
                      <a:pt x="17748" y="2392"/>
                      <a:pt x="18252" y="2293"/>
                      <a:pt x="18362" y="2628"/>
                    </a:cubicBezTo>
                    <a:cubicBezTo>
                      <a:pt x="18472" y="2964"/>
                      <a:pt x="18228" y="3251"/>
                      <a:pt x="18025" y="3289"/>
                    </a:cubicBezTo>
                    <a:cubicBezTo>
                      <a:pt x="18025" y="3289"/>
                      <a:pt x="19916" y="3909"/>
                      <a:pt x="20758" y="4603"/>
                    </a:cubicBezTo>
                    <a:cubicBezTo>
                      <a:pt x="21600" y="5296"/>
                      <a:pt x="21600" y="7258"/>
                      <a:pt x="19935" y="8479"/>
                    </a:cubicBezTo>
                    <a:cubicBezTo>
                      <a:pt x="18269" y="9700"/>
                      <a:pt x="15929" y="11004"/>
                      <a:pt x="11266" y="10902"/>
                    </a:cubicBezTo>
                    <a:lnTo>
                      <a:pt x="2570" y="20819"/>
                    </a:lnTo>
                    <a:cubicBezTo>
                      <a:pt x="2570" y="20819"/>
                      <a:pt x="468" y="20173"/>
                      <a:pt x="0" y="18120"/>
                    </a:cubicBezTo>
                    <a:lnTo>
                      <a:pt x="9574" y="9655"/>
                    </a:lnTo>
                  </a:path>
                </a:pathLst>
              </a:custGeom>
              <a:solidFill>
                <a:srgbClr val="616362"/>
              </a:soli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12" name="Shape 22048"/>
              <p:cNvSpPr/>
              <p:nvPr/>
            </p:nvSpPr>
            <p:spPr>
              <a:xfrm>
                <a:off x="0" y="5191938"/>
                <a:ext cx="575080" cy="576883"/>
              </a:xfrm>
              <a:custGeom>
                <a:avLst/>
                <a:gdLst/>
                <a:ahLst/>
                <a:cxnLst>
                  <a:cxn ang="0">
                    <a:pos x="wd2" y="hd2"/>
                  </a:cxn>
                  <a:cxn ang="5400000">
                    <a:pos x="wd2" y="hd2"/>
                  </a:cxn>
                  <a:cxn ang="10800000">
                    <a:pos x="wd2" y="hd2"/>
                  </a:cxn>
                  <a:cxn ang="16200000">
                    <a:pos x="wd2" y="hd2"/>
                  </a:cxn>
                </a:cxnLst>
                <a:rect l="0" t="0" r="r" b="b"/>
                <a:pathLst>
                  <a:path w="21600" h="21600" extrusionOk="0">
                    <a:moveTo>
                      <a:pt x="21600" y="3240"/>
                    </a:moveTo>
                    <a:lnTo>
                      <a:pt x="3115" y="21600"/>
                    </a:lnTo>
                    <a:cubicBezTo>
                      <a:pt x="3115" y="21600"/>
                      <a:pt x="271" y="21060"/>
                      <a:pt x="0" y="18360"/>
                    </a:cubicBezTo>
                    <a:lnTo>
                      <a:pt x="18553" y="0"/>
                    </a:lnTo>
                    <a:lnTo>
                      <a:pt x="21600" y="3037"/>
                    </a:lnTo>
                  </a:path>
                </a:pathLst>
              </a:custGeom>
              <a:gradFill flip="none" rotWithShape="1">
                <a:gsLst>
                  <a:gs pos="0">
                    <a:srgbClr val="FFAE00"/>
                  </a:gs>
                  <a:gs pos="47976">
                    <a:srgbClr val="FFFA00"/>
                  </a:gs>
                  <a:gs pos="100000">
                    <a:srgbClr val="FFAE00"/>
                  </a:gs>
                </a:gsLst>
                <a:path path="shape">
                  <a:fillToRect l="38788" t="44898" r="61211" b="55101"/>
                </a:path>
              </a:gradFill>
              <a:ln w="12700" cap="flat">
                <a:noFill/>
                <a:miter lim="400000"/>
              </a:ln>
              <a:effectLst>
                <a:outerShdw blurRad="177800" rotWithShape="0">
                  <a:srgbClr val="000000">
                    <a:alpha val="91843"/>
                  </a:srgbClr>
                </a:outerShdw>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13" name="Shape 22049"/>
              <p:cNvSpPr/>
              <p:nvPr/>
            </p:nvSpPr>
            <p:spPr>
              <a:xfrm>
                <a:off x="418239" y="4441992"/>
                <a:ext cx="911426" cy="917214"/>
              </a:xfrm>
              <a:custGeom>
                <a:avLst/>
                <a:gdLst/>
                <a:ahLst/>
                <a:cxnLst>
                  <a:cxn ang="0">
                    <a:pos x="wd2" y="hd2"/>
                  </a:cxn>
                  <a:cxn ang="5400000">
                    <a:pos x="wd2" y="hd2"/>
                  </a:cxn>
                  <a:cxn ang="10800000">
                    <a:pos x="wd2" y="hd2"/>
                  </a:cxn>
                  <a:cxn ang="16200000">
                    <a:pos x="wd2" y="hd2"/>
                  </a:cxn>
                </a:cxnLst>
                <a:rect l="0" t="0" r="r" b="b"/>
                <a:pathLst>
                  <a:path w="20514" h="20521" extrusionOk="0">
                    <a:moveTo>
                      <a:pt x="15654" y="17325"/>
                    </a:moveTo>
                    <a:cubicBezTo>
                      <a:pt x="12549" y="21068"/>
                      <a:pt x="6979" y="21600"/>
                      <a:pt x="3214" y="18513"/>
                    </a:cubicBezTo>
                    <a:cubicBezTo>
                      <a:pt x="-551" y="15427"/>
                      <a:pt x="-1086" y="9891"/>
                      <a:pt x="2019" y="6148"/>
                    </a:cubicBezTo>
                    <a:lnTo>
                      <a:pt x="7846" y="0"/>
                    </a:lnTo>
                    <a:lnTo>
                      <a:pt x="20514" y="12919"/>
                    </a:lnTo>
                    <a:cubicBezTo>
                      <a:pt x="20514" y="12919"/>
                      <a:pt x="15654" y="17325"/>
                      <a:pt x="15654" y="17325"/>
                    </a:cubicBezTo>
                    <a:close/>
                  </a:path>
                </a:pathLst>
              </a:custGeom>
              <a:gradFill flip="none" rotWithShape="1">
                <a:gsLst>
                  <a:gs pos="0">
                    <a:srgbClr val="FFB000"/>
                  </a:gs>
                  <a:gs pos="30905">
                    <a:srgbClr val="FFCA00"/>
                  </a:gs>
                  <a:gs pos="47670">
                    <a:srgbClr val="FFE400"/>
                  </a:gs>
                  <a:gs pos="64825">
                    <a:srgbClr val="FFCA00"/>
                  </a:gs>
                  <a:gs pos="96744">
                    <a:srgbClr val="FFB000"/>
                  </a:gs>
                </a:gsLst>
                <a:lin ang="3419231" scaled="0"/>
              </a:gra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14" name="Shape 22050"/>
              <p:cNvSpPr/>
              <p:nvPr/>
            </p:nvSpPr>
            <p:spPr>
              <a:xfrm>
                <a:off x="749946" y="3562246"/>
                <a:ext cx="1447586" cy="1446523"/>
              </a:xfrm>
              <a:custGeom>
                <a:avLst/>
                <a:gdLst/>
                <a:ahLst/>
                <a:cxnLst>
                  <a:cxn ang="0">
                    <a:pos x="wd2" y="hd2"/>
                  </a:cxn>
                  <a:cxn ang="5400000">
                    <a:pos x="wd2" y="hd2"/>
                  </a:cxn>
                  <a:cxn ang="10800000">
                    <a:pos x="wd2" y="hd2"/>
                  </a:cxn>
                  <a:cxn ang="16200000">
                    <a:pos x="wd2" y="hd2"/>
                  </a:cxn>
                </a:cxnLst>
                <a:rect l="0" t="0" r="r" b="b"/>
                <a:pathLst>
                  <a:path w="21600" h="21600" extrusionOk="0">
                    <a:moveTo>
                      <a:pt x="8001" y="21600"/>
                    </a:moveTo>
                    <a:lnTo>
                      <a:pt x="0" y="13428"/>
                    </a:lnTo>
                    <a:lnTo>
                      <a:pt x="13694" y="0"/>
                    </a:lnTo>
                    <a:lnTo>
                      <a:pt x="21600" y="8076"/>
                    </a:lnTo>
                    <a:cubicBezTo>
                      <a:pt x="21600" y="8076"/>
                      <a:pt x="8001" y="21600"/>
                      <a:pt x="8001" y="21600"/>
                    </a:cubicBezTo>
                    <a:close/>
                  </a:path>
                </a:pathLst>
              </a:custGeom>
              <a:solidFill>
                <a:srgbClr val="FFFFAA"/>
              </a:soli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15" name="Shape 22051"/>
              <p:cNvSpPr/>
              <p:nvPr/>
            </p:nvSpPr>
            <p:spPr>
              <a:xfrm>
                <a:off x="749946" y="4297771"/>
                <a:ext cx="714130" cy="724374"/>
              </a:xfrm>
              <a:custGeom>
                <a:avLst/>
                <a:gdLst/>
                <a:ahLst/>
                <a:cxnLst>
                  <a:cxn ang="0">
                    <a:pos x="wd2" y="hd2"/>
                  </a:cxn>
                  <a:cxn ang="5400000">
                    <a:pos x="wd2" y="hd2"/>
                  </a:cxn>
                  <a:cxn ang="10800000">
                    <a:pos x="wd2" y="hd2"/>
                  </a:cxn>
                  <a:cxn ang="16200000">
                    <a:pos x="wd2" y="hd2"/>
                  </a:cxn>
                </a:cxnLst>
                <a:rect l="0" t="0" r="r" b="b"/>
                <a:pathLst>
                  <a:path w="20090" h="20328" extrusionOk="0">
                    <a:moveTo>
                      <a:pt x="238" y="3850"/>
                    </a:moveTo>
                    <a:cubicBezTo>
                      <a:pt x="238" y="3850"/>
                      <a:pt x="-1387" y="7569"/>
                      <a:pt x="3860" y="13202"/>
                    </a:cubicBezTo>
                    <a:cubicBezTo>
                      <a:pt x="9107" y="18834"/>
                      <a:pt x="14620" y="21385"/>
                      <a:pt x="16245" y="19924"/>
                    </a:cubicBezTo>
                    <a:cubicBezTo>
                      <a:pt x="17869" y="18462"/>
                      <a:pt x="19441" y="16921"/>
                      <a:pt x="19627" y="16550"/>
                    </a:cubicBezTo>
                    <a:cubicBezTo>
                      <a:pt x="19813" y="16177"/>
                      <a:pt x="20213" y="15540"/>
                      <a:pt x="20053" y="14424"/>
                    </a:cubicBezTo>
                    <a:cubicBezTo>
                      <a:pt x="20053" y="14424"/>
                      <a:pt x="18988" y="16390"/>
                      <a:pt x="17470" y="16363"/>
                    </a:cubicBezTo>
                    <a:cubicBezTo>
                      <a:pt x="15952" y="16337"/>
                      <a:pt x="13102" y="15593"/>
                      <a:pt x="9133" y="11980"/>
                    </a:cubicBezTo>
                    <a:cubicBezTo>
                      <a:pt x="5165" y="8366"/>
                      <a:pt x="3141" y="3983"/>
                      <a:pt x="3940" y="1751"/>
                    </a:cubicBezTo>
                    <a:cubicBezTo>
                      <a:pt x="4473" y="157"/>
                      <a:pt x="5671" y="24"/>
                      <a:pt x="5671" y="24"/>
                    </a:cubicBezTo>
                    <a:cubicBezTo>
                      <a:pt x="5671" y="24"/>
                      <a:pt x="4233" y="-215"/>
                      <a:pt x="3248" y="821"/>
                    </a:cubicBezTo>
                    <a:cubicBezTo>
                      <a:pt x="2262" y="1857"/>
                      <a:pt x="238" y="3850"/>
                      <a:pt x="238" y="3850"/>
                    </a:cubicBezTo>
                    <a:close/>
                  </a:path>
                </a:pathLst>
              </a:custGeom>
              <a:gradFill flip="none" rotWithShape="1">
                <a:gsLst>
                  <a:gs pos="0">
                    <a:srgbClr val="FFB000"/>
                  </a:gs>
                  <a:gs pos="30905">
                    <a:srgbClr val="FFCA00"/>
                  </a:gs>
                  <a:gs pos="47670">
                    <a:srgbClr val="FFE400"/>
                  </a:gs>
                  <a:gs pos="64825">
                    <a:srgbClr val="FFCA00"/>
                  </a:gs>
                  <a:gs pos="96744">
                    <a:srgbClr val="FFB000"/>
                  </a:gs>
                </a:gsLst>
                <a:lin ang="3419231" scaled="0"/>
              </a:gra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16" name="Shape 22052"/>
              <p:cNvSpPr/>
              <p:nvPr/>
            </p:nvSpPr>
            <p:spPr>
              <a:xfrm>
                <a:off x="850901" y="4297771"/>
                <a:ext cx="615819" cy="620944"/>
              </a:xfrm>
              <a:custGeom>
                <a:avLst/>
                <a:gdLst/>
                <a:ahLst/>
                <a:cxnLst>
                  <a:cxn ang="0">
                    <a:pos x="wd2" y="hd2"/>
                  </a:cxn>
                  <a:cxn ang="5400000">
                    <a:pos x="wd2" y="hd2"/>
                  </a:cxn>
                  <a:cxn ang="10800000">
                    <a:pos x="wd2" y="hd2"/>
                  </a:cxn>
                  <a:cxn ang="16200000">
                    <a:pos x="wd2" y="hd2"/>
                  </a:cxn>
                </a:cxnLst>
                <a:rect l="0" t="0" r="r" b="b"/>
                <a:pathLst>
                  <a:path w="21215" h="20597" extrusionOk="0">
                    <a:moveTo>
                      <a:pt x="21169" y="17048"/>
                    </a:moveTo>
                    <a:cubicBezTo>
                      <a:pt x="21169" y="17048"/>
                      <a:pt x="19865" y="19372"/>
                      <a:pt x="18006" y="19340"/>
                    </a:cubicBezTo>
                    <a:cubicBezTo>
                      <a:pt x="16147" y="19309"/>
                      <a:pt x="12657" y="18429"/>
                      <a:pt x="7797" y="14158"/>
                    </a:cubicBezTo>
                    <a:cubicBezTo>
                      <a:pt x="2938" y="9888"/>
                      <a:pt x="459" y="4706"/>
                      <a:pt x="1438" y="2068"/>
                    </a:cubicBezTo>
                    <a:cubicBezTo>
                      <a:pt x="2090" y="184"/>
                      <a:pt x="3558" y="27"/>
                      <a:pt x="3558" y="27"/>
                    </a:cubicBezTo>
                    <a:cubicBezTo>
                      <a:pt x="3558" y="27"/>
                      <a:pt x="2450" y="-148"/>
                      <a:pt x="1389" y="390"/>
                    </a:cubicBezTo>
                    <a:cubicBezTo>
                      <a:pt x="726" y="924"/>
                      <a:pt x="-235" y="2017"/>
                      <a:pt x="52" y="3737"/>
                    </a:cubicBezTo>
                    <a:cubicBezTo>
                      <a:pt x="480" y="6297"/>
                      <a:pt x="2386" y="11419"/>
                      <a:pt x="8639" y="16236"/>
                    </a:cubicBezTo>
                    <a:cubicBezTo>
                      <a:pt x="14425" y="20693"/>
                      <a:pt x="18326" y="21452"/>
                      <a:pt x="20491" y="19781"/>
                    </a:cubicBezTo>
                    <a:cubicBezTo>
                      <a:pt x="20566" y="19688"/>
                      <a:pt x="20620" y="19613"/>
                      <a:pt x="20647" y="19560"/>
                    </a:cubicBezTo>
                    <a:cubicBezTo>
                      <a:pt x="20875" y="19120"/>
                      <a:pt x="21365" y="18367"/>
                      <a:pt x="21169" y="17048"/>
                    </a:cubicBezTo>
                    <a:close/>
                  </a:path>
                </a:pathLst>
              </a:custGeom>
              <a:solidFill>
                <a:srgbClr val="000000">
                  <a:alpha val="30000"/>
                </a:srgbClr>
              </a:soli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17" name="Shape 22053"/>
              <p:cNvSpPr/>
              <p:nvPr/>
            </p:nvSpPr>
            <p:spPr>
              <a:xfrm>
                <a:off x="894167" y="4139128"/>
                <a:ext cx="714130" cy="724374"/>
              </a:xfrm>
              <a:custGeom>
                <a:avLst/>
                <a:gdLst/>
                <a:ahLst/>
                <a:cxnLst>
                  <a:cxn ang="0">
                    <a:pos x="wd2" y="hd2"/>
                  </a:cxn>
                  <a:cxn ang="5400000">
                    <a:pos x="wd2" y="hd2"/>
                  </a:cxn>
                  <a:cxn ang="10800000">
                    <a:pos x="wd2" y="hd2"/>
                  </a:cxn>
                  <a:cxn ang="16200000">
                    <a:pos x="wd2" y="hd2"/>
                  </a:cxn>
                </a:cxnLst>
                <a:rect l="0" t="0" r="r" b="b"/>
                <a:pathLst>
                  <a:path w="20090" h="20328" extrusionOk="0">
                    <a:moveTo>
                      <a:pt x="238" y="3850"/>
                    </a:moveTo>
                    <a:cubicBezTo>
                      <a:pt x="238" y="3850"/>
                      <a:pt x="-1387" y="7569"/>
                      <a:pt x="3860" y="13202"/>
                    </a:cubicBezTo>
                    <a:cubicBezTo>
                      <a:pt x="9107" y="18834"/>
                      <a:pt x="14620" y="21385"/>
                      <a:pt x="16245" y="19924"/>
                    </a:cubicBezTo>
                    <a:cubicBezTo>
                      <a:pt x="17869" y="18462"/>
                      <a:pt x="19441" y="16921"/>
                      <a:pt x="19627" y="16550"/>
                    </a:cubicBezTo>
                    <a:cubicBezTo>
                      <a:pt x="19813" y="16177"/>
                      <a:pt x="20213" y="15540"/>
                      <a:pt x="20053" y="14424"/>
                    </a:cubicBezTo>
                    <a:cubicBezTo>
                      <a:pt x="20053" y="14424"/>
                      <a:pt x="18988" y="16390"/>
                      <a:pt x="17470" y="16363"/>
                    </a:cubicBezTo>
                    <a:cubicBezTo>
                      <a:pt x="15952" y="16337"/>
                      <a:pt x="13102" y="15593"/>
                      <a:pt x="9133" y="11980"/>
                    </a:cubicBezTo>
                    <a:cubicBezTo>
                      <a:pt x="5165" y="8366"/>
                      <a:pt x="3141" y="3983"/>
                      <a:pt x="3940" y="1751"/>
                    </a:cubicBezTo>
                    <a:cubicBezTo>
                      <a:pt x="4473" y="157"/>
                      <a:pt x="5671" y="24"/>
                      <a:pt x="5671" y="24"/>
                    </a:cubicBezTo>
                    <a:cubicBezTo>
                      <a:pt x="5671" y="24"/>
                      <a:pt x="4233" y="-215"/>
                      <a:pt x="3248" y="821"/>
                    </a:cubicBezTo>
                    <a:cubicBezTo>
                      <a:pt x="2262" y="1857"/>
                      <a:pt x="238" y="3850"/>
                      <a:pt x="238" y="3850"/>
                    </a:cubicBezTo>
                    <a:close/>
                  </a:path>
                </a:pathLst>
              </a:custGeom>
              <a:gradFill flip="none" rotWithShape="1">
                <a:gsLst>
                  <a:gs pos="0">
                    <a:srgbClr val="FFB000"/>
                  </a:gs>
                  <a:gs pos="30905">
                    <a:srgbClr val="FFCA00"/>
                  </a:gs>
                  <a:gs pos="47670">
                    <a:srgbClr val="FFE400"/>
                  </a:gs>
                  <a:gs pos="64825">
                    <a:srgbClr val="FFCA00"/>
                  </a:gs>
                  <a:gs pos="96744">
                    <a:srgbClr val="FFB000"/>
                  </a:gs>
                </a:gsLst>
                <a:lin ang="3419231" scaled="0"/>
              </a:gra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18" name="Shape 22054"/>
              <p:cNvSpPr/>
              <p:nvPr/>
            </p:nvSpPr>
            <p:spPr>
              <a:xfrm>
                <a:off x="995121" y="4139128"/>
                <a:ext cx="615820" cy="620945"/>
              </a:xfrm>
              <a:custGeom>
                <a:avLst/>
                <a:gdLst/>
                <a:ahLst/>
                <a:cxnLst>
                  <a:cxn ang="0">
                    <a:pos x="wd2" y="hd2"/>
                  </a:cxn>
                  <a:cxn ang="5400000">
                    <a:pos x="wd2" y="hd2"/>
                  </a:cxn>
                  <a:cxn ang="10800000">
                    <a:pos x="wd2" y="hd2"/>
                  </a:cxn>
                  <a:cxn ang="16200000">
                    <a:pos x="wd2" y="hd2"/>
                  </a:cxn>
                </a:cxnLst>
                <a:rect l="0" t="0" r="r" b="b"/>
                <a:pathLst>
                  <a:path w="21215" h="20597" extrusionOk="0">
                    <a:moveTo>
                      <a:pt x="21169" y="17048"/>
                    </a:moveTo>
                    <a:cubicBezTo>
                      <a:pt x="21169" y="17048"/>
                      <a:pt x="19865" y="19372"/>
                      <a:pt x="18006" y="19340"/>
                    </a:cubicBezTo>
                    <a:cubicBezTo>
                      <a:pt x="16147" y="19309"/>
                      <a:pt x="12657" y="18429"/>
                      <a:pt x="7797" y="14158"/>
                    </a:cubicBezTo>
                    <a:cubicBezTo>
                      <a:pt x="2938" y="9888"/>
                      <a:pt x="459" y="4706"/>
                      <a:pt x="1438" y="2068"/>
                    </a:cubicBezTo>
                    <a:cubicBezTo>
                      <a:pt x="2090" y="184"/>
                      <a:pt x="3558" y="27"/>
                      <a:pt x="3558" y="27"/>
                    </a:cubicBezTo>
                    <a:cubicBezTo>
                      <a:pt x="3558" y="27"/>
                      <a:pt x="2450" y="-148"/>
                      <a:pt x="1389" y="390"/>
                    </a:cubicBezTo>
                    <a:cubicBezTo>
                      <a:pt x="726" y="924"/>
                      <a:pt x="-235" y="2017"/>
                      <a:pt x="52" y="3737"/>
                    </a:cubicBezTo>
                    <a:cubicBezTo>
                      <a:pt x="480" y="6297"/>
                      <a:pt x="2386" y="11419"/>
                      <a:pt x="8639" y="16236"/>
                    </a:cubicBezTo>
                    <a:cubicBezTo>
                      <a:pt x="14425" y="20693"/>
                      <a:pt x="18326" y="21452"/>
                      <a:pt x="20491" y="19781"/>
                    </a:cubicBezTo>
                    <a:cubicBezTo>
                      <a:pt x="20566" y="19688"/>
                      <a:pt x="20620" y="19613"/>
                      <a:pt x="20647" y="19560"/>
                    </a:cubicBezTo>
                    <a:cubicBezTo>
                      <a:pt x="20875" y="19120"/>
                      <a:pt x="21365" y="18367"/>
                      <a:pt x="21169" y="17048"/>
                    </a:cubicBezTo>
                    <a:close/>
                  </a:path>
                </a:pathLst>
              </a:custGeom>
              <a:solidFill>
                <a:srgbClr val="000000">
                  <a:alpha val="30000"/>
                </a:srgbClr>
              </a:soli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19" name="Shape 22055"/>
              <p:cNvSpPr/>
              <p:nvPr/>
            </p:nvSpPr>
            <p:spPr>
              <a:xfrm>
                <a:off x="1052809" y="3994908"/>
                <a:ext cx="714130" cy="724374"/>
              </a:xfrm>
              <a:custGeom>
                <a:avLst/>
                <a:gdLst/>
                <a:ahLst/>
                <a:cxnLst>
                  <a:cxn ang="0">
                    <a:pos x="wd2" y="hd2"/>
                  </a:cxn>
                  <a:cxn ang="5400000">
                    <a:pos x="wd2" y="hd2"/>
                  </a:cxn>
                  <a:cxn ang="10800000">
                    <a:pos x="wd2" y="hd2"/>
                  </a:cxn>
                  <a:cxn ang="16200000">
                    <a:pos x="wd2" y="hd2"/>
                  </a:cxn>
                </a:cxnLst>
                <a:rect l="0" t="0" r="r" b="b"/>
                <a:pathLst>
                  <a:path w="20090" h="20328" extrusionOk="0">
                    <a:moveTo>
                      <a:pt x="238" y="3850"/>
                    </a:moveTo>
                    <a:cubicBezTo>
                      <a:pt x="238" y="3850"/>
                      <a:pt x="-1387" y="7569"/>
                      <a:pt x="3860" y="13202"/>
                    </a:cubicBezTo>
                    <a:cubicBezTo>
                      <a:pt x="9107" y="18834"/>
                      <a:pt x="14620" y="21385"/>
                      <a:pt x="16245" y="19924"/>
                    </a:cubicBezTo>
                    <a:cubicBezTo>
                      <a:pt x="17869" y="18462"/>
                      <a:pt x="19441" y="16921"/>
                      <a:pt x="19627" y="16550"/>
                    </a:cubicBezTo>
                    <a:cubicBezTo>
                      <a:pt x="19813" y="16177"/>
                      <a:pt x="20213" y="15540"/>
                      <a:pt x="20053" y="14424"/>
                    </a:cubicBezTo>
                    <a:cubicBezTo>
                      <a:pt x="20053" y="14424"/>
                      <a:pt x="18988" y="16390"/>
                      <a:pt x="17470" y="16363"/>
                    </a:cubicBezTo>
                    <a:cubicBezTo>
                      <a:pt x="15952" y="16337"/>
                      <a:pt x="13102" y="15593"/>
                      <a:pt x="9133" y="11980"/>
                    </a:cubicBezTo>
                    <a:cubicBezTo>
                      <a:pt x="5165" y="8366"/>
                      <a:pt x="3141" y="3983"/>
                      <a:pt x="3940" y="1751"/>
                    </a:cubicBezTo>
                    <a:cubicBezTo>
                      <a:pt x="4473" y="157"/>
                      <a:pt x="5671" y="24"/>
                      <a:pt x="5671" y="24"/>
                    </a:cubicBezTo>
                    <a:cubicBezTo>
                      <a:pt x="5671" y="24"/>
                      <a:pt x="4233" y="-215"/>
                      <a:pt x="3248" y="821"/>
                    </a:cubicBezTo>
                    <a:cubicBezTo>
                      <a:pt x="2262" y="1857"/>
                      <a:pt x="238" y="3850"/>
                      <a:pt x="238" y="3850"/>
                    </a:cubicBezTo>
                    <a:close/>
                  </a:path>
                </a:pathLst>
              </a:custGeom>
              <a:gradFill flip="none" rotWithShape="1">
                <a:gsLst>
                  <a:gs pos="0">
                    <a:srgbClr val="FFB000"/>
                  </a:gs>
                  <a:gs pos="30905">
                    <a:srgbClr val="FFCA00"/>
                  </a:gs>
                  <a:gs pos="47670">
                    <a:srgbClr val="FFE400"/>
                  </a:gs>
                  <a:gs pos="64825">
                    <a:srgbClr val="FFCA00"/>
                  </a:gs>
                  <a:gs pos="96744">
                    <a:srgbClr val="FFB000"/>
                  </a:gs>
                </a:gsLst>
                <a:lin ang="3419231" scaled="0"/>
              </a:gra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20" name="Shape 22056"/>
              <p:cNvSpPr/>
              <p:nvPr/>
            </p:nvSpPr>
            <p:spPr>
              <a:xfrm>
                <a:off x="1153764" y="3994908"/>
                <a:ext cx="615820" cy="620944"/>
              </a:xfrm>
              <a:custGeom>
                <a:avLst/>
                <a:gdLst/>
                <a:ahLst/>
                <a:cxnLst>
                  <a:cxn ang="0">
                    <a:pos x="wd2" y="hd2"/>
                  </a:cxn>
                  <a:cxn ang="5400000">
                    <a:pos x="wd2" y="hd2"/>
                  </a:cxn>
                  <a:cxn ang="10800000">
                    <a:pos x="wd2" y="hd2"/>
                  </a:cxn>
                  <a:cxn ang="16200000">
                    <a:pos x="wd2" y="hd2"/>
                  </a:cxn>
                </a:cxnLst>
                <a:rect l="0" t="0" r="r" b="b"/>
                <a:pathLst>
                  <a:path w="21215" h="20597" extrusionOk="0">
                    <a:moveTo>
                      <a:pt x="21169" y="17048"/>
                    </a:moveTo>
                    <a:cubicBezTo>
                      <a:pt x="21169" y="17048"/>
                      <a:pt x="19865" y="19372"/>
                      <a:pt x="18006" y="19340"/>
                    </a:cubicBezTo>
                    <a:cubicBezTo>
                      <a:pt x="16147" y="19309"/>
                      <a:pt x="12657" y="18429"/>
                      <a:pt x="7797" y="14158"/>
                    </a:cubicBezTo>
                    <a:cubicBezTo>
                      <a:pt x="2938" y="9888"/>
                      <a:pt x="459" y="4706"/>
                      <a:pt x="1438" y="2068"/>
                    </a:cubicBezTo>
                    <a:cubicBezTo>
                      <a:pt x="2090" y="184"/>
                      <a:pt x="3558" y="27"/>
                      <a:pt x="3558" y="27"/>
                    </a:cubicBezTo>
                    <a:cubicBezTo>
                      <a:pt x="3558" y="27"/>
                      <a:pt x="2450" y="-148"/>
                      <a:pt x="1389" y="390"/>
                    </a:cubicBezTo>
                    <a:cubicBezTo>
                      <a:pt x="726" y="924"/>
                      <a:pt x="-235" y="2017"/>
                      <a:pt x="52" y="3737"/>
                    </a:cubicBezTo>
                    <a:cubicBezTo>
                      <a:pt x="480" y="6297"/>
                      <a:pt x="2386" y="11419"/>
                      <a:pt x="8639" y="16236"/>
                    </a:cubicBezTo>
                    <a:cubicBezTo>
                      <a:pt x="14425" y="20693"/>
                      <a:pt x="18326" y="21452"/>
                      <a:pt x="20491" y="19781"/>
                    </a:cubicBezTo>
                    <a:cubicBezTo>
                      <a:pt x="20566" y="19688"/>
                      <a:pt x="20620" y="19613"/>
                      <a:pt x="20647" y="19560"/>
                    </a:cubicBezTo>
                    <a:cubicBezTo>
                      <a:pt x="20875" y="19120"/>
                      <a:pt x="21365" y="18367"/>
                      <a:pt x="21169" y="17048"/>
                    </a:cubicBezTo>
                    <a:close/>
                  </a:path>
                </a:pathLst>
              </a:custGeom>
              <a:solidFill>
                <a:srgbClr val="000000">
                  <a:alpha val="30000"/>
                </a:srgbClr>
              </a:soli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21" name="Shape 22057"/>
              <p:cNvSpPr/>
              <p:nvPr/>
            </p:nvSpPr>
            <p:spPr>
              <a:xfrm>
                <a:off x="1197030" y="3836265"/>
                <a:ext cx="714130" cy="724374"/>
              </a:xfrm>
              <a:custGeom>
                <a:avLst/>
                <a:gdLst/>
                <a:ahLst/>
                <a:cxnLst>
                  <a:cxn ang="0">
                    <a:pos x="wd2" y="hd2"/>
                  </a:cxn>
                  <a:cxn ang="5400000">
                    <a:pos x="wd2" y="hd2"/>
                  </a:cxn>
                  <a:cxn ang="10800000">
                    <a:pos x="wd2" y="hd2"/>
                  </a:cxn>
                  <a:cxn ang="16200000">
                    <a:pos x="wd2" y="hd2"/>
                  </a:cxn>
                </a:cxnLst>
                <a:rect l="0" t="0" r="r" b="b"/>
                <a:pathLst>
                  <a:path w="20090" h="20328" extrusionOk="0">
                    <a:moveTo>
                      <a:pt x="238" y="3850"/>
                    </a:moveTo>
                    <a:cubicBezTo>
                      <a:pt x="238" y="3850"/>
                      <a:pt x="-1387" y="7569"/>
                      <a:pt x="3860" y="13202"/>
                    </a:cubicBezTo>
                    <a:cubicBezTo>
                      <a:pt x="9107" y="18834"/>
                      <a:pt x="14620" y="21385"/>
                      <a:pt x="16245" y="19924"/>
                    </a:cubicBezTo>
                    <a:cubicBezTo>
                      <a:pt x="17869" y="18462"/>
                      <a:pt x="19441" y="16921"/>
                      <a:pt x="19627" y="16550"/>
                    </a:cubicBezTo>
                    <a:cubicBezTo>
                      <a:pt x="19813" y="16177"/>
                      <a:pt x="20213" y="15540"/>
                      <a:pt x="20053" y="14424"/>
                    </a:cubicBezTo>
                    <a:cubicBezTo>
                      <a:pt x="20053" y="14424"/>
                      <a:pt x="18988" y="16390"/>
                      <a:pt x="17470" y="16363"/>
                    </a:cubicBezTo>
                    <a:cubicBezTo>
                      <a:pt x="15952" y="16337"/>
                      <a:pt x="13102" y="15593"/>
                      <a:pt x="9133" y="11980"/>
                    </a:cubicBezTo>
                    <a:cubicBezTo>
                      <a:pt x="5165" y="8366"/>
                      <a:pt x="3141" y="3983"/>
                      <a:pt x="3940" y="1751"/>
                    </a:cubicBezTo>
                    <a:cubicBezTo>
                      <a:pt x="4473" y="157"/>
                      <a:pt x="5671" y="24"/>
                      <a:pt x="5671" y="24"/>
                    </a:cubicBezTo>
                    <a:cubicBezTo>
                      <a:pt x="5671" y="24"/>
                      <a:pt x="4233" y="-215"/>
                      <a:pt x="3248" y="821"/>
                    </a:cubicBezTo>
                    <a:cubicBezTo>
                      <a:pt x="2262" y="1857"/>
                      <a:pt x="238" y="3850"/>
                      <a:pt x="238" y="3850"/>
                    </a:cubicBezTo>
                    <a:close/>
                  </a:path>
                </a:pathLst>
              </a:custGeom>
              <a:gradFill flip="none" rotWithShape="1">
                <a:gsLst>
                  <a:gs pos="0">
                    <a:srgbClr val="FFB000"/>
                  </a:gs>
                  <a:gs pos="30905">
                    <a:srgbClr val="FFCA00"/>
                  </a:gs>
                  <a:gs pos="47670">
                    <a:srgbClr val="FFE400"/>
                  </a:gs>
                  <a:gs pos="64825">
                    <a:srgbClr val="FFCA00"/>
                  </a:gs>
                  <a:gs pos="96744">
                    <a:srgbClr val="FFB000"/>
                  </a:gs>
                </a:gsLst>
                <a:lin ang="3419231" scaled="0"/>
              </a:gra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22" name="Shape 22058"/>
              <p:cNvSpPr/>
              <p:nvPr/>
            </p:nvSpPr>
            <p:spPr>
              <a:xfrm>
                <a:off x="1297984" y="3836265"/>
                <a:ext cx="615820" cy="620944"/>
              </a:xfrm>
              <a:custGeom>
                <a:avLst/>
                <a:gdLst/>
                <a:ahLst/>
                <a:cxnLst>
                  <a:cxn ang="0">
                    <a:pos x="wd2" y="hd2"/>
                  </a:cxn>
                  <a:cxn ang="5400000">
                    <a:pos x="wd2" y="hd2"/>
                  </a:cxn>
                  <a:cxn ang="10800000">
                    <a:pos x="wd2" y="hd2"/>
                  </a:cxn>
                  <a:cxn ang="16200000">
                    <a:pos x="wd2" y="hd2"/>
                  </a:cxn>
                </a:cxnLst>
                <a:rect l="0" t="0" r="r" b="b"/>
                <a:pathLst>
                  <a:path w="21215" h="20597" extrusionOk="0">
                    <a:moveTo>
                      <a:pt x="21169" y="17048"/>
                    </a:moveTo>
                    <a:cubicBezTo>
                      <a:pt x="21169" y="17048"/>
                      <a:pt x="19865" y="19372"/>
                      <a:pt x="18006" y="19340"/>
                    </a:cubicBezTo>
                    <a:cubicBezTo>
                      <a:pt x="16147" y="19309"/>
                      <a:pt x="12657" y="18429"/>
                      <a:pt x="7797" y="14158"/>
                    </a:cubicBezTo>
                    <a:cubicBezTo>
                      <a:pt x="2938" y="9888"/>
                      <a:pt x="459" y="4706"/>
                      <a:pt x="1438" y="2068"/>
                    </a:cubicBezTo>
                    <a:cubicBezTo>
                      <a:pt x="2090" y="184"/>
                      <a:pt x="3558" y="27"/>
                      <a:pt x="3558" y="27"/>
                    </a:cubicBezTo>
                    <a:cubicBezTo>
                      <a:pt x="3558" y="27"/>
                      <a:pt x="2450" y="-148"/>
                      <a:pt x="1389" y="390"/>
                    </a:cubicBezTo>
                    <a:cubicBezTo>
                      <a:pt x="726" y="924"/>
                      <a:pt x="-235" y="2017"/>
                      <a:pt x="52" y="3737"/>
                    </a:cubicBezTo>
                    <a:cubicBezTo>
                      <a:pt x="480" y="6297"/>
                      <a:pt x="2386" y="11419"/>
                      <a:pt x="8639" y="16236"/>
                    </a:cubicBezTo>
                    <a:cubicBezTo>
                      <a:pt x="14425" y="20693"/>
                      <a:pt x="18326" y="21452"/>
                      <a:pt x="20491" y="19781"/>
                    </a:cubicBezTo>
                    <a:cubicBezTo>
                      <a:pt x="20566" y="19688"/>
                      <a:pt x="20620" y="19613"/>
                      <a:pt x="20647" y="19560"/>
                    </a:cubicBezTo>
                    <a:cubicBezTo>
                      <a:pt x="20875" y="19120"/>
                      <a:pt x="21365" y="18367"/>
                      <a:pt x="21169" y="17048"/>
                    </a:cubicBezTo>
                    <a:close/>
                  </a:path>
                </a:pathLst>
              </a:custGeom>
              <a:solidFill>
                <a:srgbClr val="000000">
                  <a:alpha val="30000"/>
                </a:srgbClr>
              </a:soli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23" name="Shape 22059"/>
              <p:cNvSpPr/>
              <p:nvPr/>
            </p:nvSpPr>
            <p:spPr>
              <a:xfrm>
                <a:off x="1341250" y="3692045"/>
                <a:ext cx="714130" cy="724373"/>
              </a:xfrm>
              <a:custGeom>
                <a:avLst/>
                <a:gdLst/>
                <a:ahLst/>
                <a:cxnLst>
                  <a:cxn ang="0">
                    <a:pos x="wd2" y="hd2"/>
                  </a:cxn>
                  <a:cxn ang="5400000">
                    <a:pos x="wd2" y="hd2"/>
                  </a:cxn>
                  <a:cxn ang="10800000">
                    <a:pos x="wd2" y="hd2"/>
                  </a:cxn>
                  <a:cxn ang="16200000">
                    <a:pos x="wd2" y="hd2"/>
                  </a:cxn>
                </a:cxnLst>
                <a:rect l="0" t="0" r="r" b="b"/>
                <a:pathLst>
                  <a:path w="20090" h="20328" extrusionOk="0">
                    <a:moveTo>
                      <a:pt x="238" y="3850"/>
                    </a:moveTo>
                    <a:cubicBezTo>
                      <a:pt x="238" y="3850"/>
                      <a:pt x="-1387" y="7569"/>
                      <a:pt x="3860" y="13202"/>
                    </a:cubicBezTo>
                    <a:cubicBezTo>
                      <a:pt x="9107" y="18834"/>
                      <a:pt x="14620" y="21385"/>
                      <a:pt x="16245" y="19924"/>
                    </a:cubicBezTo>
                    <a:cubicBezTo>
                      <a:pt x="17869" y="18462"/>
                      <a:pt x="19441" y="16921"/>
                      <a:pt x="19627" y="16550"/>
                    </a:cubicBezTo>
                    <a:cubicBezTo>
                      <a:pt x="19813" y="16177"/>
                      <a:pt x="20213" y="15540"/>
                      <a:pt x="20053" y="14424"/>
                    </a:cubicBezTo>
                    <a:cubicBezTo>
                      <a:pt x="20053" y="14424"/>
                      <a:pt x="18988" y="16390"/>
                      <a:pt x="17470" y="16363"/>
                    </a:cubicBezTo>
                    <a:cubicBezTo>
                      <a:pt x="15952" y="16337"/>
                      <a:pt x="13102" y="15593"/>
                      <a:pt x="9133" y="11980"/>
                    </a:cubicBezTo>
                    <a:cubicBezTo>
                      <a:pt x="5165" y="8366"/>
                      <a:pt x="3141" y="3983"/>
                      <a:pt x="3940" y="1751"/>
                    </a:cubicBezTo>
                    <a:cubicBezTo>
                      <a:pt x="4473" y="157"/>
                      <a:pt x="5671" y="24"/>
                      <a:pt x="5671" y="24"/>
                    </a:cubicBezTo>
                    <a:cubicBezTo>
                      <a:pt x="5671" y="24"/>
                      <a:pt x="4233" y="-215"/>
                      <a:pt x="3248" y="821"/>
                    </a:cubicBezTo>
                    <a:cubicBezTo>
                      <a:pt x="2262" y="1857"/>
                      <a:pt x="238" y="3850"/>
                      <a:pt x="238" y="3850"/>
                    </a:cubicBezTo>
                    <a:close/>
                  </a:path>
                </a:pathLst>
              </a:custGeom>
              <a:gradFill flip="none" rotWithShape="1">
                <a:gsLst>
                  <a:gs pos="0">
                    <a:srgbClr val="FFB000"/>
                  </a:gs>
                  <a:gs pos="30905">
                    <a:srgbClr val="FFCA00"/>
                  </a:gs>
                  <a:gs pos="47670">
                    <a:srgbClr val="FFE400"/>
                  </a:gs>
                  <a:gs pos="64825">
                    <a:srgbClr val="FFCA00"/>
                  </a:gs>
                  <a:gs pos="96744">
                    <a:srgbClr val="FFB000"/>
                  </a:gs>
                </a:gsLst>
                <a:lin ang="3419231" scaled="0"/>
              </a:gra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24" name="Shape 22060"/>
              <p:cNvSpPr/>
              <p:nvPr/>
            </p:nvSpPr>
            <p:spPr>
              <a:xfrm>
                <a:off x="1442205" y="3692045"/>
                <a:ext cx="615820" cy="620944"/>
              </a:xfrm>
              <a:custGeom>
                <a:avLst/>
                <a:gdLst/>
                <a:ahLst/>
                <a:cxnLst>
                  <a:cxn ang="0">
                    <a:pos x="wd2" y="hd2"/>
                  </a:cxn>
                  <a:cxn ang="5400000">
                    <a:pos x="wd2" y="hd2"/>
                  </a:cxn>
                  <a:cxn ang="10800000">
                    <a:pos x="wd2" y="hd2"/>
                  </a:cxn>
                  <a:cxn ang="16200000">
                    <a:pos x="wd2" y="hd2"/>
                  </a:cxn>
                </a:cxnLst>
                <a:rect l="0" t="0" r="r" b="b"/>
                <a:pathLst>
                  <a:path w="21215" h="20597" extrusionOk="0">
                    <a:moveTo>
                      <a:pt x="21169" y="17048"/>
                    </a:moveTo>
                    <a:cubicBezTo>
                      <a:pt x="21169" y="17048"/>
                      <a:pt x="19865" y="19372"/>
                      <a:pt x="18006" y="19340"/>
                    </a:cubicBezTo>
                    <a:cubicBezTo>
                      <a:pt x="16147" y="19309"/>
                      <a:pt x="12657" y="18429"/>
                      <a:pt x="7797" y="14158"/>
                    </a:cubicBezTo>
                    <a:cubicBezTo>
                      <a:pt x="2938" y="9888"/>
                      <a:pt x="459" y="4706"/>
                      <a:pt x="1438" y="2068"/>
                    </a:cubicBezTo>
                    <a:cubicBezTo>
                      <a:pt x="2090" y="184"/>
                      <a:pt x="3558" y="27"/>
                      <a:pt x="3558" y="27"/>
                    </a:cubicBezTo>
                    <a:cubicBezTo>
                      <a:pt x="3558" y="27"/>
                      <a:pt x="2450" y="-148"/>
                      <a:pt x="1389" y="390"/>
                    </a:cubicBezTo>
                    <a:cubicBezTo>
                      <a:pt x="726" y="924"/>
                      <a:pt x="-235" y="2017"/>
                      <a:pt x="52" y="3737"/>
                    </a:cubicBezTo>
                    <a:cubicBezTo>
                      <a:pt x="480" y="6297"/>
                      <a:pt x="2386" y="11419"/>
                      <a:pt x="8639" y="16236"/>
                    </a:cubicBezTo>
                    <a:cubicBezTo>
                      <a:pt x="14425" y="20693"/>
                      <a:pt x="18326" y="21452"/>
                      <a:pt x="20491" y="19781"/>
                    </a:cubicBezTo>
                    <a:cubicBezTo>
                      <a:pt x="20566" y="19688"/>
                      <a:pt x="20620" y="19613"/>
                      <a:pt x="20647" y="19560"/>
                    </a:cubicBezTo>
                    <a:cubicBezTo>
                      <a:pt x="20875" y="19120"/>
                      <a:pt x="21365" y="18367"/>
                      <a:pt x="21169" y="17048"/>
                    </a:cubicBezTo>
                    <a:close/>
                  </a:path>
                </a:pathLst>
              </a:custGeom>
              <a:solidFill>
                <a:srgbClr val="000000">
                  <a:alpha val="30000"/>
                </a:srgbClr>
              </a:soli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25" name="Shape 22061"/>
              <p:cNvSpPr/>
              <p:nvPr/>
            </p:nvSpPr>
            <p:spPr>
              <a:xfrm>
                <a:off x="1499893" y="3547824"/>
                <a:ext cx="704834" cy="714954"/>
              </a:xfrm>
              <a:custGeom>
                <a:avLst/>
                <a:gdLst/>
                <a:ahLst/>
                <a:cxnLst>
                  <a:cxn ang="0">
                    <a:pos x="wd2" y="hd2"/>
                  </a:cxn>
                  <a:cxn ang="5400000">
                    <a:pos x="wd2" y="hd2"/>
                  </a:cxn>
                  <a:cxn ang="10800000">
                    <a:pos x="wd2" y="hd2"/>
                  </a:cxn>
                  <a:cxn ang="16200000">
                    <a:pos x="wd2" y="hd2"/>
                  </a:cxn>
                </a:cxnLst>
                <a:rect l="0" t="0" r="r" b="b"/>
                <a:pathLst>
                  <a:path w="20090" h="20329" extrusionOk="0">
                    <a:moveTo>
                      <a:pt x="238" y="3850"/>
                    </a:moveTo>
                    <a:cubicBezTo>
                      <a:pt x="238" y="3850"/>
                      <a:pt x="-1387" y="7569"/>
                      <a:pt x="3860" y="13202"/>
                    </a:cubicBezTo>
                    <a:cubicBezTo>
                      <a:pt x="9107" y="18835"/>
                      <a:pt x="14620" y="21385"/>
                      <a:pt x="16245" y="19924"/>
                    </a:cubicBezTo>
                    <a:cubicBezTo>
                      <a:pt x="17869" y="18463"/>
                      <a:pt x="19441" y="16922"/>
                      <a:pt x="19627" y="16549"/>
                    </a:cubicBezTo>
                    <a:cubicBezTo>
                      <a:pt x="19814" y="16177"/>
                      <a:pt x="20213" y="15540"/>
                      <a:pt x="20053" y="14424"/>
                    </a:cubicBezTo>
                    <a:cubicBezTo>
                      <a:pt x="20053" y="14424"/>
                      <a:pt x="18988" y="16390"/>
                      <a:pt x="17470" y="16364"/>
                    </a:cubicBezTo>
                    <a:cubicBezTo>
                      <a:pt x="15952" y="16337"/>
                      <a:pt x="13102" y="15593"/>
                      <a:pt x="9133" y="11980"/>
                    </a:cubicBezTo>
                    <a:cubicBezTo>
                      <a:pt x="5165" y="8367"/>
                      <a:pt x="3141" y="3983"/>
                      <a:pt x="3940" y="1751"/>
                    </a:cubicBezTo>
                    <a:cubicBezTo>
                      <a:pt x="4472" y="157"/>
                      <a:pt x="5671" y="24"/>
                      <a:pt x="5671" y="24"/>
                    </a:cubicBezTo>
                    <a:cubicBezTo>
                      <a:pt x="5671" y="24"/>
                      <a:pt x="4233" y="-215"/>
                      <a:pt x="3247" y="821"/>
                    </a:cubicBezTo>
                    <a:cubicBezTo>
                      <a:pt x="2262" y="1858"/>
                      <a:pt x="238" y="3850"/>
                      <a:pt x="238" y="3850"/>
                    </a:cubicBezTo>
                    <a:close/>
                  </a:path>
                </a:pathLst>
              </a:custGeom>
              <a:gradFill flip="none" rotWithShape="1">
                <a:gsLst>
                  <a:gs pos="0">
                    <a:srgbClr val="FFB000"/>
                  </a:gs>
                  <a:gs pos="30905">
                    <a:srgbClr val="FFCA00"/>
                  </a:gs>
                  <a:gs pos="47670">
                    <a:srgbClr val="FFE400"/>
                  </a:gs>
                  <a:gs pos="64825">
                    <a:srgbClr val="FFCA00"/>
                  </a:gs>
                  <a:gs pos="96744">
                    <a:srgbClr val="FFB000"/>
                  </a:gs>
                </a:gsLst>
                <a:lin ang="3419231" scaled="0"/>
              </a:gra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26" name="Shape 22062"/>
              <p:cNvSpPr/>
              <p:nvPr/>
            </p:nvSpPr>
            <p:spPr>
              <a:xfrm>
                <a:off x="1600847" y="3547824"/>
                <a:ext cx="607803" cy="612867"/>
              </a:xfrm>
              <a:custGeom>
                <a:avLst/>
                <a:gdLst/>
                <a:ahLst/>
                <a:cxnLst>
                  <a:cxn ang="0">
                    <a:pos x="wd2" y="hd2"/>
                  </a:cxn>
                  <a:cxn ang="5400000">
                    <a:pos x="wd2" y="hd2"/>
                  </a:cxn>
                  <a:cxn ang="10800000">
                    <a:pos x="wd2" y="hd2"/>
                  </a:cxn>
                  <a:cxn ang="16200000">
                    <a:pos x="wd2" y="hd2"/>
                  </a:cxn>
                </a:cxnLst>
                <a:rect l="0" t="0" r="r" b="b"/>
                <a:pathLst>
                  <a:path w="21214" h="20597" extrusionOk="0">
                    <a:moveTo>
                      <a:pt x="21169" y="17048"/>
                    </a:moveTo>
                    <a:cubicBezTo>
                      <a:pt x="21169" y="17048"/>
                      <a:pt x="19865" y="19371"/>
                      <a:pt x="18006" y="19340"/>
                    </a:cubicBezTo>
                    <a:cubicBezTo>
                      <a:pt x="16147" y="19309"/>
                      <a:pt x="12657" y="18429"/>
                      <a:pt x="7797" y="14158"/>
                    </a:cubicBezTo>
                    <a:cubicBezTo>
                      <a:pt x="2938" y="9888"/>
                      <a:pt x="460" y="4706"/>
                      <a:pt x="1438" y="2068"/>
                    </a:cubicBezTo>
                    <a:cubicBezTo>
                      <a:pt x="2090" y="184"/>
                      <a:pt x="3558" y="27"/>
                      <a:pt x="3558" y="27"/>
                    </a:cubicBezTo>
                    <a:cubicBezTo>
                      <a:pt x="3558" y="27"/>
                      <a:pt x="2450" y="-148"/>
                      <a:pt x="1390" y="389"/>
                    </a:cubicBezTo>
                    <a:cubicBezTo>
                      <a:pt x="727" y="924"/>
                      <a:pt x="-235" y="2017"/>
                      <a:pt x="53" y="3736"/>
                    </a:cubicBezTo>
                    <a:cubicBezTo>
                      <a:pt x="480" y="6297"/>
                      <a:pt x="2386" y="11420"/>
                      <a:pt x="8639" y="16236"/>
                    </a:cubicBezTo>
                    <a:cubicBezTo>
                      <a:pt x="14425" y="20693"/>
                      <a:pt x="18326" y="21452"/>
                      <a:pt x="20490" y="19780"/>
                    </a:cubicBezTo>
                    <a:cubicBezTo>
                      <a:pt x="20566" y="19688"/>
                      <a:pt x="20620" y="19613"/>
                      <a:pt x="20648" y="19560"/>
                    </a:cubicBezTo>
                    <a:cubicBezTo>
                      <a:pt x="20876" y="19120"/>
                      <a:pt x="21365" y="18367"/>
                      <a:pt x="21169" y="17048"/>
                    </a:cubicBezTo>
                    <a:close/>
                  </a:path>
                </a:pathLst>
              </a:custGeom>
              <a:solidFill>
                <a:srgbClr val="000000">
                  <a:alpha val="30000"/>
                </a:srgbClr>
              </a:soli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27" name="Shape 22063"/>
              <p:cNvSpPr/>
              <p:nvPr/>
            </p:nvSpPr>
            <p:spPr>
              <a:xfrm>
                <a:off x="1658536" y="3418026"/>
                <a:ext cx="682200" cy="691973"/>
              </a:xfrm>
              <a:custGeom>
                <a:avLst/>
                <a:gdLst/>
                <a:ahLst/>
                <a:cxnLst>
                  <a:cxn ang="0">
                    <a:pos x="wd2" y="hd2"/>
                  </a:cxn>
                  <a:cxn ang="5400000">
                    <a:pos x="wd2" y="hd2"/>
                  </a:cxn>
                  <a:cxn ang="10800000">
                    <a:pos x="wd2" y="hd2"/>
                  </a:cxn>
                  <a:cxn ang="16200000">
                    <a:pos x="wd2" y="hd2"/>
                  </a:cxn>
                </a:cxnLst>
                <a:rect l="0" t="0" r="r" b="b"/>
                <a:pathLst>
                  <a:path w="20090" h="20328" extrusionOk="0">
                    <a:moveTo>
                      <a:pt x="238" y="3849"/>
                    </a:moveTo>
                    <a:cubicBezTo>
                      <a:pt x="238" y="3849"/>
                      <a:pt x="-1387" y="7568"/>
                      <a:pt x="3860" y="13201"/>
                    </a:cubicBezTo>
                    <a:cubicBezTo>
                      <a:pt x="9107" y="18834"/>
                      <a:pt x="14620" y="21384"/>
                      <a:pt x="16245" y="19923"/>
                    </a:cubicBezTo>
                    <a:cubicBezTo>
                      <a:pt x="17869" y="18461"/>
                      <a:pt x="19441" y="16920"/>
                      <a:pt x="19627" y="16549"/>
                    </a:cubicBezTo>
                    <a:cubicBezTo>
                      <a:pt x="19813" y="16177"/>
                      <a:pt x="20213" y="15539"/>
                      <a:pt x="20053" y="14423"/>
                    </a:cubicBezTo>
                    <a:cubicBezTo>
                      <a:pt x="20053" y="14423"/>
                      <a:pt x="18988" y="16389"/>
                      <a:pt x="17469" y="16363"/>
                    </a:cubicBezTo>
                    <a:cubicBezTo>
                      <a:pt x="15952" y="16336"/>
                      <a:pt x="13102" y="15592"/>
                      <a:pt x="9133" y="11979"/>
                    </a:cubicBezTo>
                    <a:cubicBezTo>
                      <a:pt x="5165" y="8365"/>
                      <a:pt x="3141" y="3982"/>
                      <a:pt x="3940" y="1750"/>
                    </a:cubicBezTo>
                    <a:cubicBezTo>
                      <a:pt x="4472" y="156"/>
                      <a:pt x="5671" y="24"/>
                      <a:pt x="5671" y="24"/>
                    </a:cubicBezTo>
                    <a:cubicBezTo>
                      <a:pt x="5671" y="24"/>
                      <a:pt x="4233" y="-216"/>
                      <a:pt x="3247" y="820"/>
                    </a:cubicBezTo>
                    <a:cubicBezTo>
                      <a:pt x="2262" y="1856"/>
                      <a:pt x="238" y="3849"/>
                      <a:pt x="238" y="3849"/>
                    </a:cubicBezTo>
                    <a:close/>
                  </a:path>
                </a:pathLst>
              </a:custGeom>
              <a:gradFill flip="none" rotWithShape="1">
                <a:gsLst>
                  <a:gs pos="0">
                    <a:srgbClr val="FFB000"/>
                  </a:gs>
                  <a:gs pos="30905">
                    <a:srgbClr val="FFCA00"/>
                  </a:gs>
                  <a:gs pos="47670">
                    <a:srgbClr val="FFE400"/>
                  </a:gs>
                  <a:gs pos="64825">
                    <a:srgbClr val="FFCA00"/>
                  </a:gs>
                  <a:gs pos="96744">
                    <a:srgbClr val="FFB000"/>
                  </a:gs>
                </a:gsLst>
                <a:lin ang="3419231" scaled="0"/>
              </a:gra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28" name="Shape 22064"/>
              <p:cNvSpPr/>
              <p:nvPr/>
            </p:nvSpPr>
            <p:spPr>
              <a:xfrm>
                <a:off x="1759490" y="3418026"/>
                <a:ext cx="588284" cy="593169"/>
              </a:xfrm>
              <a:custGeom>
                <a:avLst/>
                <a:gdLst/>
                <a:ahLst/>
                <a:cxnLst>
                  <a:cxn ang="0">
                    <a:pos x="wd2" y="hd2"/>
                  </a:cxn>
                  <a:cxn ang="5400000">
                    <a:pos x="wd2" y="hd2"/>
                  </a:cxn>
                  <a:cxn ang="10800000">
                    <a:pos x="wd2" y="hd2"/>
                  </a:cxn>
                  <a:cxn ang="16200000">
                    <a:pos x="wd2" y="hd2"/>
                  </a:cxn>
                </a:cxnLst>
                <a:rect l="0" t="0" r="r" b="b"/>
                <a:pathLst>
                  <a:path w="21215" h="20597" extrusionOk="0">
                    <a:moveTo>
                      <a:pt x="21169" y="17048"/>
                    </a:moveTo>
                    <a:cubicBezTo>
                      <a:pt x="21169" y="17048"/>
                      <a:pt x="19865" y="19372"/>
                      <a:pt x="18005" y="19340"/>
                    </a:cubicBezTo>
                    <a:cubicBezTo>
                      <a:pt x="16147" y="19309"/>
                      <a:pt x="12657" y="18429"/>
                      <a:pt x="7797" y="14159"/>
                    </a:cubicBezTo>
                    <a:cubicBezTo>
                      <a:pt x="2938" y="9887"/>
                      <a:pt x="459" y="4706"/>
                      <a:pt x="1438" y="2068"/>
                    </a:cubicBezTo>
                    <a:cubicBezTo>
                      <a:pt x="2090" y="184"/>
                      <a:pt x="3557" y="28"/>
                      <a:pt x="3557" y="28"/>
                    </a:cubicBezTo>
                    <a:cubicBezTo>
                      <a:pt x="3557" y="28"/>
                      <a:pt x="2450" y="-148"/>
                      <a:pt x="1389" y="390"/>
                    </a:cubicBezTo>
                    <a:cubicBezTo>
                      <a:pt x="726" y="924"/>
                      <a:pt x="-235" y="2018"/>
                      <a:pt x="52" y="3737"/>
                    </a:cubicBezTo>
                    <a:cubicBezTo>
                      <a:pt x="480" y="6297"/>
                      <a:pt x="2386" y="11419"/>
                      <a:pt x="8638" y="16236"/>
                    </a:cubicBezTo>
                    <a:cubicBezTo>
                      <a:pt x="14425" y="20693"/>
                      <a:pt x="18326" y="21452"/>
                      <a:pt x="20490" y="19781"/>
                    </a:cubicBezTo>
                    <a:cubicBezTo>
                      <a:pt x="20566" y="19688"/>
                      <a:pt x="20619" y="19613"/>
                      <a:pt x="20647" y="19560"/>
                    </a:cubicBezTo>
                    <a:cubicBezTo>
                      <a:pt x="20875" y="19120"/>
                      <a:pt x="21365" y="18367"/>
                      <a:pt x="21169" y="17048"/>
                    </a:cubicBezTo>
                    <a:close/>
                  </a:path>
                </a:pathLst>
              </a:custGeom>
              <a:solidFill>
                <a:srgbClr val="000000">
                  <a:alpha val="30000"/>
                </a:srgbClr>
              </a:soli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sp>
            <p:nvSpPr>
              <p:cNvPr id="29" name="Shape 22065"/>
              <p:cNvSpPr/>
              <p:nvPr/>
            </p:nvSpPr>
            <p:spPr>
              <a:xfrm>
                <a:off x="3677623" y="576882"/>
                <a:ext cx="1575942" cy="1504076"/>
              </a:xfrm>
              <a:custGeom>
                <a:avLst/>
                <a:gdLst/>
                <a:ahLst/>
                <a:cxnLst>
                  <a:cxn ang="0">
                    <a:pos x="wd2" y="hd2"/>
                  </a:cxn>
                  <a:cxn ang="5400000">
                    <a:pos x="wd2" y="hd2"/>
                  </a:cxn>
                  <a:cxn ang="10800000">
                    <a:pos x="wd2" y="hd2"/>
                  </a:cxn>
                  <a:cxn ang="16200000">
                    <a:pos x="wd2" y="hd2"/>
                  </a:cxn>
                </a:cxnLst>
                <a:rect l="0" t="0" r="r" b="b"/>
                <a:pathLst>
                  <a:path w="20250" h="21600" extrusionOk="0">
                    <a:moveTo>
                      <a:pt x="19180" y="0"/>
                    </a:moveTo>
                    <a:lnTo>
                      <a:pt x="0" y="21600"/>
                    </a:lnTo>
                    <a:cubicBezTo>
                      <a:pt x="0" y="21600"/>
                      <a:pt x="5428" y="19879"/>
                      <a:pt x="12652" y="12993"/>
                    </a:cubicBezTo>
                    <a:cubicBezTo>
                      <a:pt x="20115" y="5615"/>
                      <a:pt x="21600" y="2213"/>
                      <a:pt x="19180" y="0"/>
                    </a:cubicBezTo>
                    <a:close/>
                  </a:path>
                </a:pathLst>
              </a:custGeom>
              <a:solidFill>
                <a:srgbClr val="212830">
                  <a:alpha val="27748"/>
                </a:srgbClr>
              </a:soli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75000"/>
                      <a:lumOff val="25000"/>
                    </a:schemeClr>
                  </a:solidFill>
                </a:endParaRPr>
              </a:p>
            </p:txBody>
          </p:sp>
        </p:grpSp>
      </p:grpSp>
      <p:sp>
        <p:nvSpPr>
          <p:cNvPr id="33" name="Rectangle 32"/>
          <p:cNvSpPr/>
          <p:nvPr/>
        </p:nvSpPr>
        <p:spPr>
          <a:xfrm>
            <a:off x="2157440" y="2596855"/>
            <a:ext cx="3760557" cy="601960"/>
          </a:xfrm>
          <a:prstGeom prst="rect">
            <a:avLst/>
          </a:prstGeom>
        </p:spPr>
        <p:txBody>
          <a:bodyPr wrap="square">
            <a:spAutoFit/>
          </a:bodyPr>
          <a:lstStyle/>
          <a:p>
            <a:pPr>
              <a:lnSpc>
                <a:spcPct val="200000"/>
              </a:lnSpc>
              <a:buClr>
                <a:srgbClr val="E24848"/>
              </a:buClr>
              <a:defRPr/>
            </a:pPr>
            <a:r>
              <a:rPr lang="en-US" sz="900" b="1" i="1" dirty="0">
                <a:solidFill>
                  <a:schemeClr val="tx1">
                    <a:lumMod val="75000"/>
                    <a:lumOff val="25000"/>
                  </a:schemeClr>
                </a:solidFill>
                <a:latin typeface="Century Gothic" panose="020B0502020202020204" pitchFamily="34" charset="0"/>
                <a:ea typeface="Open Sans" panose="020B0606030504020204" pitchFamily="34" charset="0"/>
                <a:cs typeface="Open Sans" panose="020B0606030504020204" pitchFamily="34" charset="0"/>
              </a:rPr>
              <a:t>Create marketing campaigns and target customers in the most effective manner to increase engagement and retention.</a:t>
            </a:r>
            <a:endParaRPr lang="en-US" sz="900" b="1" i="1" noProof="1">
              <a:solidFill>
                <a:schemeClr val="tx1">
                  <a:lumMod val="75000"/>
                  <a:lumOff val="25000"/>
                </a:schemeClr>
              </a:solidFill>
              <a:latin typeface="Century Gothic" panose="020B0502020202020204" pitchFamily="34" charset="0"/>
              <a:ea typeface="Open Sans Light" panose="020B0306030504020204" pitchFamily="34" charset="0"/>
              <a:cs typeface="Open Sans Light" panose="020B0306030504020204" pitchFamily="34" charset="0"/>
            </a:endParaRPr>
          </a:p>
        </p:txBody>
      </p:sp>
      <p:sp>
        <p:nvSpPr>
          <p:cNvPr id="34" name="Title 1"/>
          <p:cNvSpPr txBox="1">
            <a:spLocks/>
          </p:cNvSpPr>
          <p:nvPr/>
        </p:nvSpPr>
        <p:spPr>
          <a:xfrm>
            <a:off x="2180741" y="2258599"/>
            <a:ext cx="2098544" cy="413547"/>
          </a:xfrm>
          <a:prstGeom prst="rect">
            <a:avLst/>
          </a:prstGeom>
        </p:spPr>
        <p:txBody>
          <a:bodyPr wrap="non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pPr algn="l"/>
            <a:r>
              <a:rPr lang="en-US" sz="1600" b="1" i="1" spc="-151" dirty="0">
                <a:solidFill>
                  <a:schemeClr val="tx1">
                    <a:lumMod val="75000"/>
                    <a:lumOff val="25000"/>
                  </a:schemeClr>
                </a:solidFill>
                <a:latin typeface="Century Gothic" panose="020B0502020202020204" pitchFamily="34" charset="0"/>
                <a:ea typeface="Open Sans" panose="020B0606030504020204" pitchFamily="34" charset="0"/>
                <a:cs typeface="Open Sans" panose="020B0606030504020204" pitchFamily="34" charset="0"/>
              </a:rPr>
              <a:t>Marketing</a:t>
            </a:r>
          </a:p>
        </p:txBody>
      </p:sp>
      <p:sp>
        <p:nvSpPr>
          <p:cNvPr id="35" name="Rectangle 34"/>
          <p:cNvSpPr/>
          <p:nvPr/>
        </p:nvSpPr>
        <p:spPr>
          <a:xfrm>
            <a:off x="2186871" y="3804364"/>
            <a:ext cx="3760557" cy="601960"/>
          </a:xfrm>
          <a:prstGeom prst="rect">
            <a:avLst/>
          </a:prstGeom>
        </p:spPr>
        <p:txBody>
          <a:bodyPr wrap="square">
            <a:spAutoFit/>
          </a:bodyPr>
          <a:lstStyle/>
          <a:p>
            <a:pPr>
              <a:lnSpc>
                <a:spcPct val="200000"/>
              </a:lnSpc>
              <a:buClr>
                <a:srgbClr val="E24848"/>
              </a:buClr>
              <a:defRPr/>
            </a:pPr>
            <a:r>
              <a:rPr lang="en-US" sz="900" b="1" i="1" dirty="0">
                <a:solidFill>
                  <a:schemeClr val="tx1">
                    <a:lumMod val="75000"/>
                    <a:lumOff val="25000"/>
                  </a:schemeClr>
                </a:solidFill>
                <a:latin typeface="Century Gothic" panose="020B0502020202020204" pitchFamily="34" charset="0"/>
                <a:ea typeface="Open Sans" panose="020B0606030504020204" pitchFamily="34" charset="0"/>
                <a:cs typeface="Open Sans" panose="020B0606030504020204" pitchFamily="34" charset="0"/>
              </a:rPr>
              <a:t>Optimize product offerings to generate higher sales and fuel growth. </a:t>
            </a:r>
            <a:endParaRPr lang="en-US" sz="900" b="1" i="1" noProof="1">
              <a:solidFill>
                <a:schemeClr val="tx1">
                  <a:lumMod val="75000"/>
                  <a:lumOff val="25000"/>
                </a:schemeClr>
              </a:solidFill>
              <a:latin typeface="Century Gothic" panose="020B0502020202020204" pitchFamily="34" charset="0"/>
              <a:ea typeface="Open Sans Light" panose="020B0306030504020204" pitchFamily="34" charset="0"/>
              <a:cs typeface="Open Sans Light" panose="020B0306030504020204" pitchFamily="34" charset="0"/>
            </a:endParaRPr>
          </a:p>
        </p:txBody>
      </p:sp>
      <p:sp>
        <p:nvSpPr>
          <p:cNvPr id="36" name="Title 1"/>
          <p:cNvSpPr txBox="1">
            <a:spLocks/>
          </p:cNvSpPr>
          <p:nvPr/>
        </p:nvSpPr>
        <p:spPr>
          <a:xfrm>
            <a:off x="2183017" y="3480559"/>
            <a:ext cx="2098544" cy="413547"/>
          </a:xfrm>
          <a:prstGeom prst="rect">
            <a:avLst/>
          </a:prstGeom>
        </p:spPr>
        <p:txBody>
          <a:bodyPr wrap="non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pPr algn="l"/>
            <a:r>
              <a:rPr lang="en-US" sz="1600" b="1" i="1" spc="-151" dirty="0">
                <a:solidFill>
                  <a:schemeClr val="tx1">
                    <a:lumMod val="75000"/>
                    <a:lumOff val="25000"/>
                  </a:schemeClr>
                </a:solidFill>
                <a:latin typeface="Century Gothic" panose="020B0502020202020204" pitchFamily="34" charset="0"/>
                <a:ea typeface="Open Sans" panose="020B0606030504020204" pitchFamily="34" charset="0"/>
                <a:cs typeface="Open Sans" panose="020B0606030504020204" pitchFamily="34" charset="0"/>
              </a:rPr>
              <a:t>Product Management</a:t>
            </a:r>
          </a:p>
        </p:txBody>
      </p:sp>
      <p:sp>
        <p:nvSpPr>
          <p:cNvPr id="37" name="Rectangle 36"/>
          <p:cNvSpPr/>
          <p:nvPr/>
        </p:nvSpPr>
        <p:spPr>
          <a:xfrm>
            <a:off x="2094809" y="5084090"/>
            <a:ext cx="3760557" cy="601960"/>
          </a:xfrm>
          <a:prstGeom prst="rect">
            <a:avLst/>
          </a:prstGeom>
        </p:spPr>
        <p:txBody>
          <a:bodyPr wrap="square">
            <a:spAutoFit/>
          </a:bodyPr>
          <a:lstStyle/>
          <a:p>
            <a:pPr>
              <a:lnSpc>
                <a:spcPct val="200000"/>
              </a:lnSpc>
              <a:buClr>
                <a:srgbClr val="E24848"/>
              </a:buClr>
              <a:defRPr/>
            </a:pPr>
            <a:r>
              <a:rPr lang="en-US" sz="900" b="1" i="1" dirty="0">
                <a:solidFill>
                  <a:schemeClr val="tx1">
                    <a:lumMod val="75000"/>
                    <a:lumOff val="25000"/>
                  </a:schemeClr>
                </a:solidFill>
                <a:latin typeface="Century Gothic" panose="020B0502020202020204" pitchFamily="34" charset="0"/>
                <a:ea typeface="Open Sans" panose="020B0606030504020204" pitchFamily="34" charset="0"/>
                <a:cs typeface="Open Sans" panose="020B0606030504020204" pitchFamily="34" charset="0"/>
              </a:rPr>
              <a:t>Advance relationships with top partners and identify new partners to further develop the company.</a:t>
            </a:r>
            <a:endParaRPr lang="en-US" sz="900" b="1" i="1" noProof="1">
              <a:solidFill>
                <a:schemeClr val="tx1">
                  <a:lumMod val="75000"/>
                  <a:lumOff val="25000"/>
                </a:schemeClr>
              </a:solidFill>
              <a:latin typeface="Century Gothic" panose="020B0502020202020204" pitchFamily="34" charset="0"/>
              <a:ea typeface="Open Sans Light" panose="020B0306030504020204" pitchFamily="34" charset="0"/>
              <a:cs typeface="Open Sans Light" panose="020B0306030504020204" pitchFamily="34" charset="0"/>
            </a:endParaRPr>
          </a:p>
        </p:txBody>
      </p:sp>
      <p:sp>
        <p:nvSpPr>
          <p:cNvPr id="38" name="Title 1"/>
          <p:cNvSpPr txBox="1">
            <a:spLocks/>
          </p:cNvSpPr>
          <p:nvPr/>
        </p:nvSpPr>
        <p:spPr>
          <a:xfrm>
            <a:off x="2186871" y="4743964"/>
            <a:ext cx="2098544" cy="413547"/>
          </a:xfrm>
          <a:prstGeom prst="rect">
            <a:avLst/>
          </a:prstGeom>
        </p:spPr>
        <p:txBody>
          <a:bodyPr wrap="none" anchor="ctr">
            <a:noAutofit/>
          </a:bodyPr>
          <a:lstStyle>
            <a:lvl1pPr algn="ctr" rtl="0" fontAlgn="base">
              <a:spcBef>
                <a:spcPct val="0"/>
              </a:spcBef>
              <a:spcAft>
                <a:spcPct val="0"/>
              </a:spcAft>
              <a:defRPr lang="en-US" sz="2400" kern="0" smtClean="0">
                <a:solidFill>
                  <a:srgbClr val="DD2067"/>
                </a:solidFill>
                <a:latin typeface="+mj-lt"/>
                <a:ea typeface="+mj-ea"/>
                <a:cs typeface="Arial" pitchFamily="-109" charset="0"/>
                <a:sym typeface="Calibri" charset="0"/>
              </a:defRPr>
            </a:lvl1pPr>
            <a:lvl2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2pPr>
            <a:lvl3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3pPr>
            <a:lvl4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4pPr>
            <a:lvl5pPr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5pPr>
            <a:lvl6pPr marL="4572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6pPr>
            <a:lvl7pPr marL="9144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7pPr>
            <a:lvl8pPr marL="13716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8pPr>
            <a:lvl9pPr marL="1828800" algn="ctr" rtl="0" fontAlgn="base">
              <a:spcBef>
                <a:spcPct val="0"/>
              </a:spcBef>
              <a:spcAft>
                <a:spcPct val="0"/>
              </a:spcAft>
              <a:defRPr sz="4400">
                <a:solidFill>
                  <a:schemeClr val="tx1"/>
                </a:solidFill>
                <a:latin typeface="Calibri" charset="0"/>
                <a:ea typeface="ヒラギノ角ゴ ProN W3" charset="0"/>
                <a:cs typeface="ヒラギノ角ゴ ProN W3" charset="0"/>
                <a:sym typeface="Calibri" charset="0"/>
              </a:defRPr>
            </a:lvl9pPr>
          </a:lstStyle>
          <a:p>
            <a:pPr algn="l"/>
            <a:r>
              <a:rPr lang="en-US" sz="1600" b="1" i="1" spc="-151" dirty="0">
                <a:solidFill>
                  <a:schemeClr val="tx1">
                    <a:lumMod val="75000"/>
                    <a:lumOff val="25000"/>
                  </a:schemeClr>
                </a:solidFill>
                <a:latin typeface="Century Gothic" panose="020B0502020202020204" pitchFamily="34" charset="0"/>
                <a:ea typeface="Open Sans" panose="020B0606030504020204" pitchFamily="34" charset="0"/>
                <a:cs typeface="Open Sans" panose="020B0606030504020204" pitchFamily="34" charset="0"/>
              </a:rPr>
              <a:t>Sales</a:t>
            </a:r>
          </a:p>
        </p:txBody>
      </p:sp>
      <p:grpSp>
        <p:nvGrpSpPr>
          <p:cNvPr id="54" name="Group 53"/>
          <p:cNvGrpSpPr/>
          <p:nvPr/>
        </p:nvGrpSpPr>
        <p:grpSpPr>
          <a:xfrm>
            <a:off x="1133572" y="2537690"/>
            <a:ext cx="707894" cy="707894"/>
            <a:chOff x="1158237" y="1808494"/>
            <a:chExt cx="707894" cy="707894"/>
          </a:xfrm>
        </p:grpSpPr>
        <p:sp>
          <p:nvSpPr>
            <p:cNvPr id="41" name="Oval 40"/>
            <p:cNvSpPr/>
            <p:nvPr/>
          </p:nvSpPr>
          <p:spPr>
            <a:xfrm>
              <a:off x="1158237" y="1808494"/>
              <a:ext cx="707894" cy="707894"/>
            </a:xfrm>
            <a:prstGeom prst="ellipse">
              <a:avLst/>
            </a:prstGeom>
            <a:solidFill>
              <a:srgbClr val="863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lumMod val="75000"/>
                    <a:lumOff val="25000"/>
                  </a:schemeClr>
                </a:solidFill>
                <a:latin typeface="Century Gothic" panose="020B0502020202020204" pitchFamily="34" charset="0"/>
                <a:ea typeface="Open Sans" panose="020B0606030504020204" pitchFamily="34" charset="0"/>
                <a:cs typeface="Open Sans" panose="020B0606030504020204" pitchFamily="34" charset="0"/>
              </a:endParaRPr>
            </a:p>
          </p:txBody>
        </p:sp>
        <p:sp>
          <p:nvSpPr>
            <p:cNvPr id="46" name="Shape 2587"/>
            <p:cNvSpPr/>
            <p:nvPr/>
          </p:nvSpPr>
          <p:spPr>
            <a:xfrm>
              <a:off x="1340256" y="1981741"/>
              <a:ext cx="333854" cy="33385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i="1">
                <a:solidFill>
                  <a:schemeClr val="tx1">
                    <a:lumMod val="75000"/>
                    <a:lumOff val="25000"/>
                  </a:schemeClr>
                </a:solidFill>
                <a:latin typeface="Century Gothic" panose="020B0502020202020204" pitchFamily="34" charset="0"/>
              </a:endParaRPr>
            </a:p>
          </p:txBody>
        </p:sp>
      </p:grpSp>
      <p:grpSp>
        <p:nvGrpSpPr>
          <p:cNvPr id="56" name="Group 55"/>
          <p:cNvGrpSpPr/>
          <p:nvPr/>
        </p:nvGrpSpPr>
        <p:grpSpPr>
          <a:xfrm>
            <a:off x="1118480" y="4979294"/>
            <a:ext cx="707894" cy="707894"/>
            <a:chOff x="1158237" y="4099984"/>
            <a:chExt cx="707894" cy="707894"/>
          </a:xfrm>
        </p:grpSpPr>
        <p:sp>
          <p:nvSpPr>
            <p:cNvPr id="43" name="Oval 42"/>
            <p:cNvSpPr/>
            <p:nvPr/>
          </p:nvSpPr>
          <p:spPr>
            <a:xfrm>
              <a:off x="1158237" y="4099984"/>
              <a:ext cx="707894" cy="707894"/>
            </a:xfrm>
            <a:prstGeom prst="ellipse">
              <a:avLst/>
            </a:prstGeom>
            <a:solidFill>
              <a:srgbClr val="6D7F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lumMod val="75000"/>
                    <a:lumOff val="25000"/>
                  </a:schemeClr>
                </a:solidFill>
                <a:latin typeface="Century Gothic" panose="020B0502020202020204" pitchFamily="34" charset="0"/>
                <a:ea typeface="Open Sans" panose="020B0606030504020204" pitchFamily="34" charset="0"/>
                <a:cs typeface="Open Sans" panose="020B0606030504020204" pitchFamily="34" charset="0"/>
              </a:endParaRPr>
            </a:p>
          </p:txBody>
        </p:sp>
        <p:sp>
          <p:nvSpPr>
            <p:cNvPr id="47" name="Shape 2616"/>
            <p:cNvSpPr/>
            <p:nvPr/>
          </p:nvSpPr>
          <p:spPr>
            <a:xfrm>
              <a:off x="1360349" y="4259738"/>
              <a:ext cx="333854" cy="303579"/>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i="1">
                <a:solidFill>
                  <a:schemeClr val="tx1">
                    <a:lumMod val="75000"/>
                    <a:lumOff val="25000"/>
                  </a:schemeClr>
                </a:solidFill>
                <a:latin typeface="Century Gothic" panose="020B0502020202020204" pitchFamily="34" charset="0"/>
              </a:endParaRPr>
            </a:p>
          </p:txBody>
        </p:sp>
      </p:grpSp>
      <p:sp>
        <p:nvSpPr>
          <p:cNvPr id="49" name="Rectangle 48"/>
          <p:cNvSpPr/>
          <p:nvPr/>
        </p:nvSpPr>
        <p:spPr>
          <a:xfrm>
            <a:off x="1038968" y="659596"/>
            <a:ext cx="4616467" cy="584775"/>
          </a:xfrm>
          <a:prstGeom prst="rect">
            <a:avLst/>
          </a:prstGeom>
        </p:spPr>
        <p:txBody>
          <a:bodyPr wrap="square">
            <a:spAutoFit/>
          </a:bodyPr>
          <a:lstStyle/>
          <a:p>
            <a:r>
              <a:rPr lang="en-US" sz="3200" b="1" dirty="0">
                <a:solidFill>
                  <a:schemeClr val="tx1">
                    <a:lumMod val="65000"/>
                    <a:lumOff val="35000"/>
                  </a:schemeClr>
                </a:solidFill>
                <a:latin typeface="Arial Black" panose="020B0A04020102020204" pitchFamily="34" charset="0"/>
                <a:cs typeface="Aharoni" panose="02010803020104030203" pitchFamily="2" charset="-79"/>
              </a:rPr>
              <a:t>Business Questions</a:t>
            </a:r>
            <a:endParaRPr lang="id-ID" sz="3200" b="1" dirty="0">
              <a:solidFill>
                <a:schemeClr val="tx1">
                  <a:lumMod val="65000"/>
                  <a:lumOff val="35000"/>
                </a:schemeClr>
              </a:solidFill>
              <a:latin typeface="Arial Black" panose="020B0A04020102020204" pitchFamily="34" charset="0"/>
              <a:cs typeface="Aharoni" panose="02010803020104030203" pitchFamily="2" charset="-79"/>
            </a:endParaRPr>
          </a:p>
        </p:txBody>
      </p:sp>
      <p:sp>
        <p:nvSpPr>
          <p:cNvPr id="53" name="Rectangle 52"/>
          <p:cNvSpPr/>
          <p:nvPr/>
        </p:nvSpPr>
        <p:spPr>
          <a:xfrm>
            <a:off x="1118480" y="1189136"/>
            <a:ext cx="2375881" cy="584775"/>
          </a:xfrm>
          <a:prstGeom prst="rect">
            <a:avLst/>
          </a:prstGeom>
        </p:spPr>
        <p:txBody>
          <a:bodyPr wrap="square">
            <a:spAutoFit/>
          </a:bodyPr>
          <a:lstStyle/>
          <a:p>
            <a:pPr algn="ctr"/>
            <a:r>
              <a:rPr lang="en-US" sz="1600" dirty="0">
                <a:solidFill>
                  <a:schemeClr val="tx1">
                    <a:lumMod val="75000"/>
                    <a:lumOff val="25000"/>
                  </a:schemeClr>
                </a:solidFill>
                <a:ea typeface="Roboto" panose="02000000000000000000" pitchFamily="2" charset="0"/>
                <a:cs typeface="Open Sans Light" panose="020B0306030504020204" pitchFamily="34" charset="0"/>
              </a:rPr>
              <a:t>Creating Opportunities for Data-Driven Decisions</a:t>
            </a:r>
          </a:p>
        </p:txBody>
      </p:sp>
      <p:grpSp>
        <p:nvGrpSpPr>
          <p:cNvPr id="2" name="Group 1">
            <a:extLst>
              <a:ext uri="{FF2B5EF4-FFF2-40B4-BE49-F238E27FC236}">
                <a16:creationId xmlns:a16="http://schemas.microsoft.com/office/drawing/2014/main" id="{DBA92E59-F44D-4C72-8119-9C1F6046A8C0}"/>
              </a:ext>
            </a:extLst>
          </p:cNvPr>
          <p:cNvGrpSpPr/>
          <p:nvPr/>
        </p:nvGrpSpPr>
        <p:grpSpPr>
          <a:xfrm>
            <a:off x="1117137" y="3769927"/>
            <a:ext cx="707894" cy="707894"/>
            <a:chOff x="1117137" y="3769927"/>
            <a:chExt cx="707894" cy="707894"/>
          </a:xfrm>
        </p:grpSpPr>
        <p:sp>
          <p:nvSpPr>
            <p:cNvPr id="42" name="Oval 41"/>
            <p:cNvSpPr/>
            <p:nvPr/>
          </p:nvSpPr>
          <p:spPr>
            <a:xfrm>
              <a:off x="1117137" y="3769927"/>
              <a:ext cx="707894" cy="707894"/>
            </a:xfrm>
            <a:prstGeom prst="ellipse">
              <a:avLst/>
            </a:prstGeom>
            <a:solidFill>
              <a:srgbClr val="5FA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lumMod val="75000"/>
                    <a:lumOff val="25000"/>
                  </a:schemeClr>
                </a:solidFill>
                <a:latin typeface="Century Gothic" panose="020B0502020202020204" pitchFamily="34" charset="0"/>
                <a:ea typeface="Open Sans" panose="020B0606030504020204" pitchFamily="34" charset="0"/>
                <a:cs typeface="Open Sans" panose="020B0606030504020204" pitchFamily="34" charset="0"/>
              </a:endParaRPr>
            </a:p>
          </p:txBody>
        </p:sp>
        <p:pic>
          <p:nvPicPr>
            <p:cNvPr id="59" name="Graphic 58" descr="Beer">
              <a:extLst>
                <a:ext uri="{FF2B5EF4-FFF2-40B4-BE49-F238E27FC236}">
                  <a16:creationId xmlns:a16="http://schemas.microsoft.com/office/drawing/2014/main" id="{93A21749-34DB-4E96-93B3-CC803127A5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4336" y="3882161"/>
              <a:ext cx="446366" cy="446366"/>
            </a:xfrm>
            <a:prstGeom prst="rect">
              <a:avLst/>
            </a:prstGeom>
          </p:spPr>
        </p:pic>
      </p:grpSp>
    </p:spTree>
    <p:extLst>
      <p:ext uri="{BB962C8B-B14F-4D97-AF65-F5344CB8AC3E}">
        <p14:creationId xmlns:p14="http://schemas.microsoft.com/office/powerpoint/2010/main" val="16184262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750"/>
                                        <p:tgtEl>
                                          <p:spTgt spid="3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 calcmode="lin" valueType="num">
                                      <p:cBhvr>
                                        <p:cTn id="10" dur="750" fill="hold"/>
                                        <p:tgtEl>
                                          <p:spTgt spid="33"/>
                                        </p:tgtEl>
                                        <p:attrNameLst>
                                          <p:attrName>ppt_w</p:attrName>
                                        </p:attrNameLst>
                                      </p:cBhvr>
                                      <p:tavLst>
                                        <p:tav tm="0">
                                          <p:val>
                                            <p:fltVal val="0"/>
                                          </p:val>
                                        </p:tav>
                                        <p:tav tm="100000">
                                          <p:val>
                                            <p:strVal val="#ppt_w"/>
                                          </p:val>
                                        </p:tav>
                                      </p:tavLst>
                                    </p:anim>
                                    <p:anim calcmode="lin" valueType="num">
                                      <p:cBhvr>
                                        <p:cTn id="11" dur="750" fill="hold"/>
                                        <p:tgtEl>
                                          <p:spTgt spid="33"/>
                                        </p:tgtEl>
                                        <p:attrNameLst>
                                          <p:attrName>ppt_h</p:attrName>
                                        </p:attrNameLst>
                                      </p:cBhvr>
                                      <p:tavLst>
                                        <p:tav tm="0">
                                          <p:val>
                                            <p:fltVal val="0"/>
                                          </p:val>
                                        </p:tav>
                                        <p:tav tm="100000">
                                          <p:val>
                                            <p:strVal val="#ppt_h"/>
                                          </p:val>
                                        </p:tav>
                                      </p:tavLst>
                                    </p:anim>
                                    <p:animEffect transition="in" filter="fade">
                                      <p:cBhvr>
                                        <p:cTn id="12" dur="750"/>
                                        <p:tgtEl>
                                          <p:spTgt spid="33"/>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p:cTn id="15" dur="750" fill="hold"/>
                                        <p:tgtEl>
                                          <p:spTgt spid="34"/>
                                        </p:tgtEl>
                                        <p:attrNameLst>
                                          <p:attrName>ppt_w</p:attrName>
                                        </p:attrNameLst>
                                      </p:cBhvr>
                                      <p:tavLst>
                                        <p:tav tm="0">
                                          <p:val>
                                            <p:fltVal val="0"/>
                                          </p:val>
                                        </p:tav>
                                        <p:tav tm="100000">
                                          <p:val>
                                            <p:strVal val="#ppt_w"/>
                                          </p:val>
                                        </p:tav>
                                      </p:tavLst>
                                    </p:anim>
                                    <p:anim calcmode="lin" valueType="num">
                                      <p:cBhvr>
                                        <p:cTn id="16" dur="750" fill="hold"/>
                                        <p:tgtEl>
                                          <p:spTgt spid="34"/>
                                        </p:tgtEl>
                                        <p:attrNameLst>
                                          <p:attrName>ppt_h</p:attrName>
                                        </p:attrNameLst>
                                      </p:cBhvr>
                                      <p:tavLst>
                                        <p:tav tm="0">
                                          <p:val>
                                            <p:fltVal val="0"/>
                                          </p:val>
                                        </p:tav>
                                        <p:tav tm="100000">
                                          <p:val>
                                            <p:strVal val="#ppt_h"/>
                                          </p:val>
                                        </p:tav>
                                      </p:tavLst>
                                    </p:anim>
                                    <p:animEffect transition="in" filter="fade">
                                      <p:cBhvr>
                                        <p:cTn id="17" dur="750"/>
                                        <p:tgtEl>
                                          <p:spTgt spid="3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750" fill="hold"/>
                                        <p:tgtEl>
                                          <p:spTgt spid="35"/>
                                        </p:tgtEl>
                                        <p:attrNameLst>
                                          <p:attrName>ppt_w</p:attrName>
                                        </p:attrNameLst>
                                      </p:cBhvr>
                                      <p:tavLst>
                                        <p:tav tm="0">
                                          <p:val>
                                            <p:fltVal val="0"/>
                                          </p:val>
                                        </p:tav>
                                        <p:tav tm="100000">
                                          <p:val>
                                            <p:strVal val="#ppt_w"/>
                                          </p:val>
                                        </p:tav>
                                      </p:tavLst>
                                    </p:anim>
                                    <p:anim calcmode="lin" valueType="num">
                                      <p:cBhvr>
                                        <p:cTn id="21" dur="750" fill="hold"/>
                                        <p:tgtEl>
                                          <p:spTgt spid="35"/>
                                        </p:tgtEl>
                                        <p:attrNameLst>
                                          <p:attrName>ppt_h</p:attrName>
                                        </p:attrNameLst>
                                      </p:cBhvr>
                                      <p:tavLst>
                                        <p:tav tm="0">
                                          <p:val>
                                            <p:fltVal val="0"/>
                                          </p:val>
                                        </p:tav>
                                        <p:tav tm="100000">
                                          <p:val>
                                            <p:strVal val="#ppt_h"/>
                                          </p:val>
                                        </p:tav>
                                      </p:tavLst>
                                    </p:anim>
                                    <p:animEffect transition="in" filter="fade">
                                      <p:cBhvr>
                                        <p:cTn id="22" dur="750"/>
                                        <p:tgtEl>
                                          <p:spTgt spid="35"/>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750" fill="hold"/>
                                        <p:tgtEl>
                                          <p:spTgt spid="36"/>
                                        </p:tgtEl>
                                        <p:attrNameLst>
                                          <p:attrName>ppt_w</p:attrName>
                                        </p:attrNameLst>
                                      </p:cBhvr>
                                      <p:tavLst>
                                        <p:tav tm="0">
                                          <p:val>
                                            <p:fltVal val="0"/>
                                          </p:val>
                                        </p:tav>
                                        <p:tav tm="100000">
                                          <p:val>
                                            <p:strVal val="#ppt_w"/>
                                          </p:val>
                                        </p:tav>
                                      </p:tavLst>
                                    </p:anim>
                                    <p:anim calcmode="lin" valueType="num">
                                      <p:cBhvr>
                                        <p:cTn id="26" dur="750" fill="hold"/>
                                        <p:tgtEl>
                                          <p:spTgt spid="36"/>
                                        </p:tgtEl>
                                        <p:attrNameLst>
                                          <p:attrName>ppt_h</p:attrName>
                                        </p:attrNameLst>
                                      </p:cBhvr>
                                      <p:tavLst>
                                        <p:tav tm="0">
                                          <p:val>
                                            <p:fltVal val="0"/>
                                          </p:val>
                                        </p:tav>
                                        <p:tav tm="100000">
                                          <p:val>
                                            <p:strVal val="#ppt_h"/>
                                          </p:val>
                                        </p:tav>
                                      </p:tavLst>
                                    </p:anim>
                                    <p:animEffect transition="in" filter="fade">
                                      <p:cBhvr>
                                        <p:cTn id="27" dur="750"/>
                                        <p:tgtEl>
                                          <p:spTgt spid="36"/>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p:cTn id="30" dur="750" fill="hold"/>
                                        <p:tgtEl>
                                          <p:spTgt spid="37"/>
                                        </p:tgtEl>
                                        <p:attrNameLst>
                                          <p:attrName>ppt_w</p:attrName>
                                        </p:attrNameLst>
                                      </p:cBhvr>
                                      <p:tavLst>
                                        <p:tav tm="0">
                                          <p:val>
                                            <p:fltVal val="0"/>
                                          </p:val>
                                        </p:tav>
                                        <p:tav tm="100000">
                                          <p:val>
                                            <p:strVal val="#ppt_w"/>
                                          </p:val>
                                        </p:tav>
                                      </p:tavLst>
                                    </p:anim>
                                    <p:anim calcmode="lin" valueType="num">
                                      <p:cBhvr>
                                        <p:cTn id="31" dur="750" fill="hold"/>
                                        <p:tgtEl>
                                          <p:spTgt spid="37"/>
                                        </p:tgtEl>
                                        <p:attrNameLst>
                                          <p:attrName>ppt_h</p:attrName>
                                        </p:attrNameLst>
                                      </p:cBhvr>
                                      <p:tavLst>
                                        <p:tav tm="0">
                                          <p:val>
                                            <p:fltVal val="0"/>
                                          </p:val>
                                        </p:tav>
                                        <p:tav tm="100000">
                                          <p:val>
                                            <p:strVal val="#ppt_h"/>
                                          </p:val>
                                        </p:tav>
                                      </p:tavLst>
                                    </p:anim>
                                    <p:animEffect transition="in" filter="fade">
                                      <p:cBhvr>
                                        <p:cTn id="32" dur="750"/>
                                        <p:tgtEl>
                                          <p:spTgt spid="37"/>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p:cTn id="35" dur="750" fill="hold"/>
                                        <p:tgtEl>
                                          <p:spTgt spid="38"/>
                                        </p:tgtEl>
                                        <p:attrNameLst>
                                          <p:attrName>ppt_w</p:attrName>
                                        </p:attrNameLst>
                                      </p:cBhvr>
                                      <p:tavLst>
                                        <p:tav tm="0">
                                          <p:val>
                                            <p:fltVal val="0"/>
                                          </p:val>
                                        </p:tav>
                                        <p:tav tm="100000">
                                          <p:val>
                                            <p:strVal val="#ppt_w"/>
                                          </p:val>
                                        </p:tav>
                                      </p:tavLst>
                                    </p:anim>
                                    <p:anim calcmode="lin" valueType="num">
                                      <p:cBhvr>
                                        <p:cTn id="36" dur="750" fill="hold"/>
                                        <p:tgtEl>
                                          <p:spTgt spid="38"/>
                                        </p:tgtEl>
                                        <p:attrNameLst>
                                          <p:attrName>ppt_h</p:attrName>
                                        </p:attrNameLst>
                                      </p:cBhvr>
                                      <p:tavLst>
                                        <p:tav tm="0">
                                          <p:val>
                                            <p:fltVal val="0"/>
                                          </p:val>
                                        </p:tav>
                                        <p:tav tm="100000">
                                          <p:val>
                                            <p:strVal val="#ppt_h"/>
                                          </p:val>
                                        </p:tav>
                                      </p:tavLst>
                                    </p:anim>
                                    <p:animEffect transition="in" filter="fade">
                                      <p:cBhvr>
                                        <p:cTn id="37" dur="750"/>
                                        <p:tgtEl>
                                          <p:spTgt spid="38"/>
                                        </p:tgtEl>
                                      </p:cBhvr>
                                    </p:animEffect>
                                  </p:childTnLst>
                                </p:cTn>
                              </p:par>
                              <p:par>
                                <p:cTn id="38" presetID="53" presetClass="entr" presetSubtype="16"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anim calcmode="lin" valueType="num">
                                      <p:cBhvr>
                                        <p:cTn id="40" dur="750" fill="hold"/>
                                        <p:tgtEl>
                                          <p:spTgt spid="54"/>
                                        </p:tgtEl>
                                        <p:attrNameLst>
                                          <p:attrName>ppt_w</p:attrName>
                                        </p:attrNameLst>
                                      </p:cBhvr>
                                      <p:tavLst>
                                        <p:tav tm="0">
                                          <p:val>
                                            <p:fltVal val="0"/>
                                          </p:val>
                                        </p:tav>
                                        <p:tav tm="100000">
                                          <p:val>
                                            <p:strVal val="#ppt_w"/>
                                          </p:val>
                                        </p:tav>
                                      </p:tavLst>
                                    </p:anim>
                                    <p:anim calcmode="lin" valueType="num">
                                      <p:cBhvr>
                                        <p:cTn id="41" dur="750" fill="hold"/>
                                        <p:tgtEl>
                                          <p:spTgt spid="54"/>
                                        </p:tgtEl>
                                        <p:attrNameLst>
                                          <p:attrName>ppt_h</p:attrName>
                                        </p:attrNameLst>
                                      </p:cBhvr>
                                      <p:tavLst>
                                        <p:tav tm="0">
                                          <p:val>
                                            <p:fltVal val="0"/>
                                          </p:val>
                                        </p:tav>
                                        <p:tav tm="100000">
                                          <p:val>
                                            <p:strVal val="#ppt_h"/>
                                          </p:val>
                                        </p:tav>
                                      </p:tavLst>
                                    </p:anim>
                                    <p:animEffect transition="in" filter="fade">
                                      <p:cBhvr>
                                        <p:cTn id="42" dur="750"/>
                                        <p:tgtEl>
                                          <p:spTgt spid="54"/>
                                        </p:tgtEl>
                                      </p:cBhvr>
                                    </p:animEffect>
                                  </p:childTnLst>
                                </p:cTn>
                              </p:par>
                              <p:par>
                                <p:cTn id="43" presetID="53" presetClass="entr" presetSubtype="16"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p:cTn id="45" dur="750" fill="hold"/>
                                        <p:tgtEl>
                                          <p:spTgt spid="56"/>
                                        </p:tgtEl>
                                        <p:attrNameLst>
                                          <p:attrName>ppt_w</p:attrName>
                                        </p:attrNameLst>
                                      </p:cBhvr>
                                      <p:tavLst>
                                        <p:tav tm="0">
                                          <p:val>
                                            <p:fltVal val="0"/>
                                          </p:val>
                                        </p:tav>
                                        <p:tav tm="100000">
                                          <p:val>
                                            <p:strVal val="#ppt_w"/>
                                          </p:val>
                                        </p:tav>
                                      </p:tavLst>
                                    </p:anim>
                                    <p:anim calcmode="lin" valueType="num">
                                      <p:cBhvr>
                                        <p:cTn id="46" dur="750" fill="hold"/>
                                        <p:tgtEl>
                                          <p:spTgt spid="56"/>
                                        </p:tgtEl>
                                        <p:attrNameLst>
                                          <p:attrName>ppt_h</p:attrName>
                                        </p:attrNameLst>
                                      </p:cBhvr>
                                      <p:tavLst>
                                        <p:tav tm="0">
                                          <p:val>
                                            <p:fltVal val="0"/>
                                          </p:val>
                                        </p:tav>
                                        <p:tav tm="100000">
                                          <p:val>
                                            <p:strVal val="#ppt_h"/>
                                          </p:val>
                                        </p:tav>
                                      </p:tavLst>
                                    </p:anim>
                                    <p:animEffect transition="in" filter="fade">
                                      <p:cBhvr>
                                        <p:cTn id="47" dur="750"/>
                                        <p:tgtEl>
                                          <p:spTgt spid="56"/>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 calcmode="lin" valueType="num">
                                      <p:cBhvr>
                                        <p:cTn id="50" dur="750" fill="hold"/>
                                        <p:tgtEl>
                                          <p:spTgt spid="49"/>
                                        </p:tgtEl>
                                        <p:attrNameLst>
                                          <p:attrName>ppt_w</p:attrName>
                                        </p:attrNameLst>
                                      </p:cBhvr>
                                      <p:tavLst>
                                        <p:tav tm="0">
                                          <p:val>
                                            <p:fltVal val="0"/>
                                          </p:val>
                                        </p:tav>
                                        <p:tav tm="100000">
                                          <p:val>
                                            <p:strVal val="#ppt_w"/>
                                          </p:val>
                                        </p:tav>
                                      </p:tavLst>
                                    </p:anim>
                                    <p:anim calcmode="lin" valueType="num">
                                      <p:cBhvr>
                                        <p:cTn id="51" dur="750" fill="hold"/>
                                        <p:tgtEl>
                                          <p:spTgt spid="49"/>
                                        </p:tgtEl>
                                        <p:attrNameLst>
                                          <p:attrName>ppt_h</p:attrName>
                                        </p:attrNameLst>
                                      </p:cBhvr>
                                      <p:tavLst>
                                        <p:tav tm="0">
                                          <p:val>
                                            <p:fltVal val="0"/>
                                          </p:val>
                                        </p:tav>
                                        <p:tav tm="100000">
                                          <p:val>
                                            <p:strVal val="#ppt_h"/>
                                          </p:val>
                                        </p:tav>
                                      </p:tavLst>
                                    </p:anim>
                                    <p:animEffect transition="in" filter="fade">
                                      <p:cBhvr>
                                        <p:cTn id="52" dur="750"/>
                                        <p:tgtEl>
                                          <p:spTgt spid="4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750" fill="hold"/>
                                        <p:tgtEl>
                                          <p:spTgt spid="53"/>
                                        </p:tgtEl>
                                        <p:attrNameLst>
                                          <p:attrName>ppt_w</p:attrName>
                                        </p:attrNameLst>
                                      </p:cBhvr>
                                      <p:tavLst>
                                        <p:tav tm="0">
                                          <p:val>
                                            <p:fltVal val="0"/>
                                          </p:val>
                                        </p:tav>
                                        <p:tav tm="100000">
                                          <p:val>
                                            <p:strVal val="#ppt_w"/>
                                          </p:val>
                                        </p:tav>
                                      </p:tavLst>
                                    </p:anim>
                                    <p:anim calcmode="lin" valueType="num">
                                      <p:cBhvr>
                                        <p:cTn id="56" dur="750" fill="hold"/>
                                        <p:tgtEl>
                                          <p:spTgt spid="53"/>
                                        </p:tgtEl>
                                        <p:attrNameLst>
                                          <p:attrName>ppt_h</p:attrName>
                                        </p:attrNameLst>
                                      </p:cBhvr>
                                      <p:tavLst>
                                        <p:tav tm="0">
                                          <p:val>
                                            <p:fltVal val="0"/>
                                          </p:val>
                                        </p:tav>
                                        <p:tav tm="100000">
                                          <p:val>
                                            <p:strVal val="#ppt_h"/>
                                          </p:val>
                                        </p:tav>
                                      </p:tavLst>
                                    </p:anim>
                                    <p:animEffect transition="in" filter="fade">
                                      <p:cBhvr>
                                        <p:cTn id="57" dur="750"/>
                                        <p:tgtEl>
                                          <p:spTgt spid="53"/>
                                        </p:tgtEl>
                                      </p:cBhvr>
                                    </p:animEffect>
                                  </p:childTnLst>
                                </p:cTn>
                              </p:par>
                              <p:par>
                                <p:cTn id="58" presetID="53" presetClass="entr" presetSubtype="16" fill="hold" nodeType="with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750" fill="hold"/>
                                        <p:tgtEl>
                                          <p:spTgt spid="2"/>
                                        </p:tgtEl>
                                        <p:attrNameLst>
                                          <p:attrName>ppt_w</p:attrName>
                                        </p:attrNameLst>
                                      </p:cBhvr>
                                      <p:tavLst>
                                        <p:tav tm="0">
                                          <p:val>
                                            <p:fltVal val="0"/>
                                          </p:val>
                                        </p:tav>
                                        <p:tav tm="100000">
                                          <p:val>
                                            <p:strVal val="#ppt_w"/>
                                          </p:val>
                                        </p:tav>
                                      </p:tavLst>
                                    </p:anim>
                                    <p:anim calcmode="lin" valueType="num">
                                      <p:cBhvr>
                                        <p:cTn id="61" dur="750" fill="hold"/>
                                        <p:tgtEl>
                                          <p:spTgt spid="2"/>
                                        </p:tgtEl>
                                        <p:attrNameLst>
                                          <p:attrName>ppt_h</p:attrName>
                                        </p:attrNameLst>
                                      </p:cBhvr>
                                      <p:tavLst>
                                        <p:tav tm="0">
                                          <p:val>
                                            <p:fltVal val="0"/>
                                          </p:val>
                                        </p:tav>
                                        <p:tav tm="100000">
                                          <p:val>
                                            <p:strVal val="#ppt_h"/>
                                          </p:val>
                                        </p:tav>
                                      </p:tavLst>
                                    </p:anim>
                                    <p:animEffect transition="in" filter="fade">
                                      <p:cBhvr>
                                        <p:cTn id="6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P spid="49"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3597" y="0"/>
            <a:ext cx="4134110" cy="3497942"/>
          </a:xfrm>
          <a:prstGeom prst="rect">
            <a:avLst/>
          </a:prstGeom>
          <a:gradFill>
            <a:gsLst>
              <a:gs pos="0">
                <a:srgbClr val="5FAEE7">
                  <a:alpha val="75000"/>
                </a:srgbClr>
              </a:gs>
              <a:gs pos="54000">
                <a:srgbClr val="6D7FEB">
                  <a:alpha val="80000"/>
                </a:srgbClr>
              </a:gs>
              <a:gs pos="100000">
                <a:srgbClr val="8639DE">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2" name="Rectangle 11"/>
          <p:cNvSpPr/>
          <p:nvPr/>
        </p:nvSpPr>
        <p:spPr>
          <a:xfrm>
            <a:off x="334052" y="1460918"/>
            <a:ext cx="3118548" cy="998350"/>
          </a:xfrm>
          <a:prstGeom prst="rect">
            <a:avLst/>
          </a:prstGeom>
        </p:spPr>
        <p:txBody>
          <a:bodyPr wrap="square">
            <a:spAutoFit/>
          </a:bodyPr>
          <a:lstStyle/>
          <a:p>
            <a:pPr algn="ctr">
              <a:lnSpc>
                <a:spcPct val="200000"/>
              </a:lnSpc>
            </a:pPr>
            <a:r>
              <a:rPr lang="en-US" sz="1600" b="1" i="1" spc="-150" dirty="0">
                <a:solidFill>
                  <a:schemeClr val="bg1"/>
                </a:solidFill>
                <a:latin typeface="Century Gothic" charset="0"/>
                <a:ea typeface="Century Gothic" charset="0"/>
                <a:cs typeface="Century Gothic" charset="0"/>
              </a:rPr>
              <a:t>Which 5 customers have purchased the most beer?</a:t>
            </a:r>
          </a:p>
        </p:txBody>
      </p:sp>
      <p:sp>
        <p:nvSpPr>
          <p:cNvPr id="42" name="Rectangle 41"/>
          <p:cNvSpPr/>
          <p:nvPr/>
        </p:nvSpPr>
        <p:spPr>
          <a:xfrm>
            <a:off x="8253252" y="0"/>
            <a:ext cx="3953701" cy="3497942"/>
          </a:xfrm>
          <a:prstGeom prst="rect">
            <a:avLst/>
          </a:prstGeom>
          <a:gradFill>
            <a:gsLst>
              <a:gs pos="0">
                <a:srgbClr val="5FAEE7">
                  <a:alpha val="75000"/>
                </a:srgbClr>
              </a:gs>
              <a:gs pos="54000">
                <a:srgbClr val="6D7FEB">
                  <a:alpha val="80000"/>
                </a:srgbClr>
              </a:gs>
              <a:gs pos="100000">
                <a:srgbClr val="8639DE">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3" name="Rectangle 42"/>
          <p:cNvSpPr/>
          <p:nvPr/>
        </p:nvSpPr>
        <p:spPr>
          <a:xfrm>
            <a:off x="4134113" y="3497942"/>
            <a:ext cx="4104186" cy="3360060"/>
          </a:xfrm>
          <a:prstGeom prst="rect">
            <a:avLst/>
          </a:prstGeom>
          <a:gradFill>
            <a:gsLst>
              <a:gs pos="0">
                <a:srgbClr val="5FAEE7">
                  <a:alpha val="75000"/>
                </a:srgbClr>
              </a:gs>
              <a:gs pos="54000">
                <a:srgbClr val="6D7FEB">
                  <a:alpha val="80000"/>
                </a:srgbClr>
              </a:gs>
              <a:gs pos="100000">
                <a:srgbClr val="8639DE">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4" name="Shape 5177">
            <a:extLst>
              <a:ext uri="{FF2B5EF4-FFF2-40B4-BE49-F238E27FC236}">
                <a16:creationId xmlns:a16="http://schemas.microsoft.com/office/drawing/2014/main" id="{0B3AE37F-A347-46F2-8122-5BF4913A4A98}"/>
              </a:ext>
            </a:extLst>
          </p:cNvPr>
          <p:cNvSpPr/>
          <p:nvPr/>
        </p:nvSpPr>
        <p:spPr>
          <a:xfrm>
            <a:off x="1568829" y="590749"/>
            <a:ext cx="636815" cy="737330"/>
          </a:xfrm>
          <a:custGeom>
            <a:avLst/>
            <a:gdLst/>
            <a:ahLst/>
            <a:cxnLst/>
            <a:rect l="0" t="0" r="0" b="0"/>
            <a:pathLst>
              <a:path w="120000" h="120000" extrusionOk="0">
                <a:moveTo>
                  <a:pt x="18918" y="107865"/>
                </a:moveTo>
                <a:lnTo>
                  <a:pt x="18918" y="107865"/>
                </a:lnTo>
                <a:cubicBezTo>
                  <a:pt x="18918" y="114876"/>
                  <a:pt x="26486" y="119730"/>
                  <a:pt x="33513" y="119730"/>
                </a:cubicBezTo>
                <a:cubicBezTo>
                  <a:pt x="40810" y="119730"/>
                  <a:pt x="45405" y="114876"/>
                  <a:pt x="45405" y="107865"/>
                </a:cubicBezTo>
                <a:cubicBezTo>
                  <a:pt x="45405" y="100584"/>
                  <a:pt x="40810" y="93303"/>
                  <a:pt x="33513" y="93303"/>
                </a:cubicBezTo>
                <a:cubicBezTo>
                  <a:pt x="26486" y="93303"/>
                  <a:pt x="18918" y="100584"/>
                  <a:pt x="18918" y="107865"/>
                </a:cubicBezTo>
                <a:close/>
                <a:moveTo>
                  <a:pt x="86216" y="107865"/>
                </a:moveTo>
                <a:lnTo>
                  <a:pt x="86216" y="107865"/>
                </a:lnTo>
                <a:cubicBezTo>
                  <a:pt x="86216" y="114876"/>
                  <a:pt x="93243" y="119730"/>
                  <a:pt x="100540" y="119730"/>
                </a:cubicBezTo>
                <a:cubicBezTo>
                  <a:pt x="107837" y="119730"/>
                  <a:pt x="112702" y="114876"/>
                  <a:pt x="112702" y="107865"/>
                </a:cubicBezTo>
                <a:cubicBezTo>
                  <a:pt x="112702" y="100584"/>
                  <a:pt x="107837" y="93303"/>
                  <a:pt x="100540" y="93303"/>
                </a:cubicBezTo>
                <a:cubicBezTo>
                  <a:pt x="93243" y="93303"/>
                  <a:pt x="86216" y="100584"/>
                  <a:pt x="86216" y="107865"/>
                </a:cubicBezTo>
                <a:close/>
                <a:moveTo>
                  <a:pt x="42972" y="76584"/>
                </a:moveTo>
                <a:lnTo>
                  <a:pt x="42972" y="76584"/>
                </a:lnTo>
                <a:cubicBezTo>
                  <a:pt x="117297" y="55011"/>
                  <a:pt x="117297" y="55011"/>
                  <a:pt x="117297" y="55011"/>
                </a:cubicBezTo>
                <a:cubicBezTo>
                  <a:pt x="119729" y="55011"/>
                  <a:pt x="119729" y="52584"/>
                  <a:pt x="119729" y="50426"/>
                </a:cubicBezTo>
                <a:cubicBezTo>
                  <a:pt x="119729" y="14561"/>
                  <a:pt x="119729" y="14561"/>
                  <a:pt x="119729" y="14561"/>
                </a:cubicBezTo>
                <a:cubicBezTo>
                  <a:pt x="26486" y="14561"/>
                  <a:pt x="26486" y="14561"/>
                  <a:pt x="26486" y="14561"/>
                </a:cubicBezTo>
                <a:cubicBezTo>
                  <a:pt x="26486" y="2696"/>
                  <a:pt x="26486" y="2696"/>
                  <a:pt x="26486" y="2696"/>
                </a:cubicBezTo>
                <a:lnTo>
                  <a:pt x="24054" y="0"/>
                </a:lnTo>
                <a:cubicBezTo>
                  <a:pt x="2432" y="0"/>
                  <a:pt x="2432" y="0"/>
                  <a:pt x="2432" y="0"/>
                </a:cubicBezTo>
                <a:cubicBezTo>
                  <a:pt x="0" y="0"/>
                  <a:pt x="0" y="2696"/>
                  <a:pt x="0" y="2696"/>
                </a:cubicBezTo>
                <a:cubicBezTo>
                  <a:pt x="0" y="14561"/>
                  <a:pt x="0" y="14561"/>
                  <a:pt x="0" y="14561"/>
                </a:cubicBezTo>
                <a:cubicBezTo>
                  <a:pt x="12162" y="14561"/>
                  <a:pt x="12162" y="14561"/>
                  <a:pt x="12162" y="14561"/>
                </a:cubicBezTo>
                <a:cubicBezTo>
                  <a:pt x="26486" y="74157"/>
                  <a:pt x="26486" y="74157"/>
                  <a:pt x="26486" y="74157"/>
                </a:cubicBezTo>
                <a:cubicBezTo>
                  <a:pt x="26486" y="81438"/>
                  <a:pt x="26486" y="81438"/>
                  <a:pt x="26486" y="81438"/>
                </a:cubicBezTo>
                <a:cubicBezTo>
                  <a:pt x="26486" y="91146"/>
                  <a:pt x="26486" y="91146"/>
                  <a:pt x="26486" y="91146"/>
                </a:cubicBezTo>
                <a:cubicBezTo>
                  <a:pt x="26486" y="93303"/>
                  <a:pt x="28648" y="93303"/>
                  <a:pt x="28648" y="93303"/>
                </a:cubicBezTo>
                <a:cubicBezTo>
                  <a:pt x="33513" y="93303"/>
                  <a:pt x="33513" y="93303"/>
                  <a:pt x="33513" y="93303"/>
                </a:cubicBezTo>
                <a:cubicBezTo>
                  <a:pt x="100540" y="93303"/>
                  <a:pt x="100540" y="93303"/>
                  <a:pt x="100540" y="93303"/>
                </a:cubicBezTo>
                <a:cubicBezTo>
                  <a:pt x="117297" y="93303"/>
                  <a:pt x="117297" y="93303"/>
                  <a:pt x="117297" y="93303"/>
                </a:cubicBezTo>
                <a:cubicBezTo>
                  <a:pt x="119729" y="93303"/>
                  <a:pt x="119729" y="93303"/>
                  <a:pt x="119729" y="91146"/>
                </a:cubicBezTo>
                <a:cubicBezTo>
                  <a:pt x="119729" y="81438"/>
                  <a:pt x="119729" y="81438"/>
                  <a:pt x="119729" y="81438"/>
                </a:cubicBezTo>
                <a:cubicBezTo>
                  <a:pt x="45405" y="81438"/>
                  <a:pt x="45405" y="81438"/>
                  <a:pt x="45405" y="81438"/>
                </a:cubicBezTo>
                <a:cubicBezTo>
                  <a:pt x="35945" y="81438"/>
                  <a:pt x="35945" y="76584"/>
                  <a:pt x="42972" y="76584"/>
                </a:cubicBezTo>
                <a:close/>
              </a:path>
            </a:pathLst>
          </a:custGeom>
          <a:solidFill>
            <a:schemeClr val="bg1"/>
          </a:solidFill>
          <a:ln>
            <a:noFill/>
          </a:ln>
        </p:spPr>
        <p:txBody>
          <a:bodyPr lIns="45700" tIns="22850" rIns="45700" bIns="22850" anchor="ctr" anchorCtr="0">
            <a:noAutofit/>
          </a:bodyPr>
          <a:lstStyle/>
          <a:p>
            <a:endParaRPr>
              <a:solidFill>
                <a:schemeClr val="dk1"/>
              </a:solidFill>
              <a:latin typeface="Roboto"/>
              <a:ea typeface="Roboto"/>
              <a:cs typeface="Roboto"/>
              <a:sym typeface="Roboto"/>
            </a:endParaRPr>
          </a:p>
        </p:txBody>
      </p:sp>
      <p:sp>
        <p:nvSpPr>
          <p:cNvPr id="8" name="Arrow: Down 7">
            <a:extLst>
              <a:ext uri="{FF2B5EF4-FFF2-40B4-BE49-F238E27FC236}">
                <a16:creationId xmlns:a16="http://schemas.microsoft.com/office/drawing/2014/main" id="{7CB4417C-4F43-4CF0-8BB9-AD5B0C4F2894}"/>
              </a:ext>
            </a:extLst>
          </p:cNvPr>
          <p:cNvSpPr/>
          <p:nvPr/>
        </p:nvSpPr>
        <p:spPr>
          <a:xfrm>
            <a:off x="1745919" y="2926080"/>
            <a:ext cx="282633" cy="34913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497C4B1-B8E1-49E7-BB6B-67052EE7C654}"/>
              </a:ext>
            </a:extLst>
          </p:cNvPr>
          <p:cNvSpPr/>
          <p:nvPr/>
        </p:nvSpPr>
        <p:spPr>
          <a:xfrm>
            <a:off x="4536726" y="5365129"/>
            <a:ext cx="3118548" cy="998350"/>
          </a:xfrm>
          <a:prstGeom prst="rect">
            <a:avLst/>
          </a:prstGeom>
        </p:spPr>
        <p:txBody>
          <a:bodyPr wrap="square">
            <a:spAutoFit/>
          </a:bodyPr>
          <a:lstStyle/>
          <a:p>
            <a:pPr algn="ctr">
              <a:lnSpc>
                <a:spcPct val="200000"/>
              </a:lnSpc>
            </a:pPr>
            <a:r>
              <a:rPr lang="en-US" sz="1600" b="1" i="1" spc="-150" dirty="0">
                <a:solidFill>
                  <a:schemeClr val="bg1"/>
                </a:solidFill>
                <a:latin typeface="Century Gothic" charset="0"/>
                <a:ea typeface="Century Gothic" charset="0"/>
                <a:cs typeface="Century Gothic" charset="0"/>
              </a:rPr>
              <a:t>Which 5 customers have the oldest accounts?</a:t>
            </a:r>
          </a:p>
        </p:txBody>
      </p:sp>
      <p:sp>
        <p:nvSpPr>
          <p:cNvPr id="47" name="Arrow: Down 46">
            <a:extLst>
              <a:ext uri="{FF2B5EF4-FFF2-40B4-BE49-F238E27FC236}">
                <a16:creationId xmlns:a16="http://schemas.microsoft.com/office/drawing/2014/main" id="{B8A60EAC-FFAE-485A-9010-4F4C8B96748A}"/>
              </a:ext>
            </a:extLst>
          </p:cNvPr>
          <p:cNvSpPr/>
          <p:nvPr/>
        </p:nvSpPr>
        <p:spPr>
          <a:xfrm rot="10800000">
            <a:off x="6044889" y="3699163"/>
            <a:ext cx="282633" cy="34913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hape 4833">
            <a:extLst>
              <a:ext uri="{FF2B5EF4-FFF2-40B4-BE49-F238E27FC236}">
                <a16:creationId xmlns:a16="http://schemas.microsoft.com/office/drawing/2014/main" id="{694D3634-CDBB-4A6D-B888-D6A19EAF4303}"/>
              </a:ext>
            </a:extLst>
          </p:cNvPr>
          <p:cNvSpPr/>
          <p:nvPr/>
        </p:nvSpPr>
        <p:spPr>
          <a:xfrm>
            <a:off x="5843289" y="4474485"/>
            <a:ext cx="685832" cy="703487"/>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51" name="Rectangle 50">
            <a:extLst>
              <a:ext uri="{FF2B5EF4-FFF2-40B4-BE49-F238E27FC236}">
                <a16:creationId xmlns:a16="http://schemas.microsoft.com/office/drawing/2014/main" id="{7528C37B-A1CA-4196-B44E-B21AC94F6033}"/>
              </a:ext>
            </a:extLst>
          </p:cNvPr>
          <p:cNvSpPr/>
          <p:nvPr/>
        </p:nvSpPr>
        <p:spPr>
          <a:xfrm>
            <a:off x="8812144" y="1460918"/>
            <a:ext cx="3118548" cy="998350"/>
          </a:xfrm>
          <a:prstGeom prst="rect">
            <a:avLst/>
          </a:prstGeom>
        </p:spPr>
        <p:txBody>
          <a:bodyPr wrap="square">
            <a:spAutoFit/>
          </a:bodyPr>
          <a:lstStyle/>
          <a:p>
            <a:pPr algn="ctr">
              <a:lnSpc>
                <a:spcPct val="200000"/>
              </a:lnSpc>
            </a:pPr>
            <a:r>
              <a:rPr lang="en-US" sz="1600" b="1" i="1" spc="-150" dirty="0">
                <a:solidFill>
                  <a:schemeClr val="bg1"/>
                </a:solidFill>
                <a:latin typeface="Century Gothic" charset="0"/>
                <a:ea typeface="Century Gothic" charset="0"/>
                <a:cs typeface="Century Gothic" charset="0"/>
              </a:rPr>
              <a:t>Which state has the most customers?</a:t>
            </a:r>
          </a:p>
        </p:txBody>
      </p:sp>
      <p:sp>
        <p:nvSpPr>
          <p:cNvPr id="52" name="Arrow: Down 51">
            <a:extLst>
              <a:ext uri="{FF2B5EF4-FFF2-40B4-BE49-F238E27FC236}">
                <a16:creationId xmlns:a16="http://schemas.microsoft.com/office/drawing/2014/main" id="{7B3A80B5-C0E2-4684-AE0F-517BB574BABC}"/>
              </a:ext>
            </a:extLst>
          </p:cNvPr>
          <p:cNvSpPr/>
          <p:nvPr/>
        </p:nvSpPr>
        <p:spPr>
          <a:xfrm>
            <a:off x="10230102" y="2926080"/>
            <a:ext cx="282633" cy="34913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5057">
            <a:extLst>
              <a:ext uri="{FF2B5EF4-FFF2-40B4-BE49-F238E27FC236}">
                <a16:creationId xmlns:a16="http://schemas.microsoft.com/office/drawing/2014/main" id="{D935F77D-00DC-47C7-A5D9-632485A33D44}"/>
              </a:ext>
            </a:extLst>
          </p:cNvPr>
          <p:cNvSpPr/>
          <p:nvPr/>
        </p:nvSpPr>
        <p:spPr>
          <a:xfrm>
            <a:off x="10120383" y="677126"/>
            <a:ext cx="502070" cy="783792"/>
          </a:xfrm>
          <a:custGeom>
            <a:avLst/>
            <a:gdLst/>
            <a:ahLst/>
            <a:cxnLst/>
            <a:rect l="0" t="0" r="0" b="0"/>
            <a:pathLst>
              <a:path w="120000" h="120000" extrusionOk="0">
                <a:moveTo>
                  <a:pt x="60240" y="0"/>
                </a:moveTo>
                <a:lnTo>
                  <a:pt x="60240" y="0"/>
                </a:lnTo>
                <a:cubicBezTo>
                  <a:pt x="25542" y="0"/>
                  <a:pt x="0" y="16200"/>
                  <a:pt x="0" y="37500"/>
                </a:cubicBezTo>
                <a:cubicBezTo>
                  <a:pt x="0" y="72000"/>
                  <a:pt x="60240" y="119700"/>
                  <a:pt x="60240" y="119700"/>
                </a:cubicBezTo>
                <a:cubicBezTo>
                  <a:pt x="60240" y="119700"/>
                  <a:pt x="119518" y="72000"/>
                  <a:pt x="119518" y="37500"/>
                </a:cubicBezTo>
                <a:cubicBezTo>
                  <a:pt x="119518" y="16200"/>
                  <a:pt x="93975" y="0"/>
                  <a:pt x="60240" y="0"/>
                </a:cubicBezTo>
                <a:close/>
                <a:moveTo>
                  <a:pt x="60240" y="58800"/>
                </a:moveTo>
                <a:lnTo>
                  <a:pt x="60240" y="58800"/>
                </a:lnTo>
                <a:cubicBezTo>
                  <a:pt x="42409" y="58800"/>
                  <a:pt x="25542" y="48000"/>
                  <a:pt x="25542" y="37500"/>
                </a:cubicBezTo>
                <a:cubicBezTo>
                  <a:pt x="25542" y="26700"/>
                  <a:pt x="42409" y="16200"/>
                  <a:pt x="60240" y="16200"/>
                </a:cubicBezTo>
                <a:cubicBezTo>
                  <a:pt x="76626" y="16200"/>
                  <a:pt x="93975" y="26700"/>
                  <a:pt x="93975" y="37500"/>
                </a:cubicBezTo>
                <a:cubicBezTo>
                  <a:pt x="93975" y="48000"/>
                  <a:pt x="76626" y="58800"/>
                  <a:pt x="60240" y="58800"/>
                </a:cubicBezTo>
                <a:close/>
              </a:path>
            </a:pathLst>
          </a:custGeom>
          <a:solidFill>
            <a:schemeClr val="bg1"/>
          </a:solidFill>
          <a:ln>
            <a:noFill/>
          </a:ln>
        </p:spPr>
        <p:txBody>
          <a:bodyPr lIns="45700" tIns="22850" rIns="45700" bIns="22850" anchor="ctr" anchorCtr="0">
            <a:noAutofit/>
          </a:bodyPr>
          <a:lstStyle/>
          <a:p>
            <a:endParaRPr>
              <a:solidFill>
                <a:schemeClr val="dk1"/>
              </a:solidFill>
              <a:latin typeface="Roboto"/>
              <a:ea typeface="Roboto"/>
              <a:cs typeface="Roboto"/>
              <a:sym typeface="Roboto"/>
            </a:endParaRPr>
          </a:p>
        </p:txBody>
      </p:sp>
      <p:sp>
        <p:nvSpPr>
          <p:cNvPr id="2" name="Rectangle 1">
            <a:extLst>
              <a:ext uri="{FF2B5EF4-FFF2-40B4-BE49-F238E27FC236}">
                <a16:creationId xmlns:a16="http://schemas.microsoft.com/office/drawing/2014/main" id="{84708C82-C092-4549-ACB8-7DDCF16997A1}"/>
              </a:ext>
            </a:extLst>
          </p:cNvPr>
          <p:cNvSpPr/>
          <p:nvPr/>
        </p:nvSpPr>
        <p:spPr>
          <a:xfrm>
            <a:off x="5234662" y="0"/>
            <a:ext cx="1903086" cy="369332"/>
          </a:xfrm>
          <a:prstGeom prst="rect">
            <a:avLst/>
          </a:prstGeom>
        </p:spPr>
        <p:txBody>
          <a:bodyPr wrap="none">
            <a:spAutoFit/>
          </a:bodyPr>
          <a:lstStyle/>
          <a:p>
            <a:pPr algn="ctr"/>
            <a:r>
              <a:rPr lang="en-US" spc="300" dirty="0">
                <a:gradFill flip="none" rotWithShape="1">
                  <a:gsLst>
                    <a:gs pos="0">
                      <a:srgbClr val="5FAEE7"/>
                    </a:gs>
                    <a:gs pos="54000">
                      <a:srgbClr val="6D7FEB"/>
                    </a:gs>
                    <a:gs pos="100000">
                      <a:srgbClr val="8639DE"/>
                    </a:gs>
                  </a:gsLst>
                  <a:lin ang="0" scaled="1"/>
                  <a:tileRect/>
                </a:gradFill>
                <a:latin typeface="Aharoni" panose="02010803020104030203" pitchFamily="2" charset="-79"/>
                <a:ea typeface="Lato Medium" panose="020F0502020204030203" pitchFamily="34" charset="0"/>
                <a:cs typeface="Aharoni" panose="02010803020104030203" pitchFamily="2" charset="-79"/>
              </a:rPr>
              <a:t>MARKETING</a:t>
            </a:r>
          </a:p>
        </p:txBody>
      </p:sp>
      <p:grpSp>
        <p:nvGrpSpPr>
          <p:cNvPr id="21" name="Group 20">
            <a:extLst>
              <a:ext uri="{FF2B5EF4-FFF2-40B4-BE49-F238E27FC236}">
                <a16:creationId xmlns:a16="http://schemas.microsoft.com/office/drawing/2014/main" id="{2ACE6F6C-04F1-FE45-ABF4-E730E9F2341E}"/>
              </a:ext>
            </a:extLst>
          </p:cNvPr>
          <p:cNvGrpSpPr/>
          <p:nvPr/>
        </p:nvGrpSpPr>
        <p:grpSpPr>
          <a:xfrm>
            <a:off x="8946908" y="3775826"/>
            <a:ext cx="2301972" cy="2480737"/>
            <a:chOff x="8946908" y="3775826"/>
            <a:chExt cx="2301972" cy="2480737"/>
          </a:xfrm>
        </p:grpSpPr>
        <p:sp>
          <p:nvSpPr>
            <p:cNvPr id="15" name="Shape 10725">
              <a:extLst>
                <a:ext uri="{FF2B5EF4-FFF2-40B4-BE49-F238E27FC236}">
                  <a16:creationId xmlns:a16="http://schemas.microsoft.com/office/drawing/2014/main" id="{0C038D7E-869E-4410-9A73-AFB4497C6DE4}"/>
                </a:ext>
              </a:extLst>
            </p:cNvPr>
            <p:cNvSpPr/>
            <p:nvPr/>
          </p:nvSpPr>
          <p:spPr>
            <a:xfrm rot="20892046">
              <a:off x="9967260" y="4373380"/>
              <a:ext cx="1090950" cy="1883183"/>
            </a:xfrm>
            <a:custGeom>
              <a:avLst/>
              <a:gdLst/>
              <a:ahLst/>
              <a:cxnLst/>
              <a:rect l="0" t="0" r="0" b="0"/>
              <a:pathLst>
                <a:path w="120000" h="120000" extrusionOk="0">
                  <a:moveTo>
                    <a:pt x="108793" y="118921"/>
                  </a:moveTo>
                  <a:lnTo>
                    <a:pt x="109260" y="118112"/>
                  </a:lnTo>
                  <a:lnTo>
                    <a:pt x="106926" y="116764"/>
                  </a:lnTo>
                  <a:lnTo>
                    <a:pt x="107392" y="115685"/>
                  </a:lnTo>
                  <a:lnTo>
                    <a:pt x="106926" y="114067"/>
                  </a:lnTo>
                  <a:lnTo>
                    <a:pt x="107859" y="113258"/>
                  </a:lnTo>
                  <a:lnTo>
                    <a:pt x="108793" y="112988"/>
                  </a:lnTo>
                  <a:lnTo>
                    <a:pt x="110194" y="112179"/>
                  </a:lnTo>
                  <a:lnTo>
                    <a:pt x="111595" y="110292"/>
                  </a:lnTo>
                  <a:lnTo>
                    <a:pt x="112996" y="107325"/>
                  </a:lnTo>
                  <a:lnTo>
                    <a:pt x="116731" y="105707"/>
                  </a:lnTo>
                  <a:lnTo>
                    <a:pt x="119066" y="104629"/>
                  </a:lnTo>
                  <a:lnTo>
                    <a:pt x="120000" y="104359"/>
                  </a:lnTo>
                  <a:lnTo>
                    <a:pt x="118132" y="103011"/>
                  </a:lnTo>
                  <a:lnTo>
                    <a:pt x="117198" y="102202"/>
                  </a:lnTo>
                  <a:lnTo>
                    <a:pt x="116731" y="100314"/>
                  </a:lnTo>
                  <a:lnTo>
                    <a:pt x="115330" y="98157"/>
                  </a:lnTo>
                  <a:lnTo>
                    <a:pt x="115330" y="96539"/>
                  </a:lnTo>
                  <a:lnTo>
                    <a:pt x="115797" y="95460"/>
                  </a:lnTo>
                  <a:lnTo>
                    <a:pt x="115797" y="95191"/>
                  </a:lnTo>
                  <a:lnTo>
                    <a:pt x="55097" y="42606"/>
                  </a:lnTo>
                  <a:lnTo>
                    <a:pt x="53696" y="42067"/>
                  </a:lnTo>
                  <a:lnTo>
                    <a:pt x="53229" y="41797"/>
                  </a:lnTo>
                  <a:lnTo>
                    <a:pt x="52762" y="41258"/>
                  </a:lnTo>
                  <a:lnTo>
                    <a:pt x="52295" y="40449"/>
                  </a:lnTo>
                  <a:lnTo>
                    <a:pt x="52762" y="39640"/>
                  </a:lnTo>
                  <a:lnTo>
                    <a:pt x="54630" y="39370"/>
                  </a:lnTo>
                  <a:lnTo>
                    <a:pt x="55564" y="39101"/>
                  </a:lnTo>
                  <a:lnTo>
                    <a:pt x="69105" y="9438"/>
                  </a:lnTo>
                  <a:lnTo>
                    <a:pt x="12140" y="0"/>
                  </a:lnTo>
                  <a:lnTo>
                    <a:pt x="11673" y="1078"/>
                  </a:lnTo>
                  <a:lnTo>
                    <a:pt x="10739" y="1348"/>
                  </a:lnTo>
                  <a:lnTo>
                    <a:pt x="10739" y="2426"/>
                  </a:lnTo>
                  <a:lnTo>
                    <a:pt x="10739" y="3235"/>
                  </a:lnTo>
                  <a:lnTo>
                    <a:pt x="10739" y="5662"/>
                  </a:lnTo>
                  <a:lnTo>
                    <a:pt x="10272" y="6741"/>
                  </a:lnTo>
                  <a:lnTo>
                    <a:pt x="8871" y="8089"/>
                  </a:lnTo>
                  <a:lnTo>
                    <a:pt x="7937" y="8898"/>
                  </a:lnTo>
                  <a:lnTo>
                    <a:pt x="7937" y="9168"/>
                  </a:lnTo>
                  <a:lnTo>
                    <a:pt x="7937" y="10786"/>
                  </a:lnTo>
                  <a:lnTo>
                    <a:pt x="6070" y="12134"/>
                  </a:lnTo>
                  <a:lnTo>
                    <a:pt x="3268" y="13483"/>
                  </a:lnTo>
                  <a:lnTo>
                    <a:pt x="933" y="14831"/>
                  </a:lnTo>
                  <a:lnTo>
                    <a:pt x="466" y="15370"/>
                  </a:lnTo>
                  <a:lnTo>
                    <a:pt x="0" y="16719"/>
                  </a:lnTo>
                  <a:lnTo>
                    <a:pt x="0" y="17797"/>
                  </a:lnTo>
                  <a:lnTo>
                    <a:pt x="466" y="19146"/>
                  </a:lnTo>
                  <a:lnTo>
                    <a:pt x="1400" y="20224"/>
                  </a:lnTo>
                  <a:lnTo>
                    <a:pt x="3268" y="21842"/>
                  </a:lnTo>
                  <a:lnTo>
                    <a:pt x="3735" y="22921"/>
                  </a:lnTo>
                  <a:lnTo>
                    <a:pt x="4202" y="24269"/>
                  </a:lnTo>
                  <a:lnTo>
                    <a:pt x="4202" y="26426"/>
                  </a:lnTo>
                  <a:lnTo>
                    <a:pt x="2801" y="28044"/>
                  </a:lnTo>
                  <a:lnTo>
                    <a:pt x="2334" y="29662"/>
                  </a:lnTo>
                  <a:lnTo>
                    <a:pt x="2334" y="31550"/>
                  </a:lnTo>
                  <a:lnTo>
                    <a:pt x="1867" y="32359"/>
                  </a:lnTo>
                  <a:lnTo>
                    <a:pt x="933" y="32898"/>
                  </a:lnTo>
                  <a:lnTo>
                    <a:pt x="1400" y="33977"/>
                  </a:lnTo>
                  <a:lnTo>
                    <a:pt x="3268" y="35865"/>
                  </a:lnTo>
                  <a:lnTo>
                    <a:pt x="5136" y="39101"/>
                  </a:lnTo>
                  <a:lnTo>
                    <a:pt x="7003" y="41258"/>
                  </a:lnTo>
                  <a:lnTo>
                    <a:pt x="7937" y="42067"/>
                  </a:lnTo>
                  <a:lnTo>
                    <a:pt x="7937" y="43415"/>
                  </a:lnTo>
                  <a:lnTo>
                    <a:pt x="7470" y="44224"/>
                  </a:lnTo>
                  <a:lnTo>
                    <a:pt x="6536" y="44764"/>
                  </a:lnTo>
                  <a:lnTo>
                    <a:pt x="6536" y="45573"/>
                  </a:lnTo>
                  <a:lnTo>
                    <a:pt x="8404" y="45573"/>
                  </a:lnTo>
                  <a:lnTo>
                    <a:pt x="9338" y="46382"/>
                  </a:lnTo>
                  <a:lnTo>
                    <a:pt x="10739" y="47460"/>
                  </a:lnTo>
                  <a:lnTo>
                    <a:pt x="11206" y="48000"/>
                  </a:lnTo>
                  <a:lnTo>
                    <a:pt x="12607" y="48269"/>
                  </a:lnTo>
                  <a:lnTo>
                    <a:pt x="13540" y="47191"/>
                  </a:lnTo>
                  <a:lnTo>
                    <a:pt x="13540" y="45842"/>
                  </a:lnTo>
                  <a:lnTo>
                    <a:pt x="15875" y="45573"/>
                  </a:lnTo>
                  <a:lnTo>
                    <a:pt x="17276" y="46382"/>
                  </a:lnTo>
                  <a:lnTo>
                    <a:pt x="20544" y="46382"/>
                  </a:lnTo>
                  <a:lnTo>
                    <a:pt x="22412" y="47460"/>
                  </a:lnTo>
                  <a:lnTo>
                    <a:pt x="23813" y="47730"/>
                  </a:lnTo>
                  <a:lnTo>
                    <a:pt x="24747" y="48000"/>
                  </a:lnTo>
                  <a:lnTo>
                    <a:pt x="23813" y="48539"/>
                  </a:lnTo>
                  <a:lnTo>
                    <a:pt x="22879" y="48269"/>
                  </a:lnTo>
                  <a:lnTo>
                    <a:pt x="21011" y="47730"/>
                  </a:lnTo>
                  <a:lnTo>
                    <a:pt x="20544" y="47730"/>
                  </a:lnTo>
                  <a:lnTo>
                    <a:pt x="18677" y="47460"/>
                  </a:lnTo>
                  <a:lnTo>
                    <a:pt x="17743" y="47191"/>
                  </a:lnTo>
                  <a:lnTo>
                    <a:pt x="16342" y="46921"/>
                  </a:lnTo>
                  <a:lnTo>
                    <a:pt x="15408" y="47191"/>
                  </a:lnTo>
                  <a:lnTo>
                    <a:pt x="15408" y="47730"/>
                  </a:lnTo>
                  <a:lnTo>
                    <a:pt x="15408" y="49617"/>
                  </a:lnTo>
                  <a:lnTo>
                    <a:pt x="16342" y="50426"/>
                  </a:lnTo>
                  <a:lnTo>
                    <a:pt x="15875" y="52314"/>
                  </a:lnTo>
                  <a:lnTo>
                    <a:pt x="15408" y="52314"/>
                  </a:lnTo>
                  <a:lnTo>
                    <a:pt x="14007" y="51775"/>
                  </a:lnTo>
                  <a:lnTo>
                    <a:pt x="13540" y="51235"/>
                  </a:lnTo>
                  <a:lnTo>
                    <a:pt x="13540" y="50157"/>
                  </a:lnTo>
                  <a:lnTo>
                    <a:pt x="13540" y="49887"/>
                  </a:lnTo>
                  <a:lnTo>
                    <a:pt x="13073" y="49617"/>
                  </a:lnTo>
                  <a:lnTo>
                    <a:pt x="11673" y="49348"/>
                  </a:lnTo>
                  <a:lnTo>
                    <a:pt x="11206" y="50426"/>
                  </a:lnTo>
                  <a:lnTo>
                    <a:pt x="10739" y="50966"/>
                  </a:lnTo>
                  <a:lnTo>
                    <a:pt x="10739" y="52584"/>
                  </a:lnTo>
                  <a:lnTo>
                    <a:pt x="10739" y="55011"/>
                  </a:lnTo>
                  <a:lnTo>
                    <a:pt x="10739" y="56359"/>
                  </a:lnTo>
                  <a:lnTo>
                    <a:pt x="12140" y="57707"/>
                  </a:lnTo>
                  <a:lnTo>
                    <a:pt x="14007" y="58516"/>
                  </a:lnTo>
                  <a:lnTo>
                    <a:pt x="15875" y="59325"/>
                  </a:lnTo>
                  <a:lnTo>
                    <a:pt x="16342" y="60674"/>
                  </a:lnTo>
                  <a:lnTo>
                    <a:pt x="16342" y="61752"/>
                  </a:lnTo>
                  <a:lnTo>
                    <a:pt x="15875" y="62831"/>
                  </a:lnTo>
                  <a:lnTo>
                    <a:pt x="14474" y="63101"/>
                  </a:lnTo>
                  <a:lnTo>
                    <a:pt x="13073" y="63101"/>
                  </a:lnTo>
                  <a:lnTo>
                    <a:pt x="13073" y="65797"/>
                  </a:lnTo>
                  <a:lnTo>
                    <a:pt x="13540" y="66606"/>
                  </a:lnTo>
                  <a:lnTo>
                    <a:pt x="15875" y="68764"/>
                  </a:lnTo>
                  <a:lnTo>
                    <a:pt x="16342" y="70382"/>
                  </a:lnTo>
                  <a:lnTo>
                    <a:pt x="18677" y="72269"/>
                  </a:lnTo>
                  <a:lnTo>
                    <a:pt x="19610" y="74157"/>
                  </a:lnTo>
                  <a:lnTo>
                    <a:pt x="21011" y="75505"/>
                  </a:lnTo>
                  <a:lnTo>
                    <a:pt x="22412" y="77393"/>
                  </a:lnTo>
                  <a:lnTo>
                    <a:pt x="23346" y="77662"/>
                  </a:lnTo>
                  <a:lnTo>
                    <a:pt x="23346" y="79011"/>
                  </a:lnTo>
                  <a:lnTo>
                    <a:pt x="23346" y="79820"/>
                  </a:lnTo>
                  <a:lnTo>
                    <a:pt x="23346" y="80359"/>
                  </a:lnTo>
                  <a:lnTo>
                    <a:pt x="24280" y="80898"/>
                  </a:lnTo>
                  <a:lnTo>
                    <a:pt x="24747" y="81707"/>
                  </a:lnTo>
                  <a:lnTo>
                    <a:pt x="24747" y="82786"/>
                  </a:lnTo>
                  <a:lnTo>
                    <a:pt x="24280" y="85213"/>
                  </a:lnTo>
                  <a:lnTo>
                    <a:pt x="23813" y="86831"/>
                  </a:lnTo>
                  <a:lnTo>
                    <a:pt x="23346" y="88179"/>
                  </a:lnTo>
                  <a:lnTo>
                    <a:pt x="27548" y="89528"/>
                  </a:lnTo>
                  <a:lnTo>
                    <a:pt x="31284" y="90337"/>
                  </a:lnTo>
                  <a:lnTo>
                    <a:pt x="34085" y="91415"/>
                  </a:lnTo>
                  <a:lnTo>
                    <a:pt x="38287" y="92224"/>
                  </a:lnTo>
                  <a:lnTo>
                    <a:pt x="39688" y="93033"/>
                  </a:lnTo>
                  <a:lnTo>
                    <a:pt x="42490" y="95730"/>
                  </a:lnTo>
                  <a:lnTo>
                    <a:pt x="46225" y="97617"/>
                  </a:lnTo>
                  <a:lnTo>
                    <a:pt x="51828" y="98426"/>
                  </a:lnTo>
                  <a:lnTo>
                    <a:pt x="52295" y="100853"/>
                  </a:lnTo>
                  <a:lnTo>
                    <a:pt x="53229" y="101932"/>
                  </a:lnTo>
                  <a:lnTo>
                    <a:pt x="56498" y="102471"/>
                  </a:lnTo>
                  <a:lnTo>
                    <a:pt x="59766" y="104629"/>
                  </a:lnTo>
                  <a:lnTo>
                    <a:pt x="63501" y="107865"/>
                  </a:lnTo>
                  <a:lnTo>
                    <a:pt x="65369" y="109213"/>
                  </a:lnTo>
                  <a:lnTo>
                    <a:pt x="66770" y="111640"/>
                  </a:lnTo>
                  <a:lnTo>
                    <a:pt x="65369" y="113797"/>
                  </a:lnTo>
                  <a:lnTo>
                    <a:pt x="65369" y="115146"/>
                  </a:lnTo>
                  <a:lnTo>
                    <a:pt x="66770" y="117033"/>
                  </a:lnTo>
                  <a:lnTo>
                    <a:pt x="68638" y="117303"/>
                  </a:lnTo>
                  <a:lnTo>
                    <a:pt x="105058" y="120000"/>
                  </a:lnTo>
                  <a:lnTo>
                    <a:pt x="105525" y="119730"/>
                  </a:lnTo>
                  <a:lnTo>
                    <a:pt x="108793" y="118921"/>
                  </a:lnTo>
                  <a:close/>
                </a:path>
              </a:pathLst>
            </a:custGeom>
            <a:solidFill>
              <a:srgbClr val="8639DE"/>
            </a:solidFill>
            <a:ln w="9525" cap="flat" cmpd="sng">
              <a:solidFill>
                <a:schemeClr val="bg1">
                  <a:lumMod val="95000"/>
                </a:schemeClr>
              </a:solidFill>
              <a:prstDash val="solid"/>
              <a:miter lim="800000"/>
              <a:headEnd type="none" w="med" len="med"/>
              <a:tailEnd type="none" w="med" len="med"/>
            </a:ln>
          </p:spPr>
          <p:txBody>
            <a:bodyPr wrap="square" lIns="91425" tIns="45700" rIns="91425" bIns="45700" anchor="t" anchorCtr="0">
              <a:noAutofit/>
            </a:bodyPr>
            <a:lstStyle/>
            <a:p>
              <a:pPr marL="0" marR="0" lvl="0" indent="0" algn="l" rtl="0">
                <a:spcBef>
                  <a:spcPts val="0"/>
                </a:spcBef>
                <a:buNone/>
              </a:pPr>
              <a:endParaRPr sz="900">
                <a:solidFill>
                  <a:schemeClr val="tx1">
                    <a:lumMod val="75000"/>
                    <a:lumOff val="25000"/>
                  </a:schemeClr>
                </a:solidFill>
                <a:latin typeface="Lato Light"/>
                <a:ea typeface="Lato Light"/>
                <a:cs typeface="Lato Light"/>
                <a:sym typeface="Lato Light"/>
              </a:endParaRPr>
            </a:p>
          </p:txBody>
        </p:sp>
        <p:sp>
          <p:nvSpPr>
            <p:cNvPr id="18" name="Rectangle 17">
              <a:extLst>
                <a:ext uri="{FF2B5EF4-FFF2-40B4-BE49-F238E27FC236}">
                  <a16:creationId xmlns:a16="http://schemas.microsoft.com/office/drawing/2014/main" id="{B52F01D7-9624-4A06-87D5-F7B96237F448}"/>
                </a:ext>
              </a:extLst>
            </p:cNvPr>
            <p:cNvSpPr/>
            <p:nvPr/>
          </p:nvSpPr>
          <p:spPr>
            <a:xfrm>
              <a:off x="8946908" y="3775826"/>
              <a:ext cx="2301972" cy="505908"/>
            </a:xfrm>
            <a:prstGeom prst="rect">
              <a:avLst/>
            </a:prstGeom>
          </p:spPr>
          <p:txBody>
            <a:bodyPr wrap="square">
              <a:spAutoFit/>
            </a:bodyPr>
            <a:lstStyle/>
            <a:p>
              <a:pPr algn="ctr">
                <a:lnSpc>
                  <a:spcPct val="200000"/>
                </a:lnSpc>
              </a:pPr>
              <a:r>
                <a:rPr lang="en-US" sz="1600" b="1" i="1" dirty="0">
                  <a:solidFill>
                    <a:srgbClr val="6D7FEB"/>
                  </a:solidFill>
                  <a:latin typeface="Century Gothic" charset="0"/>
                  <a:ea typeface="Century Gothic" charset="0"/>
                  <a:cs typeface="Century Gothic" charset="0"/>
                </a:rPr>
                <a:t>California</a:t>
              </a:r>
            </a:p>
          </p:txBody>
        </p:sp>
        <p:sp>
          <p:nvSpPr>
            <p:cNvPr id="20" name="Shape 5112">
              <a:extLst>
                <a:ext uri="{FF2B5EF4-FFF2-40B4-BE49-F238E27FC236}">
                  <a16:creationId xmlns:a16="http://schemas.microsoft.com/office/drawing/2014/main" id="{EE793D2C-4A0D-4039-97C4-5FE6E92DA551}"/>
                </a:ext>
              </a:extLst>
            </p:cNvPr>
            <p:cNvSpPr/>
            <p:nvPr/>
          </p:nvSpPr>
          <p:spPr>
            <a:xfrm>
              <a:off x="10230102" y="5195305"/>
              <a:ext cx="245107" cy="239332"/>
            </a:xfrm>
            <a:custGeom>
              <a:avLst/>
              <a:gdLst/>
              <a:ahLst/>
              <a:cxnLst/>
              <a:rect l="0" t="0" r="0" b="0"/>
              <a:pathLst>
                <a:path w="120000" h="120000" extrusionOk="0">
                  <a:moveTo>
                    <a:pt x="60000" y="0"/>
                  </a:moveTo>
                  <a:lnTo>
                    <a:pt x="76756" y="44137"/>
                  </a:lnTo>
                  <a:lnTo>
                    <a:pt x="119729" y="44137"/>
                  </a:lnTo>
                  <a:lnTo>
                    <a:pt x="83783" y="70896"/>
                  </a:lnTo>
                  <a:lnTo>
                    <a:pt x="95675" y="119724"/>
                  </a:lnTo>
                  <a:lnTo>
                    <a:pt x="60000" y="90206"/>
                  </a:lnTo>
                  <a:lnTo>
                    <a:pt x="23783" y="119724"/>
                  </a:lnTo>
                  <a:lnTo>
                    <a:pt x="35945" y="70896"/>
                  </a:lnTo>
                  <a:lnTo>
                    <a:pt x="0" y="44137"/>
                  </a:lnTo>
                  <a:lnTo>
                    <a:pt x="43243" y="44137"/>
                  </a:lnTo>
                  <a:lnTo>
                    <a:pt x="60000" y="0"/>
                  </a:lnTo>
                </a:path>
              </a:pathLst>
            </a:custGeom>
            <a:solidFill>
              <a:schemeClr val="accent4"/>
            </a:solidFill>
            <a:ln>
              <a:noFill/>
            </a:ln>
          </p:spPr>
          <p:txBody>
            <a:bodyPr lIns="45700" tIns="22850" rIns="45700" bIns="22850" anchor="ctr" anchorCtr="0">
              <a:noAutofit/>
            </a:bodyPr>
            <a:lstStyle/>
            <a:p>
              <a:endParaRPr dirty="0">
                <a:solidFill>
                  <a:schemeClr val="dk1"/>
                </a:solidFill>
                <a:latin typeface="Roboto"/>
                <a:ea typeface="Roboto"/>
                <a:cs typeface="Roboto"/>
                <a:sym typeface="Roboto"/>
              </a:endParaRPr>
            </a:p>
          </p:txBody>
        </p:sp>
      </p:grpSp>
      <p:grpSp>
        <p:nvGrpSpPr>
          <p:cNvPr id="17" name="Group 16">
            <a:extLst>
              <a:ext uri="{FF2B5EF4-FFF2-40B4-BE49-F238E27FC236}">
                <a16:creationId xmlns:a16="http://schemas.microsoft.com/office/drawing/2014/main" id="{12FC78E6-584F-4D48-9925-5B351E5524C7}"/>
              </a:ext>
            </a:extLst>
          </p:cNvPr>
          <p:cNvGrpSpPr/>
          <p:nvPr/>
        </p:nvGrpSpPr>
        <p:grpSpPr>
          <a:xfrm>
            <a:off x="4999571" y="620352"/>
            <a:ext cx="2787616" cy="2480295"/>
            <a:chOff x="4999571" y="620352"/>
            <a:chExt cx="2787616" cy="2480295"/>
          </a:xfrm>
        </p:grpSpPr>
        <p:sp>
          <p:nvSpPr>
            <p:cNvPr id="22" name="Shape 4834">
              <a:extLst>
                <a:ext uri="{FF2B5EF4-FFF2-40B4-BE49-F238E27FC236}">
                  <a16:creationId xmlns:a16="http://schemas.microsoft.com/office/drawing/2014/main" id="{F0374C8D-AE9C-4F1F-8267-B79409E02DEB}"/>
                </a:ext>
              </a:extLst>
            </p:cNvPr>
            <p:cNvSpPr/>
            <p:nvPr/>
          </p:nvSpPr>
          <p:spPr>
            <a:xfrm>
              <a:off x="4999571" y="717914"/>
              <a:ext cx="287792" cy="292100"/>
            </a:xfrm>
            <a:custGeom>
              <a:avLst/>
              <a:gdLst/>
              <a:ahLst/>
              <a:cxnLst/>
              <a:rect l="0" t="0" r="0" b="0"/>
              <a:pathLst>
                <a:path w="120000" h="120000" extrusionOk="0">
                  <a:moveTo>
                    <a:pt x="59301" y="119802"/>
                  </a:moveTo>
                  <a:lnTo>
                    <a:pt x="59301" y="119802"/>
                  </a:lnTo>
                  <a:cubicBezTo>
                    <a:pt x="26755" y="119802"/>
                    <a:pt x="0" y="93399"/>
                    <a:pt x="0" y="59901"/>
                  </a:cubicBezTo>
                  <a:cubicBezTo>
                    <a:pt x="0" y="26600"/>
                    <a:pt x="26755" y="0"/>
                    <a:pt x="59301" y="0"/>
                  </a:cubicBezTo>
                  <a:cubicBezTo>
                    <a:pt x="93044" y="0"/>
                    <a:pt x="119800" y="26600"/>
                    <a:pt x="119800" y="59901"/>
                  </a:cubicBezTo>
                  <a:cubicBezTo>
                    <a:pt x="119800" y="93399"/>
                    <a:pt x="93044" y="119802"/>
                    <a:pt x="59301" y="119802"/>
                  </a:cubicBezTo>
                  <a:close/>
                  <a:moveTo>
                    <a:pt x="59301" y="11231"/>
                  </a:moveTo>
                  <a:lnTo>
                    <a:pt x="59301" y="11231"/>
                  </a:lnTo>
                  <a:cubicBezTo>
                    <a:pt x="32346" y="11231"/>
                    <a:pt x="11181" y="33497"/>
                    <a:pt x="11181" y="59901"/>
                  </a:cubicBezTo>
                  <a:cubicBezTo>
                    <a:pt x="11181" y="72512"/>
                    <a:pt x="15574" y="83743"/>
                    <a:pt x="23960" y="92019"/>
                  </a:cubicBezTo>
                  <a:cubicBezTo>
                    <a:pt x="30948" y="89261"/>
                    <a:pt x="28153" y="92019"/>
                    <a:pt x="36539" y="87881"/>
                  </a:cubicBezTo>
                  <a:cubicBezTo>
                    <a:pt x="46522" y="83743"/>
                    <a:pt x="49317" y="82364"/>
                    <a:pt x="49317" y="82364"/>
                  </a:cubicBezTo>
                  <a:cubicBezTo>
                    <a:pt x="49317" y="73891"/>
                    <a:pt x="49317" y="73891"/>
                    <a:pt x="49317" y="73891"/>
                  </a:cubicBezTo>
                  <a:cubicBezTo>
                    <a:pt x="49317" y="73891"/>
                    <a:pt x="45124" y="71133"/>
                    <a:pt x="43727" y="62857"/>
                  </a:cubicBezTo>
                  <a:cubicBezTo>
                    <a:pt x="42329" y="64236"/>
                    <a:pt x="40931" y="59901"/>
                    <a:pt x="40931" y="58522"/>
                  </a:cubicBezTo>
                  <a:cubicBezTo>
                    <a:pt x="40931" y="55763"/>
                    <a:pt x="39534" y="50246"/>
                    <a:pt x="42329" y="50246"/>
                  </a:cubicBezTo>
                  <a:cubicBezTo>
                    <a:pt x="42329" y="46108"/>
                    <a:pt x="42329" y="43349"/>
                    <a:pt x="42329" y="40394"/>
                  </a:cubicBezTo>
                  <a:cubicBezTo>
                    <a:pt x="42329" y="34876"/>
                    <a:pt x="49317" y="26600"/>
                    <a:pt x="59301" y="26600"/>
                  </a:cubicBezTo>
                  <a:cubicBezTo>
                    <a:pt x="71880" y="26600"/>
                    <a:pt x="76073" y="34876"/>
                    <a:pt x="77670" y="40394"/>
                  </a:cubicBezTo>
                  <a:cubicBezTo>
                    <a:pt x="77670" y="43349"/>
                    <a:pt x="77670" y="46108"/>
                    <a:pt x="76073" y="50246"/>
                  </a:cubicBezTo>
                  <a:cubicBezTo>
                    <a:pt x="79068" y="50246"/>
                    <a:pt x="77670" y="55763"/>
                    <a:pt x="77670" y="58522"/>
                  </a:cubicBezTo>
                  <a:cubicBezTo>
                    <a:pt x="77670" y="59901"/>
                    <a:pt x="77670" y="64236"/>
                    <a:pt x="74675" y="62857"/>
                  </a:cubicBezTo>
                  <a:cubicBezTo>
                    <a:pt x="73277" y="71133"/>
                    <a:pt x="70482" y="73891"/>
                    <a:pt x="70482" y="73891"/>
                  </a:cubicBezTo>
                  <a:cubicBezTo>
                    <a:pt x="70482" y="82364"/>
                    <a:pt x="70482" y="82364"/>
                    <a:pt x="70482" y="82364"/>
                  </a:cubicBezTo>
                  <a:cubicBezTo>
                    <a:pt x="70482" y="82364"/>
                    <a:pt x="73277" y="83743"/>
                    <a:pt x="81863" y="87881"/>
                  </a:cubicBezTo>
                  <a:cubicBezTo>
                    <a:pt x="91647" y="92019"/>
                    <a:pt x="88851" y="89261"/>
                    <a:pt x="95840" y="92019"/>
                  </a:cubicBezTo>
                  <a:cubicBezTo>
                    <a:pt x="104425" y="83743"/>
                    <a:pt x="108618" y="72512"/>
                    <a:pt x="108618" y="59901"/>
                  </a:cubicBezTo>
                  <a:cubicBezTo>
                    <a:pt x="108618" y="33497"/>
                    <a:pt x="86056" y="11231"/>
                    <a:pt x="59301" y="11231"/>
                  </a:cubicBezTo>
                  <a:close/>
                </a:path>
              </a:pathLst>
            </a:custGeom>
            <a:solidFill>
              <a:srgbClr val="5FAEE7"/>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23" name="Shape 4834">
              <a:extLst>
                <a:ext uri="{FF2B5EF4-FFF2-40B4-BE49-F238E27FC236}">
                  <a16:creationId xmlns:a16="http://schemas.microsoft.com/office/drawing/2014/main" id="{BA1BFF64-12A1-4B6F-90C9-9E96D8DFDF74}"/>
                </a:ext>
              </a:extLst>
            </p:cNvPr>
            <p:cNvSpPr/>
            <p:nvPr/>
          </p:nvSpPr>
          <p:spPr>
            <a:xfrm>
              <a:off x="5003870" y="1233041"/>
              <a:ext cx="287792" cy="292100"/>
            </a:xfrm>
            <a:custGeom>
              <a:avLst/>
              <a:gdLst/>
              <a:ahLst/>
              <a:cxnLst/>
              <a:rect l="0" t="0" r="0" b="0"/>
              <a:pathLst>
                <a:path w="120000" h="120000" extrusionOk="0">
                  <a:moveTo>
                    <a:pt x="59301" y="119802"/>
                  </a:moveTo>
                  <a:lnTo>
                    <a:pt x="59301" y="119802"/>
                  </a:lnTo>
                  <a:cubicBezTo>
                    <a:pt x="26755" y="119802"/>
                    <a:pt x="0" y="93399"/>
                    <a:pt x="0" y="59901"/>
                  </a:cubicBezTo>
                  <a:cubicBezTo>
                    <a:pt x="0" y="26600"/>
                    <a:pt x="26755" y="0"/>
                    <a:pt x="59301" y="0"/>
                  </a:cubicBezTo>
                  <a:cubicBezTo>
                    <a:pt x="93044" y="0"/>
                    <a:pt x="119800" y="26600"/>
                    <a:pt x="119800" y="59901"/>
                  </a:cubicBezTo>
                  <a:cubicBezTo>
                    <a:pt x="119800" y="93399"/>
                    <a:pt x="93044" y="119802"/>
                    <a:pt x="59301" y="119802"/>
                  </a:cubicBezTo>
                  <a:close/>
                  <a:moveTo>
                    <a:pt x="59301" y="11231"/>
                  </a:moveTo>
                  <a:lnTo>
                    <a:pt x="59301" y="11231"/>
                  </a:lnTo>
                  <a:cubicBezTo>
                    <a:pt x="32346" y="11231"/>
                    <a:pt x="11181" y="33497"/>
                    <a:pt x="11181" y="59901"/>
                  </a:cubicBezTo>
                  <a:cubicBezTo>
                    <a:pt x="11181" y="72512"/>
                    <a:pt x="15574" y="83743"/>
                    <a:pt x="23960" y="92019"/>
                  </a:cubicBezTo>
                  <a:cubicBezTo>
                    <a:pt x="30948" y="89261"/>
                    <a:pt x="28153" y="92019"/>
                    <a:pt x="36539" y="87881"/>
                  </a:cubicBezTo>
                  <a:cubicBezTo>
                    <a:pt x="46522" y="83743"/>
                    <a:pt x="49317" y="82364"/>
                    <a:pt x="49317" y="82364"/>
                  </a:cubicBezTo>
                  <a:cubicBezTo>
                    <a:pt x="49317" y="73891"/>
                    <a:pt x="49317" y="73891"/>
                    <a:pt x="49317" y="73891"/>
                  </a:cubicBezTo>
                  <a:cubicBezTo>
                    <a:pt x="49317" y="73891"/>
                    <a:pt x="45124" y="71133"/>
                    <a:pt x="43727" y="62857"/>
                  </a:cubicBezTo>
                  <a:cubicBezTo>
                    <a:pt x="42329" y="64236"/>
                    <a:pt x="40931" y="59901"/>
                    <a:pt x="40931" y="58522"/>
                  </a:cubicBezTo>
                  <a:cubicBezTo>
                    <a:pt x="40931" y="55763"/>
                    <a:pt x="39534" y="50246"/>
                    <a:pt x="42329" y="50246"/>
                  </a:cubicBezTo>
                  <a:cubicBezTo>
                    <a:pt x="42329" y="46108"/>
                    <a:pt x="42329" y="43349"/>
                    <a:pt x="42329" y="40394"/>
                  </a:cubicBezTo>
                  <a:cubicBezTo>
                    <a:pt x="42329" y="34876"/>
                    <a:pt x="49317" y="26600"/>
                    <a:pt x="59301" y="26600"/>
                  </a:cubicBezTo>
                  <a:cubicBezTo>
                    <a:pt x="71880" y="26600"/>
                    <a:pt x="76073" y="34876"/>
                    <a:pt x="77670" y="40394"/>
                  </a:cubicBezTo>
                  <a:cubicBezTo>
                    <a:pt x="77670" y="43349"/>
                    <a:pt x="77670" y="46108"/>
                    <a:pt x="76073" y="50246"/>
                  </a:cubicBezTo>
                  <a:cubicBezTo>
                    <a:pt x="79068" y="50246"/>
                    <a:pt x="77670" y="55763"/>
                    <a:pt x="77670" y="58522"/>
                  </a:cubicBezTo>
                  <a:cubicBezTo>
                    <a:pt x="77670" y="59901"/>
                    <a:pt x="77670" y="64236"/>
                    <a:pt x="74675" y="62857"/>
                  </a:cubicBezTo>
                  <a:cubicBezTo>
                    <a:pt x="73277" y="71133"/>
                    <a:pt x="70482" y="73891"/>
                    <a:pt x="70482" y="73891"/>
                  </a:cubicBezTo>
                  <a:cubicBezTo>
                    <a:pt x="70482" y="82364"/>
                    <a:pt x="70482" y="82364"/>
                    <a:pt x="70482" y="82364"/>
                  </a:cubicBezTo>
                  <a:cubicBezTo>
                    <a:pt x="70482" y="82364"/>
                    <a:pt x="73277" y="83743"/>
                    <a:pt x="81863" y="87881"/>
                  </a:cubicBezTo>
                  <a:cubicBezTo>
                    <a:pt x="91647" y="92019"/>
                    <a:pt x="88851" y="89261"/>
                    <a:pt x="95840" y="92019"/>
                  </a:cubicBezTo>
                  <a:cubicBezTo>
                    <a:pt x="104425" y="83743"/>
                    <a:pt x="108618" y="72512"/>
                    <a:pt x="108618" y="59901"/>
                  </a:cubicBezTo>
                  <a:cubicBezTo>
                    <a:pt x="108618" y="33497"/>
                    <a:pt x="86056" y="11231"/>
                    <a:pt x="59301" y="11231"/>
                  </a:cubicBezTo>
                  <a:close/>
                </a:path>
              </a:pathLst>
            </a:custGeom>
            <a:solidFill>
              <a:srgbClr val="6D7FEB"/>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24" name="Shape 4834">
              <a:extLst>
                <a:ext uri="{FF2B5EF4-FFF2-40B4-BE49-F238E27FC236}">
                  <a16:creationId xmlns:a16="http://schemas.microsoft.com/office/drawing/2014/main" id="{C4961695-688E-4E86-A9C6-9CAE9169BF49}"/>
                </a:ext>
              </a:extLst>
            </p:cNvPr>
            <p:cNvSpPr/>
            <p:nvPr/>
          </p:nvSpPr>
          <p:spPr>
            <a:xfrm>
              <a:off x="4999571" y="1748168"/>
              <a:ext cx="287792" cy="292100"/>
            </a:xfrm>
            <a:custGeom>
              <a:avLst/>
              <a:gdLst/>
              <a:ahLst/>
              <a:cxnLst/>
              <a:rect l="0" t="0" r="0" b="0"/>
              <a:pathLst>
                <a:path w="120000" h="120000" extrusionOk="0">
                  <a:moveTo>
                    <a:pt x="59301" y="119802"/>
                  </a:moveTo>
                  <a:lnTo>
                    <a:pt x="59301" y="119802"/>
                  </a:lnTo>
                  <a:cubicBezTo>
                    <a:pt x="26755" y="119802"/>
                    <a:pt x="0" y="93399"/>
                    <a:pt x="0" y="59901"/>
                  </a:cubicBezTo>
                  <a:cubicBezTo>
                    <a:pt x="0" y="26600"/>
                    <a:pt x="26755" y="0"/>
                    <a:pt x="59301" y="0"/>
                  </a:cubicBezTo>
                  <a:cubicBezTo>
                    <a:pt x="93044" y="0"/>
                    <a:pt x="119800" y="26600"/>
                    <a:pt x="119800" y="59901"/>
                  </a:cubicBezTo>
                  <a:cubicBezTo>
                    <a:pt x="119800" y="93399"/>
                    <a:pt x="93044" y="119802"/>
                    <a:pt x="59301" y="119802"/>
                  </a:cubicBezTo>
                  <a:close/>
                  <a:moveTo>
                    <a:pt x="59301" y="11231"/>
                  </a:moveTo>
                  <a:lnTo>
                    <a:pt x="59301" y="11231"/>
                  </a:lnTo>
                  <a:cubicBezTo>
                    <a:pt x="32346" y="11231"/>
                    <a:pt x="11181" y="33497"/>
                    <a:pt x="11181" y="59901"/>
                  </a:cubicBezTo>
                  <a:cubicBezTo>
                    <a:pt x="11181" y="72512"/>
                    <a:pt x="15574" y="83743"/>
                    <a:pt x="23960" y="92019"/>
                  </a:cubicBezTo>
                  <a:cubicBezTo>
                    <a:pt x="30948" y="89261"/>
                    <a:pt x="28153" y="92019"/>
                    <a:pt x="36539" y="87881"/>
                  </a:cubicBezTo>
                  <a:cubicBezTo>
                    <a:pt x="46522" y="83743"/>
                    <a:pt x="49317" y="82364"/>
                    <a:pt x="49317" y="82364"/>
                  </a:cubicBezTo>
                  <a:cubicBezTo>
                    <a:pt x="49317" y="73891"/>
                    <a:pt x="49317" y="73891"/>
                    <a:pt x="49317" y="73891"/>
                  </a:cubicBezTo>
                  <a:cubicBezTo>
                    <a:pt x="49317" y="73891"/>
                    <a:pt x="45124" y="71133"/>
                    <a:pt x="43727" y="62857"/>
                  </a:cubicBezTo>
                  <a:cubicBezTo>
                    <a:pt x="42329" y="64236"/>
                    <a:pt x="40931" y="59901"/>
                    <a:pt x="40931" y="58522"/>
                  </a:cubicBezTo>
                  <a:cubicBezTo>
                    <a:pt x="40931" y="55763"/>
                    <a:pt x="39534" y="50246"/>
                    <a:pt x="42329" y="50246"/>
                  </a:cubicBezTo>
                  <a:cubicBezTo>
                    <a:pt x="42329" y="46108"/>
                    <a:pt x="42329" y="43349"/>
                    <a:pt x="42329" y="40394"/>
                  </a:cubicBezTo>
                  <a:cubicBezTo>
                    <a:pt x="42329" y="34876"/>
                    <a:pt x="49317" y="26600"/>
                    <a:pt x="59301" y="26600"/>
                  </a:cubicBezTo>
                  <a:cubicBezTo>
                    <a:pt x="71880" y="26600"/>
                    <a:pt x="76073" y="34876"/>
                    <a:pt x="77670" y="40394"/>
                  </a:cubicBezTo>
                  <a:cubicBezTo>
                    <a:pt x="77670" y="43349"/>
                    <a:pt x="77670" y="46108"/>
                    <a:pt x="76073" y="50246"/>
                  </a:cubicBezTo>
                  <a:cubicBezTo>
                    <a:pt x="79068" y="50246"/>
                    <a:pt x="77670" y="55763"/>
                    <a:pt x="77670" y="58522"/>
                  </a:cubicBezTo>
                  <a:cubicBezTo>
                    <a:pt x="77670" y="59901"/>
                    <a:pt x="77670" y="64236"/>
                    <a:pt x="74675" y="62857"/>
                  </a:cubicBezTo>
                  <a:cubicBezTo>
                    <a:pt x="73277" y="71133"/>
                    <a:pt x="70482" y="73891"/>
                    <a:pt x="70482" y="73891"/>
                  </a:cubicBezTo>
                  <a:cubicBezTo>
                    <a:pt x="70482" y="82364"/>
                    <a:pt x="70482" y="82364"/>
                    <a:pt x="70482" y="82364"/>
                  </a:cubicBezTo>
                  <a:cubicBezTo>
                    <a:pt x="70482" y="82364"/>
                    <a:pt x="73277" y="83743"/>
                    <a:pt x="81863" y="87881"/>
                  </a:cubicBezTo>
                  <a:cubicBezTo>
                    <a:pt x="91647" y="92019"/>
                    <a:pt x="88851" y="89261"/>
                    <a:pt x="95840" y="92019"/>
                  </a:cubicBezTo>
                  <a:cubicBezTo>
                    <a:pt x="104425" y="83743"/>
                    <a:pt x="108618" y="72512"/>
                    <a:pt x="108618" y="59901"/>
                  </a:cubicBezTo>
                  <a:cubicBezTo>
                    <a:pt x="108618" y="33497"/>
                    <a:pt x="86056" y="11231"/>
                    <a:pt x="59301" y="11231"/>
                  </a:cubicBezTo>
                  <a:close/>
                </a:path>
              </a:pathLst>
            </a:custGeom>
            <a:solidFill>
              <a:srgbClr val="8639DE"/>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25" name="Shape 4834">
              <a:extLst>
                <a:ext uri="{FF2B5EF4-FFF2-40B4-BE49-F238E27FC236}">
                  <a16:creationId xmlns:a16="http://schemas.microsoft.com/office/drawing/2014/main" id="{9300D9E5-4678-400D-B0A8-980A0EBF3ABD}"/>
                </a:ext>
              </a:extLst>
            </p:cNvPr>
            <p:cNvSpPr/>
            <p:nvPr/>
          </p:nvSpPr>
          <p:spPr>
            <a:xfrm>
              <a:off x="5001132" y="2263295"/>
              <a:ext cx="287792" cy="292100"/>
            </a:xfrm>
            <a:custGeom>
              <a:avLst/>
              <a:gdLst/>
              <a:ahLst/>
              <a:cxnLst/>
              <a:rect l="0" t="0" r="0" b="0"/>
              <a:pathLst>
                <a:path w="120000" h="120000" extrusionOk="0">
                  <a:moveTo>
                    <a:pt x="59301" y="119802"/>
                  </a:moveTo>
                  <a:lnTo>
                    <a:pt x="59301" y="119802"/>
                  </a:lnTo>
                  <a:cubicBezTo>
                    <a:pt x="26755" y="119802"/>
                    <a:pt x="0" y="93399"/>
                    <a:pt x="0" y="59901"/>
                  </a:cubicBezTo>
                  <a:cubicBezTo>
                    <a:pt x="0" y="26600"/>
                    <a:pt x="26755" y="0"/>
                    <a:pt x="59301" y="0"/>
                  </a:cubicBezTo>
                  <a:cubicBezTo>
                    <a:pt x="93044" y="0"/>
                    <a:pt x="119800" y="26600"/>
                    <a:pt x="119800" y="59901"/>
                  </a:cubicBezTo>
                  <a:cubicBezTo>
                    <a:pt x="119800" y="93399"/>
                    <a:pt x="93044" y="119802"/>
                    <a:pt x="59301" y="119802"/>
                  </a:cubicBezTo>
                  <a:close/>
                  <a:moveTo>
                    <a:pt x="59301" y="11231"/>
                  </a:moveTo>
                  <a:lnTo>
                    <a:pt x="59301" y="11231"/>
                  </a:lnTo>
                  <a:cubicBezTo>
                    <a:pt x="32346" y="11231"/>
                    <a:pt x="11181" y="33497"/>
                    <a:pt x="11181" y="59901"/>
                  </a:cubicBezTo>
                  <a:cubicBezTo>
                    <a:pt x="11181" y="72512"/>
                    <a:pt x="15574" y="83743"/>
                    <a:pt x="23960" y="92019"/>
                  </a:cubicBezTo>
                  <a:cubicBezTo>
                    <a:pt x="30948" y="89261"/>
                    <a:pt x="28153" y="92019"/>
                    <a:pt x="36539" y="87881"/>
                  </a:cubicBezTo>
                  <a:cubicBezTo>
                    <a:pt x="46522" y="83743"/>
                    <a:pt x="49317" y="82364"/>
                    <a:pt x="49317" y="82364"/>
                  </a:cubicBezTo>
                  <a:cubicBezTo>
                    <a:pt x="49317" y="73891"/>
                    <a:pt x="49317" y="73891"/>
                    <a:pt x="49317" y="73891"/>
                  </a:cubicBezTo>
                  <a:cubicBezTo>
                    <a:pt x="49317" y="73891"/>
                    <a:pt x="45124" y="71133"/>
                    <a:pt x="43727" y="62857"/>
                  </a:cubicBezTo>
                  <a:cubicBezTo>
                    <a:pt x="42329" y="64236"/>
                    <a:pt x="40931" y="59901"/>
                    <a:pt x="40931" y="58522"/>
                  </a:cubicBezTo>
                  <a:cubicBezTo>
                    <a:pt x="40931" y="55763"/>
                    <a:pt x="39534" y="50246"/>
                    <a:pt x="42329" y="50246"/>
                  </a:cubicBezTo>
                  <a:cubicBezTo>
                    <a:pt x="42329" y="46108"/>
                    <a:pt x="42329" y="43349"/>
                    <a:pt x="42329" y="40394"/>
                  </a:cubicBezTo>
                  <a:cubicBezTo>
                    <a:pt x="42329" y="34876"/>
                    <a:pt x="49317" y="26600"/>
                    <a:pt x="59301" y="26600"/>
                  </a:cubicBezTo>
                  <a:cubicBezTo>
                    <a:pt x="71880" y="26600"/>
                    <a:pt x="76073" y="34876"/>
                    <a:pt x="77670" y="40394"/>
                  </a:cubicBezTo>
                  <a:cubicBezTo>
                    <a:pt x="77670" y="43349"/>
                    <a:pt x="77670" y="46108"/>
                    <a:pt x="76073" y="50246"/>
                  </a:cubicBezTo>
                  <a:cubicBezTo>
                    <a:pt x="79068" y="50246"/>
                    <a:pt x="77670" y="55763"/>
                    <a:pt x="77670" y="58522"/>
                  </a:cubicBezTo>
                  <a:cubicBezTo>
                    <a:pt x="77670" y="59901"/>
                    <a:pt x="77670" y="64236"/>
                    <a:pt x="74675" y="62857"/>
                  </a:cubicBezTo>
                  <a:cubicBezTo>
                    <a:pt x="73277" y="71133"/>
                    <a:pt x="70482" y="73891"/>
                    <a:pt x="70482" y="73891"/>
                  </a:cubicBezTo>
                  <a:cubicBezTo>
                    <a:pt x="70482" y="82364"/>
                    <a:pt x="70482" y="82364"/>
                    <a:pt x="70482" y="82364"/>
                  </a:cubicBezTo>
                  <a:cubicBezTo>
                    <a:pt x="70482" y="82364"/>
                    <a:pt x="73277" y="83743"/>
                    <a:pt x="81863" y="87881"/>
                  </a:cubicBezTo>
                  <a:cubicBezTo>
                    <a:pt x="91647" y="92019"/>
                    <a:pt x="88851" y="89261"/>
                    <a:pt x="95840" y="92019"/>
                  </a:cubicBezTo>
                  <a:cubicBezTo>
                    <a:pt x="104425" y="83743"/>
                    <a:pt x="108618" y="72512"/>
                    <a:pt x="108618" y="59901"/>
                  </a:cubicBezTo>
                  <a:cubicBezTo>
                    <a:pt x="108618" y="33497"/>
                    <a:pt x="86056" y="11231"/>
                    <a:pt x="59301" y="11231"/>
                  </a:cubicBezTo>
                  <a:close/>
                </a:path>
              </a:pathLst>
            </a:custGeom>
            <a:solidFill>
              <a:srgbClr val="5FAEE7"/>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26" name="Shape 4834">
              <a:extLst>
                <a:ext uri="{FF2B5EF4-FFF2-40B4-BE49-F238E27FC236}">
                  <a16:creationId xmlns:a16="http://schemas.microsoft.com/office/drawing/2014/main" id="{7FB6907A-FDD5-4C24-BBA9-11B0532D359D}"/>
                </a:ext>
              </a:extLst>
            </p:cNvPr>
            <p:cNvSpPr/>
            <p:nvPr/>
          </p:nvSpPr>
          <p:spPr>
            <a:xfrm>
              <a:off x="4999571" y="2778422"/>
              <a:ext cx="287792" cy="292100"/>
            </a:xfrm>
            <a:custGeom>
              <a:avLst/>
              <a:gdLst/>
              <a:ahLst/>
              <a:cxnLst/>
              <a:rect l="0" t="0" r="0" b="0"/>
              <a:pathLst>
                <a:path w="120000" h="120000" extrusionOk="0">
                  <a:moveTo>
                    <a:pt x="59301" y="119802"/>
                  </a:moveTo>
                  <a:lnTo>
                    <a:pt x="59301" y="119802"/>
                  </a:lnTo>
                  <a:cubicBezTo>
                    <a:pt x="26755" y="119802"/>
                    <a:pt x="0" y="93399"/>
                    <a:pt x="0" y="59901"/>
                  </a:cubicBezTo>
                  <a:cubicBezTo>
                    <a:pt x="0" y="26600"/>
                    <a:pt x="26755" y="0"/>
                    <a:pt x="59301" y="0"/>
                  </a:cubicBezTo>
                  <a:cubicBezTo>
                    <a:pt x="93044" y="0"/>
                    <a:pt x="119800" y="26600"/>
                    <a:pt x="119800" y="59901"/>
                  </a:cubicBezTo>
                  <a:cubicBezTo>
                    <a:pt x="119800" y="93399"/>
                    <a:pt x="93044" y="119802"/>
                    <a:pt x="59301" y="119802"/>
                  </a:cubicBezTo>
                  <a:close/>
                  <a:moveTo>
                    <a:pt x="59301" y="11231"/>
                  </a:moveTo>
                  <a:lnTo>
                    <a:pt x="59301" y="11231"/>
                  </a:lnTo>
                  <a:cubicBezTo>
                    <a:pt x="32346" y="11231"/>
                    <a:pt x="11181" y="33497"/>
                    <a:pt x="11181" y="59901"/>
                  </a:cubicBezTo>
                  <a:cubicBezTo>
                    <a:pt x="11181" y="72512"/>
                    <a:pt x="15574" y="83743"/>
                    <a:pt x="23960" y="92019"/>
                  </a:cubicBezTo>
                  <a:cubicBezTo>
                    <a:pt x="30948" y="89261"/>
                    <a:pt x="28153" y="92019"/>
                    <a:pt x="36539" y="87881"/>
                  </a:cubicBezTo>
                  <a:cubicBezTo>
                    <a:pt x="46522" y="83743"/>
                    <a:pt x="49317" y="82364"/>
                    <a:pt x="49317" y="82364"/>
                  </a:cubicBezTo>
                  <a:cubicBezTo>
                    <a:pt x="49317" y="73891"/>
                    <a:pt x="49317" y="73891"/>
                    <a:pt x="49317" y="73891"/>
                  </a:cubicBezTo>
                  <a:cubicBezTo>
                    <a:pt x="49317" y="73891"/>
                    <a:pt x="45124" y="71133"/>
                    <a:pt x="43727" y="62857"/>
                  </a:cubicBezTo>
                  <a:cubicBezTo>
                    <a:pt x="42329" y="64236"/>
                    <a:pt x="40931" y="59901"/>
                    <a:pt x="40931" y="58522"/>
                  </a:cubicBezTo>
                  <a:cubicBezTo>
                    <a:pt x="40931" y="55763"/>
                    <a:pt x="39534" y="50246"/>
                    <a:pt x="42329" y="50246"/>
                  </a:cubicBezTo>
                  <a:cubicBezTo>
                    <a:pt x="42329" y="46108"/>
                    <a:pt x="42329" y="43349"/>
                    <a:pt x="42329" y="40394"/>
                  </a:cubicBezTo>
                  <a:cubicBezTo>
                    <a:pt x="42329" y="34876"/>
                    <a:pt x="49317" y="26600"/>
                    <a:pt x="59301" y="26600"/>
                  </a:cubicBezTo>
                  <a:cubicBezTo>
                    <a:pt x="71880" y="26600"/>
                    <a:pt x="76073" y="34876"/>
                    <a:pt x="77670" y="40394"/>
                  </a:cubicBezTo>
                  <a:cubicBezTo>
                    <a:pt x="77670" y="43349"/>
                    <a:pt x="77670" y="46108"/>
                    <a:pt x="76073" y="50246"/>
                  </a:cubicBezTo>
                  <a:cubicBezTo>
                    <a:pt x="79068" y="50246"/>
                    <a:pt x="77670" y="55763"/>
                    <a:pt x="77670" y="58522"/>
                  </a:cubicBezTo>
                  <a:cubicBezTo>
                    <a:pt x="77670" y="59901"/>
                    <a:pt x="77670" y="64236"/>
                    <a:pt x="74675" y="62857"/>
                  </a:cubicBezTo>
                  <a:cubicBezTo>
                    <a:pt x="73277" y="71133"/>
                    <a:pt x="70482" y="73891"/>
                    <a:pt x="70482" y="73891"/>
                  </a:cubicBezTo>
                  <a:cubicBezTo>
                    <a:pt x="70482" y="82364"/>
                    <a:pt x="70482" y="82364"/>
                    <a:pt x="70482" y="82364"/>
                  </a:cubicBezTo>
                  <a:cubicBezTo>
                    <a:pt x="70482" y="82364"/>
                    <a:pt x="73277" y="83743"/>
                    <a:pt x="81863" y="87881"/>
                  </a:cubicBezTo>
                  <a:cubicBezTo>
                    <a:pt x="91647" y="92019"/>
                    <a:pt x="88851" y="89261"/>
                    <a:pt x="95840" y="92019"/>
                  </a:cubicBezTo>
                  <a:cubicBezTo>
                    <a:pt x="104425" y="83743"/>
                    <a:pt x="108618" y="72512"/>
                    <a:pt x="108618" y="59901"/>
                  </a:cubicBezTo>
                  <a:cubicBezTo>
                    <a:pt x="108618" y="33497"/>
                    <a:pt x="86056" y="11231"/>
                    <a:pt x="59301" y="11231"/>
                  </a:cubicBezTo>
                  <a:close/>
                </a:path>
              </a:pathLst>
            </a:custGeom>
            <a:solidFill>
              <a:srgbClr val="6D7FEB"/>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28" name="Rectangle 27">
              <a:extLst>
                <a:ext uri="{FF2B5EF4-FFF2-40B4-BE49-F238E27FC236}">
                  <a16:creationId xmlns:a16="http://schemas.microsoft.com/office/drawing/2014/main" id="{1A32C690-4477-40CE-A206-B1EAE8FE20E0}"/>
                </a:ext>
              </a:extLst>
            </p:cNvPr>
            <p:cNvSpPr/>
            <p:nvPr/>
          </p:nvSpPr>
          <p:spPr>
            <a:xfrm>
              <a:off x="5485215" y="1116282"/>
              <a:ext cx="2301972" cy="413575"/>
            </a:xfrm>
            <a:prstGeom prst="rect">
              <a:avLst/>
            </a:prstGeom>
          </p:spPr>
          <p:txBody>
            <a:bodyPr wrap="square" anchor="ctr">
              <a:spAutoFit/>
            </a:bodyPr>
            <a:lstStyle/>
            <a:p>
              <a:pPr>
                <a:lnSpc>
                  <a:spcPct val="150000"/>
                </a:lnSpc>
              </a:pPr>
              <a:r>
                <a:rPr lang="en-US" sz="1600" b="1" i="1" dirty="0">
                  <a:solidFill>
                    <a:srgbClr val="6D7FEB"/>
                  </a:solidFill>
                  <a:latin typeface="Century Gothic" charset="0"/>
                  <a:ea typeface="Century Gothic" charset="0"/>
                  <a:cs typeface="Century Gothic" charset="0"/>
                </a:rPr>
                <a:t>Bear </a:t>
              </a:r>
              <a:r>
                <a:rPr lang="en-US" sz="1600" b="1" i="1" dirty="0" err="1">
                  <a:solidFill>
                    <a:srgbClr val="6D7FEB"/>
                  </a:solidFill>
                  <a:latin typeface="Century Gothic" charset="0"/>
                  <a:ea typeface="Century Gothic" charset="0"/>
                  <a:cs typeface="Century Gothic" charset="0"/>
                </a:rPr>
                <a:t>Hamstead</a:t>
              </a:r>
              <a:endParaRPr lang="en-US" sz="1600" b="1" i="1" dirty="0">
                <a:solidFill>
                  <a:srgbClr val="6D7FEB"/>
                </a:solidFill>
                <a:latin typeface="Century Gothic" charset="0"/>
                <a:ea typeface="Century Gothic" charset="0"/>
                <a:cs typeface="Century Gothic" charset="0"/>
              </a:endParaRPr>
            </a:p>
          </p:txBody>
        </p:sp>
        <p:sp>
          <p:nvSpPr>
            <p:cNvPr id="29" name="Rectangle 28">
              <a:extLst>
                <a:ext uri="{FF2B5EF4-FFF2-40B4-BE49-F238E27FC236}">
                  <a16:creationId xmlns:a16="http://schemas.microsoft.com/office/drawing/2014/main" id="{70C350DA-289A-4CC1-90A5-EBBC78A198E2}"/>
                </a:ext>
              </a:extLst>
            </p:cNvPr>
            <p:cNvSpPr/>
            <p:nvPr/>
          </p:nvSpPr>
          <p:spPr>
            <a:xfrm>
              <a:off x="5485215" y="1653712"/>
              <a:ext cx="2301972" cy="413575"/>
            </a:xfrm>
            <a:prstGeom prst="rect">
              <a:avLst/>
            </a:prstGeom>
          </p:spPr>
          <p:txBody>
            <a:bodyPr wrap="square" anchor="ctr">
              <a:spAutoFit/>
            </a:bodyPr>
            <a:lstStyle/>
            <a:p>
              <a:pPr>
                <a:lnSpc>
                  <a:spcPct val="150000"/>
                </a:lnSpc>
              </a:pPr>
              <a:r>
                <a:rPr lang="en-US" sz="1600" b="1" i="1" dirty="0">
                  <a:solidFill>
                    <a:srgbClr val="6D7FEB"/>
                  </a:solidFill>
                  <a:latin typeface="Century Gothic" charset="0"/>
                  <a:ea typeface="Century Gothic" charset="0"/>
                  <a:cs typeface="Century Gothic" charset="0"/>
                </a:rPr>
                <a:t>Liam Bonner</a:t>
              </a:r>
            </a:p>
          </p:txBody>
        </p:sp>
        <p:sp>
          <p:nvSpPr>
            <p:cNvPr id="30" name="Rectangle 29">
              <a:extLst>
                <a:ext uri="{FF2B5EF4-FFF2-40B4-BE49-F238E27FC236}">
                  <a16:creationId xmlns:a16="http://schemas.microsoft.com/office/drawing/2014/main" id="{0ACAAB7A-ACA1-44EB-AB7E-879B2A306FC3}"/>
                </a:ext>
              </a:extLst>
            </p:cNvPr>
            <p:cNvSpPr/>
            <p:nvPr/>
          </p:nvSpPr>
          <p:spPr>
            <a:xfrm>
              <a:off x="5472220" y="2149642"/>
              <a:ext cx="2301972" cy="413575"/>
            </a:xfrm>
            <a:prstGeom prst="rect">
              <a:avLst/>
            </a:prstGeom>
          </p:spPr>
          <p:txBody>
            <a:bodyPr wrap="square" anchor="ctr">
              <a:spAutoFit/>
            </a:bodyPr>
            <a:lstStyle/>
            <a:p>
              <a:pPr>
                <a:lnSpc>
                  <a:spcPct val="150000"/>
                </a:lnSpc>
              </a:pPr>
              <a:r>
                <a:rPr lang="en-US" sz="1600" b="1" i="1" dirty="0">
                  <a:solidFill>
                    <a:srgbClr val="6D7FEB"/>
                  </a:solidFill>
                  <a:latin typeface="Century Gothic" charset="0"/>
                  <a:ea typeface="Century Gothic" charset="0"/>
                  <a:cs typeface="Century Gothic" charset="0"/>
                </a:rPr>
                <a:t>Oberon Tomas</a:t>
              </a:r>
            </a:p>
          </p:txBody>
        </p:sp>
        <p:sp>
          <p:nvSpPr>
            <p:cNvPr id="31" name="Rectangle 30">
              <a:extLst>
                <a:ext uri="{FF2B5EF4-FFF2-40B4-BE49-F238E27FC236}">
                  <a16:creationId xmlns:a16="http://schemas.microsoft.com/office/drawing/2014/main" id="{D260FC1D-4063-4471-96CB-C951E1996BD1}"/>
                </a:ext>
              </a:extLst>
            </p:cNvPr>
            <p:cNvSpPr/>
            <p:nvPr/>
          </p:nvSpPr>
          <p:spPr>
            <a:xfrm>
              <a:off x="5463269" y="2687072"/>
              <a:ext cx="2301972" cy="413575"/>
            </a:xfrm>
            <a:prstGeom prst="rect">
              <a:avLst/>
            </a:prstGeom>
          </p:spPr>
          <p:txBody>
            <a:bodyPr wrap="square" anchor="ctr">
              <a:spAutoFit/>
            </a:bodyPr>
            <a:lstStyle/>
            <a:p>
              <a:pPr>
                <a:lnSpc>
                  <a:spcPct val="150000"/>
                </a:lnSpc>
              </a:pPr>
              <a:r>
                <a:rPr lang="en-US" sz="1600" b="1" i="1" dirty="0">
                  <a:solidFill>
                    <a:srgbClr val="6D7FEB"/>
                  </a:solidFill>
                  <a:latin typeface="Century Gothic" charset="0"/>
                  <a:ea typeface="Century Gothic" charset="0"/>
                  <a:cs typeface="Century Gothic" charset="0"/>
                </a:rPr>
                <a:t>Dimitry </a:t>
              </a:r>
              <a:r>
                <a:rPr lang="en-US" sz="1600" b="1" i="1" dirty="0" err="1">
                  <a:solidFill>
                    <a:srgbClr val="6D7FEB"/>
                  </a:solidFill>
                  <a:latin typeface="Century Gothic" charset="0"/>
                  <a:ea typeface="Century Gothic" charset="0"/>
                  <a:cs typeface="Century Gothic" charset="0"/>
                </a:rPr>
                <a:t>Aiskrigg</a:t>
              </a:r>
              <a:endParaRPr lang="en-US" sz="1600" b="1" i="1" dirty="0">
                <a:solidFill>
                  <a:srgbClr val="6D7FEB"/>
                </a:solidFill>
                <a:latin typeface="Century Gothic" charset="0"/>
                <a:ea typeface="Century Gothic" charset="0"/>
                <a:cs typeface="Century Gothic" charset="0"/>
              </a:endParaRPr>
            </a:p>
          </p:txBody>
        </p:sp>
        <p:sp>
          <p:nvSpPr>
            <p:cNvPr id="61" name="Rectangle 60">
              <a:extLst>
                <a:ext uri="{FF2B5EF4-FFF2-40B4-BE49-F238E27FC236}">
                  <a16:creationId xmlns:a16="http://schemas.microsoft.com/office/drawing/2014/main" id="{E952EE3E-C94C-4962-840C-3F099392EEC3}"/>
                </a:ext>
              </a:extLst>
            </p:cNvPr>
            <p:cNvSpPr/>
            <p:nvPr/>
          </p:nvSpPr>
          <p:spPr>
            <a:xfrm>
              <a:off x="5463269" y="620352"/>
              <a:ext cx="2301972" cy="413575"/>
            </a:xfrm>
            <a:prstGeom prst="rect">
              <a:avLst/>
            </a:prstGeom>
          </p:spPr>
          <p:txBody>
            <a:bodyPr wrap="square" anchor="ctr">
              <a:spAutoFit/>
            </a:bodyPr>
            <a:lstStyle/>
            <a:p>
              <a:pPr>
                <a:lnSpc>
                  <a:spcPct val="150000"/>
                </a:lnSpc>
              </a:pPr>
              <a:r>
                <a:rPr lang="en-US" sz="1600" b="1" i="1" dirty="0" err="1">
                  <a:solidFill>
                    <a:srgbClr val="6D7FEB"/>
                  </a:solidFill>
                  <a:latin typeface="Century Gothic" charset="0"/>
                  <a:ea typeface="Century Gothic" charset="0"/>
                  <a:cs typeface="Century Gothic" charset="0"/>
                </a:rPr>
                <a:t>Cosimo</a:t>
              </a:r>
              <a:r>
                <a:rPr lang="en-US" sz="1600" b="1" i="1" dirty="0">
                  <a:solidFill>
                    <a:srgbClr val="6D7FEB"/>
                  </a:solidFill>
                  <a:latin typeface="Century Gothic" charset="0"/>
                  <a:ea typeface="Century Gothic" charset="0"/>
                  <a:cs typeface="Century Gothic" charset="0"/>
                </a:rPr>
                <a:t> </a:t>
              </a:r>
              <a:r>
                <a:rPr lang="en-US" sz="1600" b="1" i="1" dirty="0" err="1">
                  <a:solidFill>
                    <a:srgbClr val="6D7FEB"/>
                  </a:solidFill>
                  <a:latin typeface="Century Gothic" charset="0"/>
                  <a:ea typeface="Century Gothic" charset="0"/>
                  <a:cs typeface="Century Gothic" charset="0"/>
                </a:rPr>
                <a:t>Jervoise</a:t>
              </a:r>
              <a:endParaRPr lang="en-US" sz="1600" b="1" i="1" dirty="0">
                <a:solidFill>
                  <a:srgbClr val="6D7FEB"/>
                </a:solidFill>
                <a:latin typeface="Century Gothic" charset="0"/>
                <a:ea typeface="Century Gothic" charset="0"/>
                <a:cs typeface="Century Gothic" charset="0"/>
              </a:endParaRPr>
            </a:p>
          </p:txBody>
        </p:sp>
      </p:grpSp>
      <p:grpSp>
        <p:nvGrpSpPr>
          <p:cNvPr id="16" name="Group 15">
            <a:extLst>
              <a:ext uri="{FF2B5EF4-FFF2-40B4-BE49-F238E27FC236}">
                <a16:creationId xmlns:a16="http://schemas.microsoft.com/office/drawing/2014/main" id="{F4C09912-9338-524E-86C2-C1222A93A5FA}"/>
              </a:ext>
            </a:extLst>
          </p:cNvPr>
          <p:cNvGrpSpPr/>
          <p:nvPr/>
        </p:nvGrpSpPr>
        <p:grpSpPr>
          <a:xfrm>
            <a:off x="811836" y="3755474"/>
            <a:ext cx="2787616" cy="2986083"/>
            <a:chOff x="811836" y="3755474"/>
            <a:chExt cx="2787616" cy="2986083"/>
          </a:xfrm>
        </p:grpSpPr>
        <p:sp>
          <p:nvSpPr>
            <p:cNvPr id="60" name="Rectangle 59">
              <a:extLst>
                <a:ext uri="{FF2B5EF4-FFF2-40B4-BE49-F238E27FC236}">
                  <a16:creationId xmlns:a16="http://schemas.microsoft.com/office/drawing/2014/main" id="{805B74C1-A1AD-4F9F-9FBA-E36E825F88F3}"/>
                </a:ext>
              </a:extLst>
            </p:cNvPr>
            <p:cNvSpPr/>
            <p:nvPr/>
          </p:nvSpPr>
          <p:spPr>
            <a:xfrm>
              <a:off x="1275534" y="6327982"/>
              <a:ext cx="2301972" cy="413575"/>
            </a:xfrm>
            <a:prstGeom prst="rect">
              <a:avLst/>
            </a:prstGeom>
          </p:spPr>
          <p:txBody>
            <a:bodyPr wrap="square" anchor="ctr">
              <a:spAutoFit/>
            </a:bodyPr>
            <a:lstStyle/>
            <a:p>
              <a:pPr>
                <a:lnSpc>
                  <a:spcPct val="150000"/>
                </a:lnSpc>
              </a:pPr>
              <a:r>
                <a:rPr lang="en-US" sz="1600" b="1" i="1" dirty="0" err="1">
                  <a:solidFill>
                    <a:srgbClr val="6D7FEB"/>
                  </a:solidFill>
                  <a:latin typeface="Century Gothic" charset="0"/>
                  <a:ea typeface="Century Gothic" charset="0"/>
                  <a:cs typeface="Century Gothic" charset="0"/>
                </a:rPr>
                <a:t>Cornela</a:t>
              </a:r>
              <a:r>
                <a:rPr lang="en-US" sz="1600" b="1" i="1" dirty="0">
                  <a:solidFill>
                    <a:srgbClr val="6D7FEB"/>
                  </a:solidFill>
                  <a:latin typeface="Century Gothic" charset="0"/>
                  <a:ea typeface="Century Gothic" charset="0"/>
                  <a:cs typeface="Century Gothic" charset="0"/>
                </a:rPr>
                <a:t> Wagenen</a:t>
              </a:r>
            </a:p>
          </p:txBody>
        </p:sp>
        <p:sp>
          <p:nvSpPr>
            <p:cNvPr id="50" name="Shape 4834">
              <a:extLst>
                <a:ext uri="{FF2B5EF4-FFF2-40B4-BE49-F238E27FC236}">
                  <a16:creationId xmlns:a16="http://schemas.microsoft.com/office/drawing/2014/main" id="{FA229706-8E2C-4E2F-A6F7-2F9759FD53F3}"/>
                </a:ext>
              </a:extLst>
            </p:cNvPr>
            <p:cNvSpPr/>
            <p:nvPr/>
          </p:nvSpPr>
          <p:spPr>
            <a:xfrm>
              <a:off x="811836" y="4358824"/>
              <a:ext cx="287792" cy="292100"/>
            </a:xfrm>
            <a:custGeom>
              <a:avLst/>
              <a:gdLst/>
              <a:ahLst/>
              <a:cxnLst/>
              <a:rect l="0" t="0" r="0" b="0"/>
              <a:pathLst>
                <a:path w="120000" h="120000" extrusionOk="0">
                  <a:moveTo>
                    <a:pt x="59301" y="119802"/>
                  </a:moveTo>
                  <a:lnTo>
                    <a:pt x="59301" y="119802"/>
                  </a:lnTo>
                  <a:cubicBezTo>
                    <a:pt x="26755" y="119802"/>
                    <a:pt x="0" y="93399"/>
                    <a:pt x="0" y="59901"/>
                  </a:cubicBezTo>
                  <a:cubicBezTo>
                    <a:pt x="0" y="26600"/>
                    <a:pt x="26755" y="0"/>
                    <a:pt x="59301" y="0"/>
                  </a:cubicBezTo>
                  <a:cubicBezTo>
                    <a:pt x="93044" y="0"/>
                    <a:pt x="119800" y="26600"/>
                    <a:pt x="119800" y="59901"/>
                  </a:cubicBezTo>
                  <a:cubicBezTo>
                    <a:pt x="119800" y="93399"/>
                    <a:pt x="93044" y="119802"/>
                    <a:pt x="59301" y="119802"/>
                  </a:cubicBezTo>
                  <a:close/>
                  <a:moveTo>
                    <a:pt x="59301" y="11231"/>
                  </a:moveTo>
                  <a:lnTo>
                    <a:pt x="59301" y="11231"/>
                  </a:lnTo>
                  <a:cubicBezTo>
                    <a:pt x="32346" y="11231"/>
                    <a:pt x="11181" y="33497"/>
                    <a:pt x="11181" y="59901"/>
                  </a:cubicBezTo>
                  <a:cubicBezTo>
                    <a:pt x="11181" y="72512"/>
                    <a:pt x="15574" y="83743"/>
                    <a:pt x="23960" y="92019"/>
                  </a:cubicBezTo>
                  <a:cubicBezTo>
                    <a:pt x="30948" y="89261"/>
                    <a:pt x="28153" y="92019"/>
                    <a:pt x="36539" y="87881"/>
                  </a:cubicBezTo>
                  <a:cubicBezTo>
                    <a:pt x="46522" y="83743"/>
                    <a:pt x="49317" y="82364"/>
                    <a:pt x="49317" y="82364"/>
                  </a:cubicBezTo>
                  <a:cubicBezTo>
                    <a:pt x="49317" y="73891"/>
                    <a:pt x="49317" y="73891"/>
                    <a:pt x="49317" y="73891"/>
                  </a:cubicBezTo>
                  <a:cubicBezTo>
                    <a:pt x="49317" y="73891"/>
                    <a:pt x="45124" y="71133"/>
                    <a:pt x="43727" y="62857"/>
                  </a:cubicBezTo>
                  <a:cubicBezTo>
                    <a:pt x="42329" y="64236"/>
                    <a:pt x="40931" y="59901"/>
                    <a:pt x="40931" y="58522"/>
                  </a:cubicBezTo>
                  <a:cubicBezTo>
                    <a:pt x="40931" y="55763"/>
                    <a:pt x="39534" y="50246"/>
                    <a:pt x="42329" y="50246"/>
                  </a:cubicBezTo>
                  <a:cubicBezTo>
                    <a:pt x="42329" y="46108"/>
                    <a:pt x="42329" y="43349"/>
                    <a:pt x="42329" y="40394"/>
                  </a:cubicBezTo>
                  <a:cubicBezTo>
                    <a:pt x="42329" y="34876"/>
                    <a:pt x="49317" y="26600"/>
                    <a:pt x="59301" y="26600"/>
                  </a:cubicBezTo>
                  <a:cubicBezTo>
                    <a:pt x="71880" y="26600"/>
                    <a:pt x="76073" y="34876"/>
                    <a:pt x="77670" y="40394"/>
                  </a:cubicBezTo>
                  <a:cubicBezTo>
                    <a:pt x="77670" y="43349"/>
                    <a:pt x="77670" y="46108"/>
                    <a:pt x="76073" y="50246"/>
                  </a:cubicBezTo>
                  <a:cubicBezTo>
                    <a:pt x="79068" y="50246"/>
                    <a:pt x="77670" y="55763"/>
                    <a:pt x="77670" y="58522"/>
                  </a:cubicBezTo>
                  <a:cubicBezTo>
                    <a:pt x="77670" y="59901"/>
                    <a:pt x="77670" y="64236"/>
                    <a:pt x="74675" y="62857"/>
                  </a:cubicBezTo>
                  <a:cubicBezTo>
                    <a:pt x="73277" y="71133"/>
                    <a:pt x="70482" y="73891"/>
                    <a:pt x="70482" y="73891"/>
                  </a:cubicBezTo>
                  <a:cubicBezTo>
                    <a:pt x="70482" y="82364"/>
                    <a:pt x="70482" y="82364"/>
                    <a:pt x="70482" y="82364"/>
                  </a:cubicBezTo>
                  <a:cubicBezTo>
                    <a:pt x="70482" y="82364"/>
                    <a:pt x="73277" y="83743"/>
                    <a:pt x="81863" y="87881"/>
                  </a:cubicBezTo>
                  <a:cubicBezTo>
                    <a:pt x="91647" y="92019"/>
                    <a:pt x="88851" y="89261"/>
                    <a:pt x="95840" y="92019"/>
                  </a:cubicBezTo>
                  <a:cubicBezTo>
                    <a:pt x="104425" y="83743"/>
                    <a:pt x="108618" y="72512"/>
                    <a:pt x="108618" y="59901"/>
                  </a:cubicBezTo>
                  <a:cubicBezTo>
                    <a:pt x="108618" y="33497"/>
                    <a:pt x="86056" y="11231"/>
                    <a:pt x="59301" y="11231"/>
                  </a:cubicBezTo>
                  <a:close/>
                </a:path>
              </a:pathLst>
            </a:custGeom>
            <a:solidFill>
              <a:srgbClr val="5FAEE7"/>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53" name="Shape 4834">
              <a:extLst>
                <a:ext uri="{FF2B5EF4-FFF2-40B4-BE49-F238E27FC236}">
                  <a16:creationId xmlns:a16="http://schemas.microsoft.com/office/drawing/2014/main" id="{29543B47-D49B-463F-A52F-5901B1194891}"/>
                </a:ext>
              </a:extLst>
            </p:cNvPr>
            <p:cNvSpPr/>
            <p:nvPr/>
          </p:nvSpPr>
          <p:spPr>
            <a:xfrm>
              <a:off x="816135" y="4873951"/>
              <a:ext cx="287792" cy="292100"/>
            </a:xfrm>
            <a:custGeom>
              <a:avLst/>
              <a:gdLst/>
              <a:ahLst/>
              <a:cxnLst/>
              <a:rect l="0" t="0" r="0" b="0"/>
              <a:pathLst>
                <a:path w="120000" h="120000" extrusionOk="0">
                  <a:moveTo>
                    <a:pt x="59301" y="119802"/>
                  </a:moveTo>
                  <a:lnTo>
                    <a:pt x="59301" y="119802"/>
                  </a:lnTo>
                  <a:cubicBezTo>
                    <a:pt x="26755" y="119802"/>
                    <a:pt x="0" y="93399"/>
                    <a:pt x="0" y="59901"/>
                  </a:cubicBezTo>
                  <a:cubicBezTo>
                    <a:pt x="0" y="26600"/>
                    <a:pt x="26755" y="0"/>
                    <a:pt x="59301" y="0"/>
                  </a:cubicBezTo>
                  <a:cubicBezTo>
                    <a:pt x="93044" y="0"/>
                    <a:pt x="119800" y="26600"/>
                    <a:pt x="119800" y="59901"/>
                  </a:cubicBezTo>
                  <a:cubicBezTo>
                    <a:pt x="119800" y="93399"/>
                    <a:pt x="93044" y="119802"/>
                    <a:pt x="59301" y="119802"/>
                  </a:cubicBezTo>
                  <a:close/>
                  <a:moveTo>
                    <a:pt x="59301" y="11231"/>
                  </a:moveTo>
                  <a:lnTo>
                    <a:pt x="59301" y="11231"/>
                  </a:lnTo>
                  <a:cubicBezTo>
                    <a:pt x="32346" y="11231"/>
                    <a:pt x="11181" y="33497"/>
                    <a:pt x="11181" y="59901"/>
                  </a:cubicBezTo>
                  <a:cubicBezTo>
                    <a:pt x="11181" y="72512"/>
                    <a:pt x="15574" y="83743"/>
                    <a:pt x="23960" y="92019"/>
                  </a:cubicBezTo>
                  <a:cubicBezTo>
                    <a:pt x="30948" y="89261"/>
                    <a:pt x="28153" y="92019"/>
                    <a:pt x="36539" y="87881"/>
                  </a:cubicBezTo>
                  <a:cubicBezTo>
                    <a:pt x="46522" y="83743"/>
                    <a:pt x="49317" y="82364"/>
                    <a:pt x="49317" y="82364"/>
                  </a:cubicBezTo>
                  <a:cubicBezTo>
                    <a:pt x="49317" y="73891"/>
                    <a:pt x="49317" y="73891"/>
                    <a:pt x="49317" y="73891"/>
                  </a:cubicBezTo>
                  <a:cubicBezTo>
                    <a:pt x="49317" y="73891"/>
                    <a:pt x="45124" y="71133"/>
                    <a:pt x="43727" y="62857"/>
                  </a:cubicBezTo>
                  <a:cubicBezTo>
                    <a:pt x="42329" y="64236"/>
                    <a:pt x="40931" y="59901"/>
                    <a:pt x="40931" y="58522"/>
                  </a:cubicBezTo>
                  <a:cubicBezTo>
                    <a:pt x="40931" y="55763"/>
                    <a:pt x="39534" y="50246"/>
                    <a:pt x="42329" y="50246"/>
                  </a:cubicBezTo>
                  <a:cubicBezTo>
                    <a:pt x="42329" y="46108"/>
                    <a:pt x="42329" y="43349"/>
                    <a:pt x="42329" y="40394"/>
                  </a:cubicBezTo>
                  <a:cubicBezTo>
                    <a:pt x="42329" y="34876"/>
                    <a:pt x="49317" y="26600"/>
                    <a:pt x="59301" y="26600"/>
                  </a:cubicBezTo>
                  <a:cubicBezTo>
                    <a:pt x="71880" y="26600"/>
                    <a:pt x="76073" y="34876"/>
                    <a:pt x="77670" y="40394"/>
                  </a:cubicBezTo>
                  <a:cubicBezTo>
                    <a:pt x="77670" y="43349"/>
                    <a:pt x="77670" y="46108"/>
                    <a:pt x="76073" y="50246"/>
                  </a:cubicBezTo>
                  <a:cubicBezTo>
                    <a:pt x="79068" y="50246"/>
                    <a:pt x="77670" y="55763"/>
                    <a:pt x="77670" y="58522"/>
                  </a:cubicBezTo>
                  <a:cubicBezTo>
                    <a:pt x="77670" y="59901"/>
                    <a:pt x="77670" y="64236"/>
                    <a:pt x="74675" y="62857"/>
                  </a:cubicBezTo>
                  <a:cubicBezTo>
                    <a:pt x="73277" y="71133"/>
                    <a:pt x="70482" y="73891"/>
                    <a:pt x="70482" y="73891"/>
                  </a:cubicBezTo>
                  <a:cubicBezTo>
                    <a:pt x="70482" y="82364"/>
                    <a:pt x="70482" y="82364"/>
                    <a:pt x="70482" y="82364"/>
                  </a:cubicBezTo>
                  <a:cubicBezTo>
                    <a:pt x="70482" y="82364"/>
                    <a:pt x="73277" y="83743"/>
                    <a:pt x="81863" y="87881"/>
                  </a:cubicBezTo>
                  <a:cubicBezTo>
                    <a:pt x="91647" y="92019"/>
                    <a:pt x="88851" y="89261"/>
                    <a:pt x="95840" y="92019"/>
                  </a:cubicBezTo>
                  <a:cubicBezTo>
                    <a:pt x="104425" y="83743"/>
                    <a:pt x="108618" y="72512"/>
                    <a:pt x="108618" y="59901"/>
                  </a:cubicBezTo>
                  <a:cubicBezTo>
                    <a:pt x="108618" y="33497"/>
                    <a:pt x="86056" y="11231"/>
                    <a:pt x="59301" y="11231"/>
                  </a:cubicBezTo>
                  <a:close/>
                </a:path>
              </a:pathLst>
            </a:custGeom>
            <a:solidFill>
              <a:srgbClr val="6D7FEB"/>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54" name="Shape 4834">
              <a:extLst>
                <a:ext uri="{FF2B5EF4-FFF2-40B4-BE49-F238E27FC236}">
                  <a16:creationId xmlns:a16="http://schemas.microsoft.com/office/drawing/2014/main" id="{4E42DF35-8EBC-40F8-84E9-75D3906B3EAA}"/>
                </a:ext>
              </a:extLst>
            </p:cNvPr>
            <p:cNvSpPr/>
            <p:nvPr/>
          </p:nvSpPr>
          <p:spPr>
            <a:xfrm>
              <a:off x="811836" y="5389078"/>
              <a:ext cx="287792" cy="292100"/>
            </a:xfrm>
            <a:custGeom>
              <a:avLst/>
              <a:gdLst/>
              <a:ahLst/>
              <a:cxnLst/>
              <a:rect l="0" t="0" r="0" b="0"/>
              <a:pathLst>
                <a:path w="120000" h="120000" extrusionOk="0">
                  <a:moveTo>
                    <a:pt x="59301" y="119802"/>
                  </a:moveTo>
                  <a:lnTo>
                    <a:pt x="59301" y="119802"/>
                  </a:lnTo>
                  <a:cubicBezTo>
                    <a:pt x="26755" y="119802"/>
                    <a:pt x="0" y="93399"/>
                    <a:pt x="0" y="59901"/>
                  </a:cubicBezTo>
                  <a:cubicBezTo>
                    <a:pt x="0" y="26600"/>
                    <a:pt x="26755" y="0"/>
                    <a:pt x="59301" y="0"/>
                  </a:cubicBezTo>
                  <a:cubicBezTo>
                    <a:pt x="93044" y="0"/>
                    <a:pt x="119800" y="26600"/>
                    <a:pt x="119800" y="59901"/>
                  </a:cubicBezTo>
                  <a:cubicBezTo>
                    <a:pt x="119800" y="93399"/>
                    <a:pt x="93044" y="119802"/>
                    <a:pt x="59301" y="119802"/>
                  </a:cubicBezTo>
                  <a:close/>
                  <a:moveTo>
                    <a:pt x="59301" y="11231"/>
                  </a:moveTo>
                  <a:lnTo>
                    <a:pt x="59301" y="11231"/>
                  </a:lnTo>
                  <a:cubicBezTo>
                    <a:pt x="32346" y="11231"/>
                    <a:pt x="11181" y="33497"/>
                    <a:pt x="11181" y="59901"/>
                  </a:cubicBezTo>
                  <a:cubicBezTo>
                    <a:pt x="11181" y="72512"/>
                    <a:pt x="15574" y="83743"/>
                    <a:pt x="23960" y="92019"/>
                  </a:cubicBezTo>
                  <a:cubicBezTo>
                    <a:pt x="30948" y="89261"/>
                    <a:pt x="28153" y="92019"/>
                    <a:pt x="36539" y="87881"/>
                  </a:cubicBezTo>
                  <a:cubicBezTo>
                    <a:pt x="46522" y="83743"/>
                    <a:pt x="49317" y="82364"/>
                    <a:pt x="49317" y="82364"/>
                  </a:cubicBezTo>
                  <a:cubicBezTo>
                    <a:pt x="49317" y="73891"/>
                    <a:pt x="49317" y="73891"/>
                    <a:pt x="49317" y="73891"/>
                  </a:cubicBezTo>
                  <a:cubicBezTo>
                    <a:pt x="49317" y="73891"/>
                    <a:pt x="45124" y="71133"/>
                    <a:pt x="43727" y="62857"/>
                  </a:cubicBezTo>
                  <a:cubicBezTo>
                    <a:pt x="42329" y="64236"/>
                    <a:pt x="40931" y="59901"/>
                    <a:pt x="40931" y="58522"/>
                  </a:cubicBezTo>
                  <a:cubicBezTo>
                    <a:pt x="40931" y="55763"/>
                    <a:pt x="39534" y="50246"/>
                    <a:pt x="42329" y="50246"/>
                  </a:cubicBezTo>
                  <a:cubicBezTo>
                    <a:pt x="42329" y="46108"/>
                    <a:pt x="42329" y="43349"/>
                    <a:pt x="42329" y="40394"/>
                  </a:cubicBezTo>
                  <a:cubicBezTo>
                    <a:pt x="42329" y="34876"/>
                    <a:pt x="49317" y="26600"/>
                    <a:pt x="59301" y="26600"/>
                  </a:cubicBezTo>
                  <a:cubicBezTo>
                    <a:pt x="71880" y="26600"/>
                    <a:pt x="76073" y="34876"/>
                    <a:pt x="77670" y="40394"/>
                  </a:cubicBezTo>
                  <a:cubicBezTo>
                    <a:pt x="77670" y="43349"/>
                    <a:pt x="77670" y="46108"/>
                    <a:pt x="76073" y="50246"/>
                  </a:cubicBezTo>
                  <a:cubicBezTo>
                    <a:pt x="79068" y="50246"/>
                    <a:pt x="77670" y="55763"/>
                    <a:pt x="77670" y="58522"/>
                  </a:cubicBezTo>
                  <a:cubicBezTo>
                    <a:pt x="77670" y="59901"/>
                    <a:pt x="77670" y="64236"/>
                    <a:pt x="74675" y="62857"/>
                  </a:cubicBezTo>
                  <a:cubicBezTo>
                    <a:pt x="73277" y="71133"/>
                    <a:pt x="70482" y="73891"/>
                    <a:pt x="70482" y="73891"/>
                  </a:cubicBezTo>
                  <a:cubicBezTo>
                    <a:pt x="70482" y="82364"/>
                    <a:pt x="70482" y="82364"/>
                    <a:pt x="70482" y="82364"/>
                  </a:cubicBezTo>
                  <a:cubicBezTo>
                    <a:pt x="70482" y="82364"/>
                    <a:pt x="73277" y="83743"/>
                    <a:pt x="81863" y="87881"/>
                  </a:cubicBezTo>
                  <a:cubicBezTo>
                    <a:pt x="91647" y="92019"/>
                    <a:pt x="88851" y="89261"/>
                    <a:pt x="95840" y="92019"/>
                  </a:cubicBezTo>
                  <a:cubicBezTo>
                    <a:pt x="104425" y="83743"/>
                    <a:pt x="108618" y="72512"/>
                    <a:pt x="108618" y="59901"/>
                  </a:cubicBezTo>
                  <a:cubicBezTo>
                    <a:pt x="108618" y="33497"/>
                    <a:pt x="86056" y="11231"/>
                    <a:pt x="59301" y="11231"/>
                  </a:cubicBezTo>
                  <a:close/>
                </a:path>
              </a:pathLst>
            </a:custGeom>
            <a:solidFill>
              <a:srgbClr val="8639DE"/>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55" name="Shape 4834">
              <a:extLst>
                <a:ext uri="{FF2B5EF4-FFF2-40B4-BE49-F238E27FC236}">
                  <a16:creationId xmlns:a16="http://schemas.microsoft.com/office/drawing/2014/main" id="{F8CD6D75-C208-4880-A703-DB0ED5583B77}"/>
                </a:ext>
              </a:extLst>
            </p:cNvPr>
            <p:cNvSpPr/>
            <p:nvPr/>
          </p:nvSpPr>
          <p:spPr>
            <a:xfrm>
              <a:off x="813397" y="5904205"/>
              <a:ext cx="287792" cy="292100"/>
            </a:xfrm>
            <a:custGeom>
              <a:avLst/>
              <a:gdLst/>
              <a:ahLst/>
              <a:cxnLst/>
              <a:rect l="0" t="0" r="0" b="0"/>
              <a:pathLst>
                <a:path w="120000" h="120000" extrusionOk="0">
                  <a:moveTo>
                    <a:pt x="59301" y="119802"/>
                  </a:moveTo>
                  <a:lnTo>
                    <a:pt x="59301" y="119802"/>
                  </a:lnTo>
                  <a:cubicBezTo>
                    <a:pt x="26755" y="119802"/>
                    <a:pt x="0" y="93399"/>
                    <a:pt x="0" y="59901"/>
                  </a:cubicBezTo>
                  <a:cubicBezTo>
                    <a:pt x="0" y="26600"/>
                    <a:pt x="26755" y="0"/>
                    <a:pt x="59301" y="0"/>
                  </a:cubicBezTo>
                  <a:cubicBezTo>
                    <a:pt x="93044" y="0"/>
                    <a:pt x="119800" y="26600"/>
                    <a:pt x="119800" y="59901"/>
                  </a:cubicBezTo>
                  <a:cubicBezTo>
                    <a:pt x="119800" y="93399"/>
                    <a:pt x="93044" y="119802"/>
                    <a:pt x="59301" y="119802"/>
                  </a:cubicBezTo>
                  <a:close/>
                  <a:moveTo>
                    <a:pt x="59301" y="11231"/>
                  </a:moveTo>
                  <a:lnTo>
                    <a:pt x="59301" y="11231"/>
                  </a:lnTo>
                  <a:cubicBezTo>
                    <a:pt x="32346" y="11231"/>
                    <a:pt x="11181" y="33497"/>
                    <a:pt x="11181" y="59901"/>
                  </a:cubicBezTo>
                  <a:cubicBezTo>
                    <a:pt x="11181" y="72512"/>
                    <a:pt x="15574" y="83743"/>
                    <a:pt x="23960" y="92019"/>
                  </a:cubicBezTo>
                  <a:cubicBezTo>
                    <a:pt x="30948" y="89261"/>
                    <a:pt x="28153" y="92019"/>
                    <a:pt x="36539" y="87881"/>
                  </a:cubicBezTo>
                  <a:cubicBezTo>
                    <a:pt x="46522" y="83743"/>
                    <a:pt x="49317" y="82364"/>
                    <a:pt x="49317" y="82364"/>
                  </a:cubicBezTo>
                  <a:cubicBezTo>
                    <a:pt x="49317" y="73891"/>
                    <a:pt x="49317" y="73891"/>
                    <a:pt x="49317" y="73891"/>
                  </a:cubicBezTo>
                  <a:cubicBezTo>
                    <a:pt x="49317" y="73891"/>
                    <a:pt x="45124" y="71133"/>
                    <a:pt x="43727" y="62857"/>
                  </a:cubicBezTo>
                  <a:cubicBezTo>
                    <a:pt x="42329" y="64236"/>
                    <a:pt x="40931" y="59901"/>
                    <a:pt x="40931" y="58522"/>
                  </a:cubicBezTo>
                  <a:cubicBezTo>
                    <a:pt x="40931" y="55763"/>
                    <a:pt x="39534" y="50246"/>
                    <a:pt x="42329" y="50246"/>
                  </a:cubicBezTo>
                  <a:cubicBezTo>
                    <a:pt x="42329" y="46108"/>
                    <a:pt x="42329" y="43349"/>
                    <a:pt x="42329" y="40394"/>
                  </a:cubicBezTo>
                  <a:cubicBezTo>
                    <a:pt x="42329" y="34876"/>
                    <a:pt x="49317" y="26600"/>
                    <a:pt x="59301" y="26600"/>
                  </a:cubicBezTo>
                  <a:cubicBezTo>
                    <a:pt x="71880" y="26600"/>
                    <a:pt x="76073" y="34876"/>
                    <a:pt x="77670" y="40394"/>
                  </a:cubicBezTo>
                  <a:cubicBezTo>
                    <a:pt x="77670" y="43349"/>
                    <a:pt x="77670" y="46108"/>
                    <a:pt x="76073" y="50246"/>
                  </a:cubicBezTo>
                  <a:cubicBezTo>
                    <a:pt x="79068" y="50246"/>
                    <a:pt x="77670" y="55763"/>
                    <a:pt x="77670" y="58522"/>
                  </a:cubicBezTo>
                  <a:cubicBezTo>
                    <a:pt x="77670" y="59901"/>
                    <a:pt x="77670" y="64236"/>
                    <a:pt x="74675" y="62857"/>
                  </a:cubicBezTo>
                  <a:cubicBezTo>
                    <a:pt x="73277" y="71133"/>
                    <a:pt x="70482" y="73891"/>
                    <a:pt x="70482" y="73891"/>
                  </a:cubicBezTo>
                  <a:cubicBezTo>
                    <a:pt x="70482" y="82364"/>
                    <a:pt x="70482" y="82364"/>
                    <a:pt x="70482" y="82364"/>
                  </a:cubicBezTo>
                  <a:cubicBezTo>
                    <a:pt x="70482" y="82364"/>
                    <a:pt x="73277" y="83743"/>
                    <a:pt x="81863" y="87881"/>
                  </a:cubicBezTo>
                  <a:cubicBezTo>
                    <a:pt x="91647" y="92019"/>
                    <a:pt x="88851" y="89261"/>
                    <a:pt x="95840" y="92019"/>
                  </a:cubicBezTo>
                  <a:cubicBezTo>
                    <a:pt x="104425" y="83743"/>
                    <a:pt x="108618" y="72512"/>
                    <a:pt x="108618" y="59901"/>
                  </a:cubicBezTo>
                  <a:cubicBezTo>
                    <a:pt x="108618" y="33497"/>
                    <a:pt x="86056" y="11231"/>
                    <a:pt x="59301" y="11231"/>
                  </a:cubicBezTo>
                  <a:close/>
                </a:path>
              </a:pathLst>
            </a:custGeom>
            <a:solidFill>
              <a:srgbClr val="5FAEE7"/>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56" name="Shape 4834">
              <a:extLst>
                <a:ext uri="{FF2B5EF4-FFF2-40B4-BE49-F238E27FC236}">
                  <a16:creationId xmlns:a16="http://schemas.microsoft.com/office/drawing/2014/main" id="{3DAC5144-3BE2-4593-875D-7FEF6C6BBDA2}"/>
                </a:ext>
              </a:extLst>
            </p:cNvPr>
            <p:cNvSpPr/>
            <p:nvPr/>
          </p:nvSpPr>
          <p:spPr>
            <a:xfrm>
              <a:off x="811836" y="6419332"/>
              <a:ext cx="287792" cy="292100"/>
            </a:xfrm>
            <a:custGeom>
              <a:avLst/>
              <a:gdLst/>
              <a:ahLst/>
              <a:cxnLst/>
              <a:rect l="0" t="0" r="0" b="0"/>
              <a:pathLst>
                <a:path w="120000" h="120000" extrusionOk="0">
                  <a:moveTo>
                    <a:pt x="59301" y="119802"/>
                  </a:moveTo>
                  <a:lnTo>
                    <a:pt x="59301" y="119802"/>
                  </a:lnTo>
                  <a:cubicBezTo>
                    <a:pt x="26755" y="119802"/>
                    <a:pt x="0" y="93399"/>
                    <a:pt x="0" y="59901"/>
                  </a:cubicBezTo>
                  <a:cubicBezTo>
                    <a:pt x="0" y="26600"/>
                    <a:pt x="26755" y="0"/>
                    <a:pt x="59301" y="0"/>
                  </a:cubicBezTo>
                  <a:cubicBezTo>
                    <a:pt x="93044" y="0"/>
                    <a:pt x="119800" y="26600"/>
                    <a:pt x="119800" y="59901"/>
                  </a:cubicBezTo>
                  <a:cubicBezTo>
                    <a:pt x="119800" y="93399"/>
                    <a:pt x="93044" y="119802"/>
                    <a:pt x="59301" y="119802"/>
                  </a:cubicBezTo>
                  <a:close/>
                  <a:moveTo>
                    <a:pt x="59301" y="11231"/>
                  </a:moveTo>
                  <a:lnTo>
                    <a:pt x="59301" y="11231"/>
                  </a:lnTo>
                  <a:cubicBezTo>
                    <a:pt x="32346" y="11231"/>
                    <a:pt x="11181" y="33497"/>
                    <a:pt x="11181" y="59901"/>
                  </a:cubicBezTo>
                  <a:cubicBezTo>
                    <a:pt x="11181" y="72512"/>
                    <a:pt x="15574" y="83743"/>
                    <a:pt x="23960" y="92019"/>
                  </a:cubicBezTo>
                  <a:cubicBezTo>
                    <a:pt x="30948" y="89261"/>
                    <a:pt x="28153" y="92019"/>
                    <a:pt x="36539" y="87881"/>
                  </a:cubicBezTo>
                  <a:cubicBezTo>
                    <a:pt x="46522" y="83743"/>
                    <a:pt x="49317" y="82364"/>
                    <a:pt x="49317" y="82364"/>
                  </a:cubicBezTo>
                  <a:cubicBezTo>
                    <a:pt x="49317" y="73891"/>
                    <a:pt x="49317" y="73891"/>
                    <a:pt x="49317" y="73891"/>
                  </a:cubicBezTo>
                  <a:cubicBezTo>
                    <a:pt x="49317" y="73891"/>
                    <a:pt x="45124" y="71133"/>
                    <a:pt x="43727" y="62857"/>
                  </a:cubicBezTo>
                  <a:cubicBezTo>
                    <a:pt x="42329" y="64236"/>
                    <a:pt x="40931" y="59901"/>
                    <a:pt x="40931" y="58522"/>
                  </a:cubicBezTo>
                  <a:cubicBezTo>
                    <a:pt x="40931" y="55763"/>
                    <a:pt x="39534" y="50246"/>
                    <a:pt x="42329" y="50246"/>
                  </a:cubicBezTo>
                  <a:cubicBezTo>
                    <a:pt x="42329" y="46108"/>
                    <a:pt x="42329" y="43349"/>
                    <a:pt x="42329" y="40394"/>
                  </a:cubicBezTo>
                  <a:cubicBezTo>
                    <a:pt x="42329" y="34876"/>
                    <a:pt x="49317" y="26600"/>
                    <a:pt x="59301" y="26600"/>
                  </a:cubicBezTo>
                  <a:cubicBezTo>
                    <a:pt x="71880" y="26600"/>
                    <a:pt x="76073" y="34876"/>
                    <a:pt x="77670" y="40394"/>
                  </a:cubicBezTo>
                  <a:cubicBezTo>
                    <a:pt x="77670" y="43349"/>
                    <a:pt x="77670" y="46108"/>
                    <a:pt x="76073" y="50246"/>
                  </a:cubicBezTo>
                  <a:cubicBezTo>
                    <a:pt x="79068" y="50246"/>
                    <a:pt x="77670" y="55763"/>
                    <a:pt x="77670" y="58522"/>
                  </a:cubicBezTo>
                  <a:cubicBezTo>
                    <a:pt x="77670" y="59901"/>
                    <a:pt x="77670" y="64236"/>
                    <a:pt x="74675" y="62857"/>
                  </a:cubicBezTo>
                  <a:cubicBezTo>
                    <a:pt x="73277" y="71133"/>
                    <a:pt x="70482" y="73891"/>
                    <a:pt x="70482" y="73891"/>
                  </a:cubicBezTo>
                  <a:cubicBezTo>
                    <a:pt x="70482" y="82364"/>
                    <a:pt x="70482" y="82364"/>
                    <a:pt x="70482" y="82364"/>
                  </a:cubicBezTo>
                  <a:cubicBezTo>
                    <a:pt x="70482" y="82364"/>
                    <a:pt x="73277" y="83743"/>
                    <a:pt x="81863" y="87881"/>
                  </a:cubicBezTo>
                  <a:cubicBezTo>
                    <a:pt x="91647" y="92019"/>
                    <a:pt x="88851" y="89261"/>
                    <a:pt x="95840" y="92019"/>
                  </a:cubicBezTo>
                  <a:cubicBezTo>
                    <a:pt x="104425" y="83743"/>
                    <a:pt x="108618" y="72512"/>
                    <a:pt x="108618" y="59901"/>
                  </a:cubicBezTo>
                  <a:cubicBezTo>
                    <a:pt x="108618" y="33497"/>
                    <a:pt x="86056" y="11231"/>
                    <a:pt x="59301" y="11231"/>
                  </a:cubicBezTo>
                  <a:close/>
                </a:path>
              </a:pathLst>
            </a:custGeom>
            <a:solidFill>
              <a:srgbClr val="6D7FEB"/>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27" name="Rectangle 26">
              <a:extLst>
                <a:ext uri="{FF2B5EF4-FFF2-40B4-BE49-F238E27FC236}">
                  <a16:creationId xmlns:a16="http://schemas.microsoft.com/office/drawing/2014/main" id="{A88086DD-BD19-419A-A1B8-1A1AB1C9B7CA}"/>
                </a:ext>
              </a:extLst>
            </p:cNvPr>
            <p:cNvSpPr/>
            <p:nvPr/>
          </p:nvSpPr>
          <p:spPr>
            <a:xfrm>
              <a:off x="1297480" y="4267697"/>
              <a:ext cx="2301972" cy="413575"/>
            </a:xfrm>
            <a:prstGeom prst="rect">
              <a:avLst/>
            </a:prstGeom>
          </p:spPr>
          <p:txBody>
            <a:bodyPr wrap="square" anchor="ctr">
              <a:spAutoFit/>
            </a:bodyPr>
            <a:lstStyle/>
            <a:p>
              <a:pPr>
                <a:lnSpc>
                  <a:spcPct val="150000"/>
                </a:lnSpc>
              </a:pPr>
              <a:r>
                <a:rPr lang="en-US" sz="1600" b="1" i="1" dirty="0">
                  <a:solidFill>
                    <a:srgbClr val="6D7FEB"/>
                  </a:solidFill>
                  <a:latin typeface="Century Gothic" charset="0"/>
                  <a:ea typeface="Century Gothic" charset="0"/>
                  <a:cs typeface="Century Gothic" charset="0"/>
                </a:rPr>
                <a:t>Alia </a:t>
              </a:r>
              <a:r>
                <a:rPr lang="en-US" sz="1600" b="1" i="1" dirty="0" err="1">
                  <a:solidFill>
                    <a:srgbClr val="6D7FEB"/>
                  </a:solidFill>
                  <a:latin typeface="Century Gothic" charset="0"/>
                  <a:ea typeface="Century Gothic" charset="0"/>
                  <a:cs typeface="Century Gothic" charset="0"/>
                </a:rPr>
                <a:t>Goward</a:t>
              </a:r>
              <a:endParaRPr lang="en-US" sz="1600" b="1" i="1" dirty="0">
                <a:solidFill>
                  <a:srgbClr val="6D7FEB"/>
                </a:solidFill>
                <a:latin typeface="Century Gothic" charset="0"/>
                <a:ea typeface="Century Gothic" charset="0"/>
                <a:cs typeface="Century Gothic" charset="0"/>
              </a:endParaRPr>
            </a:p>
          </p:txBody>
        </p:sp>
        <p:sp>
          <p:nvSpPr>
            <p:cNvPr id="57" name="Rectangle 56">
              <a:extLst>
                <a:ext uri="{FF2B5EF4-FFF2-40B4-BE49-F238E27FC236}">
                  <a16:creationId xmlns:a16="http://schemas.microsoft.com/office/drawing/2014/main" id="{443B1E90-D3B6-43C1-8228-3C08F2A1498D}"/>
                </a:ext>
              </a:extLst>
            </p:cNvPr>
            <p:cNvSpPr/>
            <p:nvPr/>
          </p:nvSpPr>
          <p:spPr>
            <a:xfrm>
              <a:off x="1297480" y="4757192"/>
              <a:ext cx="2301972" cy="413575"/>
            </a:xfrm>
            <a:prstGeom prst="rect">
              <a:avLst/>
            </a:prstGeom>
          </p:spPr>
          <p:txBody>
            <a:bodyPr wrap="square" anchor="ctr">
              <a:spAutoFit/>
            </a:bodyPr>
            <a:lstStyle/>
            <a:p>
              <a:pPr>
                <a:lnSpc>
                  <a:spcPct val="150000"/>
                </a:lnSpc>
              </a:pPr>
              <a:r>
                <a:rPr lang="en-US" sz="1600" b="1" i="1" dirty="0">
                  <a:solidFill>
                    <a:srgbClr val="6D7FEB"/>
                  </a:solidFill>
                  <a:latin typeface="Century Gothic" charset="0"/>
                  <a:ea typeface="Century Gothic" charset="0"/>
                  <a:cs typeface="Century Gothic" charset="0"/>
                </a:rPr>
                <a:t>Margarita </a:t>
              </a:r>
              <a:r>
                <a:rPr lang="en-US" sz="1600" b="1" i="1" dirty="0" err="1">
                  <a:solidFill>
                    <a:srgbClr val="6D7FEB"/>
                  </a:solidFill>
                  <a:latin typeface="Century Gothic" charset="0"/>
                  <a:ea typeface="Century Gothic" charset="0"/>
                  <a:cs typeface="Century Gothic" charset="0"/>
                </a:rPr>
                <a:t>Iglesia</a:t>
              </a:r>
              <a:endParaRPr lang="en-US" sz="1600" b="1" i="1" dirty="0">
                <a:solidFill>
                  <a:srgbClr val="6D7FEB"/>
                </a:solidFill>
                <a:latin typeface="Century Gothic" charset="0"/>
                <a:ea typeface="Century Gothic" charset="0"/>
                <a:cs typeface="Century Gothic" charset="0"/>
              </a:endParaRPr>
            </a:p>
          </p:txBody>
        </p:sp>
        <p:sp>
          <p:nvSpPr>
            <p:cNvPr id="58" name="Rectangle 57">
              <a:extLst>
                <a:ext uri="{FF2B5EF4-FFF2-40B4-BE49-F238E27FC236}">
                  <a16:creationId xmlns:a16="http://schemas.microsoft.com/office/drawing/2014/main" id="{8078DE65-B50C-4261-8991-35238259009C}"/>
                </a:ext>
              </a:extLst>
            </p:cNvPr>
            <p:cNvSpPr/>
            <p:nvPr/>
          </p:nvSpPr>
          <p:spPr>
            <a:xfrm>
              <a:off x="1297480" y="5294622"/>
              <a:ext cx="2301972" cy="413575"/>
            </a:xfrm>
            <a:prstGeom prst="rect">
              <a:avLst/>
            </a:prstGeom>
          </p:spPr>
          <p:txBody>
            <a:bodyPr wrap="square" anchor="ctr">
              <a:spAutoFit/>
            </a:bodyPr>
            <a:lstStyle/>
            <a:p>
              <a:pPr>
                <a:lnSpc>
                  <a:spcPct val="150000"/>
                </a:lnSpc>
              </a:pPr>
              <a:r>
                <a:rPr lang="en-US" sz="1600" b="1" i="1" dirty="0">
                  <a:solidFill>
                    <a:srgbClr val="6D7FEB"/>
                  </a:solidFill>
                  <a:latin typeface="Century Gothic" charset="0"/>
                  <a:ea typeface="Century Gothic" charset="0"/>
                  <a:cs typeface="Century Gothic" charset="0"/>
                </a:rPr>
                <a:t>Bear </a:t>
              </a:r>
              <a:r>
                <a:rPr lang="en-US" sz="1600" b="1" i="1" dirty="0" err="1">
                  <a:solidFill>
                    <a:srgbClr val="6D7FEB"/>
                  </a:solidFill>
                  <a:latin typeface="Century Gothic" charset="0"/>
                  <a:ea typeface="Century Gothic" charset="0"/>
                  <a:cs typeface="Century Gothic" charset="0"/>
                </a:rPr>
                <a:t>Hamstead</a:t>
              </a:r>
              <a:endParaRPr lang="en-US" sz="1600" b="1" i="1" dirty="0">
                <a:solidFill>
                  <a:srgbClr val="6D7FEB"/>
                </a:solidFill>
                <a:latin typeface="Century Gothic" charset="0"/>
                <a:ea typeface="Century Gothic" charset="0"/>
                <a:cs typeface="Century Gothic" charset="0"/>
              </a:endParaRPr>
            </a:p>
          </p:txBody>
        </p:sp>
        <p:sp>
          <p:nvSpPr>
            <p:cNvPr id="59" name="Rectangle 58">
              <a:extLst>
                <a:ext uri="{FF2B5EF4-FFF2-40B4-BE49-F238E27FC236}">
                  <a16:creationId xmlns:a16="http://schemas.microsoft.com/office/drawing/2014/main" id="{568FEE3F-7C59-4E0D-AED9-D1EEF5B078F6}"/>
                </a:ext>
              </a:extLst>
            </p:cNvPr>
            <p:cNvSpPr/>
            <p:nvPr/>
          </p:nvSpPr>
          <p:spPr>
            <a:xfrm>
              <a:off x="1284485" y="5790552"/>
              <a:ext cx="2301972" cy="413575"/>
            </a:xfrm>
            <a:prstGeom prst="rect">
              <a:avLst/>
            </a:prstGeom>
          </p:spPr>
          <p:txBody>
            <a:bodyPr wrap="square" anchor="ctr">
              <a:spAutoFit/>
            </a:bodyPr>
            <a:lstStyle/>
            <a:p>
              <a:pPr>
                <a:lnSpc>
                  <a:spcPct val="150000"/>
                </a:lnSpc>
              </a:pPr>
              <a:r>
                <a:rPr lang="en-US" sz="1600" b="1" i="1" dirty="0">
                  <a:solidFill>
                    <a:srgbClr val="6D7FEB"/>
                  </a:solidFill>
                  <a:latin typeface="Century Gothic" charset="0"/>
                  <a:ea typeface="Century Gothic" charset="0"/>
                  <a:cs typeface="Century Gothic" charset="0"/>
                </a:rPr>
                <a:t>Melissa </a:t>
              </a:r>
              <a:r>
                <a:rPr lang="en-US" sz="1600" b="1" i="1" dirty="0" err="1">
                  <a:solidFill>
                    <a:srgbClr val="6D7FEB"/>
                  </a:solidFill>
                  <a:latin typeface="Century Gothic" charset="0"/>
                  <a:ea typeface="Century Gothic" charset="0"/>
                  <a:cs typeface="Century Gothic" charset="0"/>
                </a:rPr>
                <a:t>Seydlitz</a:t>
              </a:r>
              <a:endParaRPr lang="en-US" sz="1600" b="1" i="1" dirty="0">
                <a:solidFill>
                  <a:srgbClr val="6D7FEB"/>
                </a:solidFill>
                <a:latin typeface="Century Gothic" charset="0"/>
                <a:ea typeface="Century Gothic" charset="0"/>
                <a:cs typeface="Century Gothic" charset="0"/>
              </a:endParaRPr>
            </a:p>
          </p:txBody>
        </p:sp>
        <p:sp>
          <p:nvSpPr>
            <p:cNvPr id="45" name="Rectangle 44">
              <a:extLst>
                <a:ext uri="{FF2B5EF4-FFF2-40B4-BE49-F238E27FC236}">
                  <a16:creationId xmlns:a16="http://schemas.microsoft.com/office/drawing/2014/main" id="{5CE48415-C01A-43EB-911F-E4E826ABDFDE}"/>
                </a:ext>
              </a:extLst>
            </p:cNvPr>
            <p:cNvSpPr/>
            <p:nvPr/>
          </p:nvSpPr>
          <p:spPr>
            <a:xfrm>
              <a:off x="1297480" y="3755474"/>
              <a:ext cx="2301972" cy="413575"/>
            </a:xfrm>
            <a:prstGeom prst="rect">
              <a:avLst/>
            </a:prstGeom>
          </p:spPr>
          <p:txBody>
            <a:bodyPr wrap="square" anchor="ctr">
              <a:spAutoFit/>
            </a:bodyPr>
            <a:lstStyle/>
            <a:p>
              <a:pPr>
                <a:lnSpc>
                  <a:spcPct val="150000"/>
                </a:lnSpc>
              </a:pPr>
              <a:r>
                <a:rPr lang="en-US" sz="1600" b="1" i="1" dirty="0">
                  <a:solidFill>
                    <a:srgbClr val="6D7FEB"/>
                  </a:solidFill>
                  <a:latin typeface="Century Gothic" charset="0"/>
                  <a:ea typeface="Century Gothic" charset="0"/>
                  <a:cs typeface="Century Gothic" charset="0"/>
                </a:rPr>
                <a:t>Vicky Gilmartin</a:t>
              </a:r>
            </a:p>
          </p:txBody>
        </p:sp>
        <p:sp>
          <p:nvSpPr>
            <p:cNvPr id="62" name="Shape 4834">
              <a:extLst>
                <a:ext uri="{FF2B5EF4-FFF2-40B4-BE49-F238E27FC236}">
                  <a16:creationId xmlns:a16="http://schemas.microsoft.com/office/drawing/2014/main" id="{74750192-4716-4732-BBAB-F8C9047201EB}"/>
                </a:ext>
              </a:extLst>
            </p:cNvPr>
            <p:cNvSpPr/>
            <p:nvPr/>
          </p:nvSpPr>
          <p:spPr>
            <a:xfrm>
              <a:off x="811836" y="3843697"/>
              <a:ext cx="287792" cy="292100"/>
            </a:xfrm>
            <a:custGeom>
              <a:avLst/>
              <a:gdLst/>
              <a:ahLst/>
              <a:cxnLst/>
              <a:rect l="0" t="0" r="0" b="0"/>
              <a:pathLst>
                <a:path w="120000" h="120000" extrusionOk="0">
                  <a:moveTo>
                    <a:pt x="59301" y="119802"/>
                  </a:moveTo>
                  <a:lnTo>
                    <a:pt x="59301" y="119802"/>
                  </a:lnTo>
                  <a:cubicBezTo>
                    <a:pt x="26755" y="119802"/>
                    <a:pt x="0" y="93399"/>
                    <a:pt x="0" y="59901"/>
                  </a:cubicBezTo>
                  <a:cubicBezTo>
                    <a:pt x="0" y="26600"/>
                    <a:pt x="26755" y="0"/>
                    <a:pt x="59301" y="0"/>
                  </a:cubicBezTo>
                  <a:cubicBezTo>
                    <a:pt x="93044" y="0"/>
                    <a:pt x="119800" y="26600"/>
                    <a:pt x="119800" y="59901"/>
                  </a:cubicBezTo>
                  <a:cubicBezTo>
                    <a:pt x="119800" y="93399"/>
                    <a:pt x="93044" y="119802"/>
                    <a:pt x="59301" y="119802"/>
                  </a:cubicBezTo>
                  <a:close/>
                  <a:moveTo>
                    <a:pt x="59301" y="11231"/>
                  </a:moveTo>
                  <a:lnTo>
                    <a:pt x="59301" y="11231"/>
                  </a:lnTo>
                  <a:cubicBezTo>
                    <a:pt x="32346" y="11231"/>
                    <a:pt x="11181" y="33497"/>
                    <a:pt x="11181" y="59901"/>
                  </a:cubicBezTo>
                  <a:cubicBezTo>
                    <a:pt x="11181" y="72512"/>
                    <a:pt x="15574" y="83743"/>
                    <a:pt x="23960" y="92019"/>
                  </a:cubicBezTo>
                  <a:cubicBezTo>
                    <a:pt x="30948" y="89261"/>
                    <a:pt x="28153" y="92019"/>
                    <a:pt x="36539" y="87881"/>
                  </a:cubicBezTo>
                  <a:cubicBezTo>
                    <a:pt x="46522" y="83743"/>
                    <a:pt x="49317" y="82364"/>
                    <a:pt x="49317" y="82364"/>
                  </a:cubicBezTo>
                  <a:cubicBezTo>
                    <a:pt x="49317" y="73891"/>
                    <a:pt x="49317" y="73891"/>
                    <a:pt x="49317" y="73891"/>
                  </a:cubicBezTo>
                  <a:cubicBezTo>
                    <a:pt x="49317" y="73891"/>
                    <a:pt x="45124" y="71133"/>
                    <a:pt x="43727" y="62857"/>
                  </a:cubicBezTo>
                  <a:cubicBezTo>
                    <a:pt x="42329" y="64236"/>
                    <a:pt x="40931" y="59901"/>
                    <a:pt x="40931" y="58522"/>
                  </a:cubicBezTo>
                  <a:cubicBezTo>
                    <a:pt x="40931" y="55763"/>
                    <a:pt x="39534" y="50246"/>
                    <a:pt x="42329" y="50246"/>
                  </a:cubicBezTo>
                  <a:cubicBezTo>
                    <a:pt x="42329" y="46108"/>
                    <a:pt x="42329" y="43349"/>
                    <a:pt x="42329" y="40394"/>
                  </a:cubicBezTo>
                  <a:cubicBezTo>
                    <a:pt x="42329" y="34876"/>
                    <a:pt x="49317" y="26600"/>
                    <a:pt x="59301" y="26600"/>
                  </a:cubicBezTo>
                  <a:cubicBezTo>
                    <a:pt x="71880" y="26600"/>
                    <a:pt x="76073" y="34876"/>
                    <a:pt x="77670" y="40394"/>
                  </a:cubicBezTo>
                  <a:cubicBezTo>
                    <a:pt x="77670" y="43349"/>
                    <a:pt x="77670" y="46108"/>
                    <a:pt x="76073" y="50246"/>
                  </a:cubicBezTo>
                  <a:cubicBezTo>
                    <a:pt x="79068" y="50246"/>
                    <a:pt x="77670" y="55763"/>
                    <a:pt x="77670" y="58522"/>
                  </a:cubicBezTo>
                  <a:cubicBezTo>
                    <a:pt x="77670" y="59901"/>
                    <a:pt x="77670" y="64236"/>
                    <a:pt x="74675" y="62857"/>
                  </a:cubicBezTo>
                  <a:cubicBezTo>
                    <a:pt x="73277" y="71133"/>
                    <a:pt x="70482" y="73891"/>
                    <a:pt x="70482" y="73891"/>
                  </a:cubicBezTo>
                  <a:cubicBezTo>
                    <a:pt x="70482" y="82364"/>
                    <a:pt x="70482" y="82364"/>
                    <a:pt x="70482" y="82364"/>
                  </a:cubicBezTo>
                  <a:cubicBezTo>
                    <a:pt x="70482" y="82364"/>
                    <a:pt x="73277" y="83743"/>
                    <a:pt x="81863" y="87881"/>
                  </a:cubicBezTo>
                  <a:cubicBezTo>
                    <a:pt x="91647" y="92019"/>
                    <a:pt x="88851" y="89261"/>
                    <a:pt x="95840" y="92019"/>
                  </a:cubicBezTo>
                  <a:cubicBezTo>
                    <a:pt x="104425" y="83743"/>
                    <a:pt x="108618" y="72512"/>
                    <a:pt x="108618" y="59901"/>
                  </a:cubicBezTo>
                  <a:cubicBezTo>
                    <a:pt x="108618" y="33497"/>
                    <a:pt x="86056" y="11231"/>
                    <a:pt x="59301" y="11231"/>
                  </a:cubicBezTo>
                  <a:close/>
                </a:path>
              </a:pathLst>
            </a:custGeom>
            <a:solidFill>
              <a:srgbClr val="8639DE"/>
            </a:solidFill>
            <a:ln>
              <a:noFill/>
            </a:ln>
          </p:spPr>
          <p:txBody>
            <a:bodyPr lIns="45713" tIns="22850" rIns="45713" bIns="22850" anchor="ctr" anchorCtr="0">
              <a:noAutofit/>
            </a:bodyPr>
            <a:lstStyle/>
            <a:p>
              <a:endParaRPr dirty="0">
                <a:solidFill>
                  <a:schemeClr val="dk1"/>
                </a:solidFill>
                <a:latin typeface="Roboto"/>
                <a:ea typeface="Roboto"/>
                <a:cs typeface="Roboto"/>
                <a:sym typeface="Roboto"/>
              </a:endParaRPr>
            </a:p>
          </p:txBody>
        </p:sp>
      </p:grpSp>
      <p:grpSp>
        <p:nvGrpSpPr>
          <p:cNvPr id="11" name="Group 10">
            <a:extLst>
              <a:ext uri="{FF2B5EF4-FFF2-40B4-BE49-F238E27FC236}">
                <a16:creationId xmlns:a16="http://schemas.microsoft.com/office/drawing/2014/main" id="{D5069CEA-CA06-4440-B45C-23BD291E9D5E}"/>
              </a:ext>
            </a:extLst>
          </p:cNvPr>
          <p:cNvGrpSpPr/>
          <p:nvPr/>
        </p:nvGrpSpPr>
        <p:grpSpPr>
          <a:xfrm>
            <a:off x="13597" y="0"/>
            <a:ext cx="12193356" cy="6858000"/>
            <a:chOff x="13597" y="0"/>
            <a:chExt cx="12193356" cy="6858000"/>
          </a:xfrm>
        </p:grpSpPr>
        <p:sp>
          <p:nvSpPr>
            <p:cNvPr id="7" name="Rectangle 6">
              <a:extLst>
                <a:ext uri="{FF2B5EF4-FFF2-40B4-BE49-F238E27FC236}">
                  <a16:creationId xmlns:a16="http://schemas.microsoft.com/office/drawing/2014/main" id="{EB44CDE0-166B-B14E-9BC9-C1ABF7DD8027}"/>
                </a:ext>
              </a:extLst>
            </p:cNvPr>
            <p:cNvSpPr/>
            <p:nvPr/>
          </p:nvSpPr>
          <p:spPr>
            <a:xfrm>
              <a:off x="13597" y="0"/>
              <a:ext cx="12193356" cy="6858000"/>
            </a:xfrm>
            <a:prstGeom prst="rect">
              <a:avLst/>
            </a:prstGeom>
            <a:solidFill>
              <a:srgbClr val="00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6E7A0D6-E64A-BF40-891E-AEDD6E672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200" y="939800"/>
              <a:ext cx="8483600" cy="4978400"/>
            </a:xfrm>
            <a:prstGeom prst="rect">
              <a:avLst/>
            </a:prstGeom>
          </p:spPr>
        </p:pic>
      </p:grpSp>
      <p:grpSp>
        <p:nvGrpSpPr>
          <p:cNvPr id="37" name="Group 36">
            <a:extLst>
              <a:ext uri="{FF2B5EF4-FFF2-40B4-BE49-F238E27FC236}">
                <a16:creationId xmlns:a16="http://schemas.microsoft.com/office/drawing/2014/main" id="{70983C5F-BE50-144A-AED7-64C7996001F2}"/>
              </a:ext>
            </a:extLst>
          </p:cNvPr>
          <p:cNvGrpSpPr/>
          <p:nvPr/>
        </p:nvGrpSpPr>
        <p:grpSpPr>
          <a:xfrm>
            <a:off x="13597" y="0"/>
            <a:ext cx="12193356" cy="6858000"/>
            <a:chOff x="13597" y="0"/>
            <a:chExt cx="12193356" cy="6858000"/>
          </a:xfrm>
        </p:grpSpPr>
        <p:sp>
          <p:nvSpPr>
            <p:cNvPr id="14" name="Rectangle 13">
              <a:extLst>
                <a:ext uri="{FF2B5EF4-FFF2-40B4-BE49-F238E27FC236}">
                  <a16:creationId xmlns:a16="http://schemas.microsoft.com/office/drawing/2014/main" id="{0F7B2660-FA7D-124C-8D5D-95FBC17E481B}"/>
                </a:ext>
              </a:extLst>
            </p:cNvPr>
            <p:cNvSpPr/>
            <p:nvPr/>
          </p:nvSpPr>
          <p:spPr>
            <a:xfrm>
              <a:off x="13597" y="0"/>
              <a:ext cx="12193356" cy="6858000"/>
            </a:xfrm>
            <a:prstGeom prst="rect">
              <a:avLst/>
            </a:prstGeom>
            <a:solidFill>
              <a:srgbClr val="00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05F8AE2E-6060-D440-9DE7-F7B5E5A23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200" y="1460500"/>
              <a:ext cx="9499600" cy="3937000"/>
            </a:xfrm>
            <a:prstGeom prst="rect">
              <a:avLst/>
            </a:prstGeom>
          </p:spPr>
        </p:pic>
      </p:grpSp>
      <p:grpSp>
        <p:nvGrpSpPr>
          <p:cNvPr id="64" name="Group 63">
            <a:extLst>
              <a:ext uri="{FF2B5EF4-FFF2-40B4-BE49-F238E27FC236}">
                <a16:creationId xmlns:a16="http://schemas.microsoft.com/office/drawing/2014/main" id="{6B3C1F83-B77F-234D-8E8B-20C310439EFD}"/>
              </a:ext>
            </a:extLst>
          </p:cNvPr>
          <p:cNvGrpSpPr/>
          <p:nvPr/>
        </p:nvGrpSpPr>
        <p:grpSpPr>
          <a:xfrm>
            <a:off x="13597" y="0"/>
            <a:ext cx="12193356" cy="6858000"/>
            <a:chOff x="13597" y="0"/>
            <a:chExt cx="12193356" cy="6858000"/>
          </a:xfrm>
        </p:grpSpPr>
        <p:sp>
          <p:nvSpPr>
            <p:cNvPr id="39" name="Rectangle 38">
              <a:extLst>
                <a:ext uri="{FF2B5EF4-FFF2-40B4-BE49-F238E27FC236}">
                  <a16:creationId xmlns:a16="http://schemas.microsoft.com/office/drawing/2014/main" id="{859722EE-B7C1-FB44-B5FB-C0C0A2DD0469}"/>
                </a:ext>
              </a:extLst>
            </p:cNvPr>
            <p:cNvSpPr/>
            <p:nvPr/>
          </p:nvSpPr>
          <p:spPr>
            <a:xfrm>
              <a:off x="13597" y="0"/>
              <a:ext cx="12193356" cy="6858000"/>
            </a:xfrm>
            <a:prstGeom prst="rect">
              <a:avLst/>
            </a:prstGeom>
            <a:solidFill>
              <a:srgbClr val="00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CD0F462F-AB64-B841-8F5F-E90648680F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5194" y="1816449"/>
              <a:ext cx="8338717" cy="3147530"/>
            </a:xfrm>
            <a:prstGeom prst="rect">
              <a:avLst/>
            </a:prstGeom>
          </p:spPr>
        </p:pic>
      </p:grpSp>
    </p:spTree>
    <p:extLst>
      <p:ext uri="{BB962C8B-B14F-4D97-AF65-F5344CB8AC3E}">
        <p14:creationId xmlns:p14="http://schemas.microsoft.com/office/powerpoint/2010/main" val="39951131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strips(downLeft)">
                                      <p:cBhvr>
                                        <p:cTn id="10" dur="500"/>
                                        <p:tgtEl>
                                          <p:spTgt spid="46"/>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strips(downLeft)">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8" presetClass="entr" presetSubtype="12"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strips(downLeft)">
                                      <p:cBhvr>
                                        <p:cTn id="26" dur="75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37"/>
                                        </p:tgtEl>
                                      </p:cBhvr>
                                    </p:animEffect>
                                    <p:set>
                                      <p:cBhvr>
                                        <p:cTn id="36" dur="1" fill="hold">
                                          <p:stCondLst>
                                            <p:cond delay="499"/>
                                          </p:stCondLst>
                                        </p:cTn>
                                        <p:tgtEl>
                                          <p:spTgt spid="37"/>
                                        </p:tgtEl>
                                        <p:attrNameLst>
                                          <p:attrName>style.visibility</p:attrName>
                                        </p:attrNameLst>
                                      </p:cBhvr>
                                      <p:to>
                                        <p:strVal val="hidden"/>
                                      </p:to>
                                    </p:set>
                                  </p:childTnLst>
                                </p:cTn>
                              </p:par>
                              <p:par>
                                <p:cTn id="37" presetID="18" presetClass="entr" presetSubtype="12"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strips(downLeft)">
                                      <p:cBhvr>
                                        <p:cTn id="39" dur="75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500"/>
                                        <p:tgtEl>
                                          <p:spTgt spid="6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64"/>
                                        </p:tgtEl>
                                      </p:cBhvr>
                                    </p:animEffect>
                                    <p:set>
                                      <p:cBhvr>
                                        <p:cTn id="49" dur="1" fill="hold">
                                          <p:stCondLst>
                                            <p:cond delay="499"/>
                                          </p:stCondLst>
                                        </p:cTn>
                                        <p:tgtEl>
                                          <p:spTgt spid="64"/>
                                        </p:tgtEl>
                                        <p:attrNameLst>
                                          <p:attrName>style.visibility</p:attrName>
                                        </p:attrNameLst>
                                      </p:cBhvr>
                                      <p:to>
                                        <p:strVal val="hidden"/>
                                      </p:to>
                                    </p:set>
                                  </p:childTnLst>
                                </p:cTn>
                              </p:par>
                              <p:par>
                                <p:cTn id="50" presetID="18" presetClass="entr" presetSubtype="12"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strips(downLeft)">
                                      <p:cBhvr>
                                        <p:cTn id="5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6" grpId="0"/>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3597" y="0"/>
            <a:ext cx="4134110" cy="3497942"/>
          </a:xfrm>
          <a:prstGeom prst="rect">
            <a:avLst/>
          </a:prstGeom>
          <a:gradFill>
            <a:gsLst>
              <a:gs pos="0">
                <a:srgbClr val="5FAEE7">
                  <a:alpha val="75000"/>
                </a:srgbClr>
              </a:gs>
              <a:gs pos="54000">
                <a:srgbClr val="6D7FEB">
                  <a:alpha val="80000"/>
                </a:srgbClr>
              </a:gs>
              <a:gs pos="100000">
                <a:srgbClr val="8639DE">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2" name="Rectangle 11"/>
          <p:cNvSpPr/>
          <p:nvPr/>
        </p:nvSpPr>
        <p:spPr>
          <a:xfrm>
            <a:off x="334052" y="1460918"/>
            <a:ext cx="3118548" cy="998350"/>
          </a:xfrm>
          <a:prstGeom prst="rect">
            <a:avLst/>
          </a:prstGeom>
        </p:spPr>
        <p:txBody>
          <a:bodyPr wrap="square">
            <a:spAutoFit/>
          </a:bodyPr>
          <a:lstStyle/>
          <a:p>
            <a:pPr algn="ctr">
              <a:lnSpc>
                <a:spcPct val="200000"/>
              </a:lnSpc>
            </a:pPr>
            <a:r>
              <a:rPr lang="en-US" sz="1600" b="1" i="1" spc="-150" dirty="0">
                <a:solidFill>
                  <a:schemeClr val="bg1"/>
                </a:solidFill>
                <a:latin typeface="Century Gothic" charset="0"/>
                <a:ea typeface="Century Gothic" charset="0"/>
                <a:cs typeface="Century Gothic" charset="0"/>
              </a:rPr>
              <a:t>Which beer  type has the most sales?</a:t>
            </a:r>
          </a:p>
        </p:txBody>
      </p:sp>
      <p:sp>
        <p:nvSpPr>
          <p:cNvPr id="42" name="Rectangle 41"/>
          <p:cNvSpPr/>
          <p:nvPr/>
        </p:nvSpPr>
        <p:spPr>
          <a:xfrm>
            <a:off x="8253252" y="-22168"/>
            <a:ext cx="3953701" cy="3497942"/>
          </a:xfrm>
          <a:prstGeom prst="rect">
            <a:avLst/>
          </a:prstGeom>
          <a:gradFill>
            <a:gsLst>
              <a:gs pos="0">
                <a:srgbClr val="5FAEE7">
                  <a:alpha val="75000"/>
                </a:srgbClr>
              </a:gs>
              <a:gs pos="54000">
                <a:srgbClr val="6D7FEB">
                  <a:alpha val="80000"/>
                </a:srgbClr>
              </a:gs>
              <a:gs pos="100000">
                <a:srgbClr val="8639DE">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43" name="Rectangle 42"/>
          <p:cNvSpPr/>
          <p:nvPr/>
        </p:nvSpPr>
        <p:spPr>
          <a:xfrm>
            <a:off x="4134113" y="3497942"/>
            <a:ext cx="4104186" cy="3360060"/>
          </a:xfrm>
          <a:prstGeom prst="rect">
            <a:avLst/>
          </a:prstGeom>
          <a:gradFill>
            <a:gsLst>
              <a:gs pos="0">
                <a:srgbClr val="5FAEE7">
                  <a:alpha val="75000"/>
                </a:srgbClr>
              </a:gs>
              <a:gs pos="54000">
                <a:srgbClr val="6D7FEB">
                  <a:alpha val="80000"/>
                </a:srgbClr>
              </a:gs>
              <a:gs pos="100000">
                <a:srgbClr val="8639DE">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8" name="Arrow: Down 7">
            <a:extLst>
              <a:ext uri="{FF2B5EF4-FFF2-40B4-BE49-F238E27FC236}">
                <a16:creationId xmlns:a16="http://schemas.microsoft.com/office/drawing/2014/main" id="{7CB4417C-4F43-4CF0-8BB9-AD5B0C4F2894}"/>
              </a:ext>
            </a:extLst>
          </p:cNvPr>
          <p:cNvSpPr/>
          <p:nvPr/>
        </p:nvSpPr>
        <p:spPr>
          <a:xfrm>
            <a:off x="1745919" y="2926080"/>
            <a:ext cx="282633" cy="34913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497C4B1-B8E1-49E7-BB6B-67052EE7C654}"/>
              </a:ext>
            </a:extLst>
          </p:cNvPr>
          <p:cNvSpPr/>
          <p:nvPr/>
        </p:nvSpPr>
        <p:spPr>
          <a:xfrm>
            <a:off x="4626930" y="5365129"/>
            <a:ext cx="3118548" cy="998350"/>
          </a:xfrm>
          <a:prstGeom prst="rect">
            <a:avLst/>
          </a:prstGeom>
        </p:spPr>
        <p:txBody>
          <a:bodyPr wrap="square">
            <a:spAutoFit/>
          </a:bodyPr>
          <a:lstStyle/>
          <a:p>
            <a:pPr algn="ctr">
              <a:lnSpc>
                <a:spcPct val="200000"/>
              </a:lnSpc>
            </a:pPr>
            <a:r>
              <a:rPr lang="en-US" sz="1600" b="1" i="1" spc="-150" dirty="0">
                <a:solidFill>
                  <a:schemeClr val="bg1"/>
                </a:solidFill>
                <a:latin typeface="Century Gothic" charset="0"/>
                <a:ea typeface="Century Gothic" charset="0"/>
                <a:cs typeface="Century Gothic" charset="0"/>
              </a:rPr>
              <a:t>Which active beer has sold the most in the least amount of time?</a:t>
            </a:r>
          </a:p>
        </p:txBody>
      </p:sp>
      <p:sp>
        <p:nvSpPr>
          <p:cNvPr id="47" name="Arrow: Down 46">
            <a:extLst>
              <a:ext uri="{FF2B5EF4-FFF2-40B4-BE49-F238E27FC236}">
                <a16:creationId xmlns:a16="http://schemas.microsoft.com/office/drawing/2014/main" id="{B8A60EAC-FFAE-485A-9010-4F4C8B96748A}"/>
              </a:ext>
            </a:extLst>
          </p:cNvPr>
          <p:cNvSpPr/>
          <p:nvPr/>
        </p:nvSpPr>
        <p:spPr>
          <a:xfrm rot="10800000">
            <a:off x="6044889" y="3699163"/>
            <a:ext cx="282633" cy="34913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528C37B-A1CA-4196-B44E-B21AC94F6033}"/>
              </a:ext>
            </a:extLst>
          </p:cNvPr>
          <p:cNvSpPr/>
          <p:nvPr/>
        </p:nvSpPr>
        <p:spPr>
          <a:xfrm>
            <a:off x="8812144" y="1720568"/>
            <a:ext cx="3118548" cy="505908"/>
          </a:xfrm>
          <a:prstGeom prst="rect">
            <a:avLst/>
          </a:prstGeom>
        </p:spPr>
        <p:txBody>
          <a:bodyPr wrap="square">
            <a:spAutoFit/>
          </a:bodyPr>
          <a:lstStyle/>
          <a:p>
            <a:pPr algn="ctr">
              <a:lnSpc>
                <a:spcPct val="200000"/>
              </a:lnSpc>
            </a:pPr>
            <a:r>
              <a:rPr lang="en-US" sz="1600" b="1" i="1" spc="-150" dirty="0">
                <a:solidFill>
                  <a:schemeClr val="bg1"/>
                </a:solidFill>
                <a:latin typeface="Century Gothic" charset="0"/>
                <a:ea typeface="Century Gothic" charset="0"/>
                <a:cs typeface="Century Gothic" charset="0"/>
              </a:rPr>
              <a:t>Which beer size has the most sales?</a:t>
            </a:r>
          </a:p>
        </p:txBody>
      </p:sp>
      <p:sp>
        <p:nvSpPr>
          <p:cNvPr id="52" name="Arrow: Down 51">
            <a:extLst>
              <a:ext uri="{FF2B5EF4-FFF2-40B4-BE49-F238E27FC236}">
                <a16:creationId xmlns:a16="http://schemas.microsoft.com/office/drawing/2014/main" id="{7B3A80B5-C0E2-4684-AE0F-517BB574BABC}"/>
              </a:ext>
            </a:extLst>
          </p:cNvPr>
          <p:cNvSpPr/>
          <p:nvPr/>
        </p:nvSpPr>
        <p:spPr>
          <a:xfrm>
            <a:off x="10230102" y="2895599"/>
            <a:ext cx="282633" cy="34913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4708C82-C092-4549-ACB8-7DDCF16997A1}"/>
              </a:ext>
            </a:extLst>
          </p:cNvPr>
          <p:cNvSpPr/>
          <p:nvPr/>
        </p:nvSpPr>
        <p:spPr>
          <a:xfrm>
            <a:off x="4334103" y="0"/>
            <a:ext cx="3732753" cy="369332"/>
          </a:xfrm>
          <a:prstGeom prst="rect">
            <a:avLst/>
          </a:prstGeom>
        </p:spPr>
        <p:txBody>
          <a:bodyPr wrap="none">
            <a:spAutoFit/>
          </a:bodyPr>
          <a:lstStyle/>
          <a:p>
            <a:pPr algn="ctr"/>
            <a:r>
              <a:rPr lang="en-US" spc="300" dirty="0">
                <a:gradFill flip="none" rotWithShape="1">
                  <a:gsLst>
                    <a:gs pos="0">
                      <a:srgbClr val="5FAEE7"/>
                    </a:gs>
                    <a:gs pos="54000">
                      <a:srgbClr val="6D7FEB"/>
                    </a:gs>
                    <a:gs pos="100000">
                      <a:srgbClr val="8639DE"/>
                    </a:gs>
                  </a:gsLst>
                  <a:lin ang="0" scaled="1"/>
                  <a:tileRect/>
                </a:gradFill>
                <a:latin typeface="Aharoni" panose="02010803020104030203" pitchFamily="2" charset="-79"/>
                <a:ea typeface="Lato Medium" panose="020F0502020204030203" pitchFamily="34" charset="0"/>
                <a:cs typeface="Aharoni" panose="02010803020104030203" pitchFamily="2" charset="-79"/>
              </a:rPr>
              <a:t>PRODUCT MANAGEMENT</a:t>
            </a:r>
          </a:p>
        </p:txBody>
      </p:sp>
      <p:sp>
        <p:nvSpPr>
          <p:cNvPr id="15" name="Shape 4821">
            <a:extLst>
              <a:ext uri="{FF2B5EF4-FFF2-40B4-BE49-F238E27FC236}">
                <a16:creationId xmlns:a16="http://schemas.microsoft.com/office/drawing/2014/main" id="{E3927381-7722-45FF-8DA6-E8D5DF4C03A2}"/>
              </a:ext>
            </a:extLst>
          </p:cNvPr>
          <p:cNvSpPr/>
          <p:nvPr/>
        </p:nvSpPr>
        <p:spPr>
          <a:xfrm>
            <a:off x="1561918" y="677126"/>
            <a:ext cx="650633" cy="673151"/>
          </a:xfrm>
          <a:custGeom>
            <a:avLst/>
            <a:gdLst/>
            <a:ahLst/>
            <a:cxnLst/>
            <a:rect l="0" t="0" r="0" b="0"/>
            <a:pathLst>
              <a:path w="120000" h="120000" extrusionOk="0">
                <a:moveTo>
                  <a:pt x="114019" y="119764"/>
                </a:moveTo>
                <a:lnTo>
                  <a:pt x="114019" y="119764"/>
                </a:lnTo>
                <a:cubicBezTo>
                  <a:pt x="5581" y="119764"/>
                  <a:pt x="5581" y="119764"/>
                  <a:pt x="5581" y="119764"/>
                </a:cubicBezTo>
                <a:cubicBezTo>
                  <a:pt x="2790" y="119764"/>
                  <a:pt x="0" y="118117"/>
                  <a:pt x="0" y="113176"/>
                </a:cubicBezTo>
                <a:cubicBezTo>
                  <a:pt x="0" y="6588"/>
                  <a:pt x="0" y="6588"/>
                  <a:pt x="0" y="6588"/>
                </a:cubicBezTo>
                <a:cubicBezTo>
                  <a:pt x="0" y="3294"/>
                  <a:pt x="2790" y="0"/>
                  <a:pt x="5581" y="0"/>
                </a:cubicBezTo>
                <a:cubicBezTo>
                  <a:pt x="8372" y="0"/>
                  <a:pt x="11162" y="3294"/>
                  <a:pt x="11162" y="6588"/>
                </a:cubicBezTo>
                <a:cubicBezTo>
                  <a:pt x="11162" y="91529"/>
                  <a:pt x="11162" y="91529"/>
                  <a:pt x="11162" y="91529"/>
                </a:cubicBezTo>
                <a:cubicBezTo>
                  <a:pt x="11162" y="106352"/>
                  <a:pt x="11162" y="106352"/>
                  <a:pt x="11162" y="106352"/>
                </a:cubicBezTo>
                <a:cubicBezTo>
                  <a:pt x="114019" y="106352"/>
                  <a:pt x="114019" y="106352"/>
                  <a:pt x="114019" y="106352"/>
                </a:cubicBezTo>
                <a:cubicBezTo>
                  <a:pt x="118405" y="106352"/>
                  <a:pt x="119800" y="109882"/>
                  <a:pt x="119800" y="113176"/>
                </a:cubicBezTo>
                <a:cubicBezTo>
                  <a:pt x="119800" y="118117"/>
                  <a:pt x="118405" y="119764"/>
                  <a:pt x="114019" y="119764"/>
                </a:cubicBezTo>
                <a:close/>
                <a:moveTo>
                  <a:pt x="101461" y="99764"/>
                </a:moveTo>
                <a:lnTo>
                  <a:pt x="101461" y="99764"/>
                </a:lnTo>
                <a:cubicBezTo>
                  <a:pt x="90099" y="99764"/>
                  <a:pt x="90099" y="99764"/>
                  <a:pt x="90099" y="99764"/>
                </a:cubicBezTo>
                <a:cubicBezTo>
                  <a:pt x="87308" y="99764"/>
                  <a:pt x="84518" y="98117"/>
                  <a:pt x="84518" y="93176"/>
                </a:cubicBezTo>
                <a:cubicBezTo>
                  <a:pt x="84518" y="46588"/>
                  <a:pt x="84518" y="46588"/>
                  <a:pt x="84518" y="46588"/>
                </a:cubicBezTo>
                <a:cubicBezTo>
                  <a:pt x="84518" y="43294"/>
                  <a:pt x="87308" y="40000"/>
                  <a:pt x="90099" y="40000"/>
                </a:cubicBezTo>
                <a:cubicBezTo>
                  <a:pt x="101461" y="40000"/>
                  <a:pt x="101461" y="40000"/>
                  <a:pt x="101461" y="40000"/>
                </a:cubicBezTo>
                <a:cubicBezTo>
                  <a:pt x="104252" y="40000"/>
                  <a:pt x="107043" y="43294"/>
                  <a:pt x="107043" y="46588"/>
                </a:cubicBezTo>
                <a:cubicBezTo>
                  <a:pt x="107043" y="93176"/>
                  <a:pt x="107043" y="93176"/>
                  <a:pt x="107043" y="93176"/>
                </a:cubicBezTo>
                <a:cubicBezTo>
                  <a:pt x="107043" y="98117"/>
                  <a:pt x="104252" y="99764"/>
                  <a:pt x="101461" y="99764"/>
                </a:cubicBezTo>
                <a:close/>
                <a:moveTo>
                  <a:pt x="68970" y="99764"/>
                </a:moveTo>
                <a:lnTo>
                  <a:pt x="68970" y="99764"/>
                </a:lnTo>
                <a:cubicBezTo>
                  <a:pt x="57807" y="99764"/>
                  <a:pt x="57807" y="99764"/>
                  <a:pt x="57807" y="99764"/>
                </a:cubicBezTo>
                <a:cubicBezTo>
                  <a:pt x="55016" y="99764"/>
                  <a:pt x="52026" y="98117"/>
                  <a:pt x="52026" y="93176"/>
                </a:cubicBezTo>
                <a:cubicBezTo>
                  <a:pt x="52026" y="20000"/>
                  <a:pt x="52026" y="20000"/>
                  <a:pt x="52026" y="20000"/>
                </a:cubicBezTo>
                <a:cubicBezTo>
                  <a:pt x="52026" y="16705"/>
                  <a:pt x="55016" y="13411"/>
                  <a:pt x="57807" y="13411"/>
                </a:cubicBezTo>
                <a:cubicBezTo>
                  <a:pt x="68970" y="13411"/>
                  <a:pt x="68970" y="13411"/>
                  <a:pt x="68970" y="13411"/>
                </a:cubicBezTo>
                <a:cubicBezTo>
                  <a:pt x="73156" y="13411"/>
                  <a:pt x="74551" y="16705"/>
                  <a:pt x="74551" y="20000"/>
                </a:cubicBezTo>
                <a:cubicBezTo>
                  <a:pt x="74551" y="93176"/>
                  <a:pt x="74551" y="93176"/>
                  <a:pt x="74551" y="93176"/>
                </a:cubicBezTo>
                <a:cubicBezTo>
                  <a:pt x="74551" y="98117"/>
                  <a:pt x="73156" y="99764"/>
                  <a:pt x="68970" y="99764"/>
                </a:cubicBezTo>
                <a:close/>
                <a:moveTo>
                  <a:pt x="38073" y="99764"/>
                </a:moveTo>
                <a:lnTo>
                  <a:pt x="38073" y="99764"/>
                </a:lnTo>
                <a:cubicBezTo>
                  <a:pt x="26710" y="99764"/>
                  <a:pt x="26710" y="99764"/>
                  <a:pt x="26710" y="99764"/>
                </a:cubicBezTo>
                <a:cubicBezTo>
                  <a:pt x="22524" y="99764"/>
                  <a:pt x="21129" y="98117"/>
                  <a:pt x="21129" y="93176"/>
                </a:cubicBezTo>
                <a:cubicBezTo>
                  <a:pt x="21129" y="79764"/>
                  <a:pt x="21129" y="79764"/>
                  <a:pt x="21129" y="79764"/>
                </a:cubicBezTo>
                <a:cubicBezTo>
                  <a:pt x="21129" y="76470"/>
                  <a:pt x="22524" y="73176"/>
                  <a:pt x="26710" y="73176"/>
                </a:cubicBezTo>
                <a:cubicBezTo>
                  <a:pt x="38073" y="73176"/>
                  <a:pt x="38073" y="73176"/>
                  <a:pt x="38073" y="73176"/>
                </a:cubicBezTo>
                <a:cubicBezTo>
                  <a:pt x="40863" y="73176"/>
                  <a:pt x="43654" y="76470"/>
                  <a:pt x="43654" y="79764"/>
                </a:cubicBezTo>
                <a:cubicBezTo>
                  <a:pt x="43654" y="93176"/>
                  <a:pt x="43654" y="93176"/>
                  <a:pt x="43654" y="93176"/>
                </a:cubicBezTo>
                <a:cubicBezTo>
                  <a:pt x="43654" y="98117"/>
                  <a:pt x="40863" y="99764"/>
                  <a:pt x="38073" y="99764"/>
                </a:cubicBezTo>
                <a:close/>
              </a:path>
            </a:pathLst>
          </a:custGeom>
          <a:solidFill>
            <a:schemeClr val="bg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18" name="Shape 5136">
            <a:extLst>
              <a:ext uri="{FF2B5EF4-FFF2-40B4-BE49-F238E27FC236}">
                <a16:creationId xmlns:a16="http://schemas.microsoft.com/office/drawing/2014/main" id="{4A5E7F40-6FE6-48F2-81CC-4D82369E050D}"/>
              </a:ext>
            </a:extLst>
          </p:cNvPr>
          <p:cNvSpPr/>
          <p:nvPr/>
        </p:nvSpPr>
        <p:spPr>
          <a:xfrm>
            <a:off x="9924231" y="877664"/>
            <a:ext cx="894374" cy="583254"/>
          </a:xfrm>
          <a:custGeom>
            <a:avLst/>
            <a:gdLst/>
            <a:ahLst/>
            <a:cxnLst/>
            <a:rect l="0" t="0" r="0" b="0"/>
            <a:pathLst>
              <a:path w="120000" h="120000" extrusionOk="0">
                <a:moveTo>
                  <a:pt x="44819" y="3564"/>
                </a:moveTo>
                <a:lnTo>
                  <a:pt x="44819" y="3564"/>
                </a:lnTo>
                <a:cubicBezTo>
                  <a:pt x="42891" y="0"/>
                  <a:pt x="40481" y="0"/>
                  <a:pt x="38554" y="3564"/>
                </a:cubicBezTo>
                <a:cubicBezTo>
                  <a:pt x="0" y="59801"/>
                  <a:pt x="0" y="59801"/>
                  <a:pt x="0" y="59801"/>
                </a:cubicBezTo>
                <a:cubicBezTo>
                  <a:pt x="38554" y="116039"/>
                  <a:pt x="38554" y="116039"/>
                  <a:pt x="38554" y="116039"/>
                </a:cubicBezTo>
                <a:cubicBezTo>
                  <a:pt x="40481" y="119603"/>
                  <a:pt x="42891" y="119603"/>
                  <a:pt x="44819" y="116039"/>
                </a:cubicBezTo>
                <a:cubicBezTo>
                  <a:pt x="46987" y="112079"/>
                  <a:pt x="46987" y="108514"/>
                  <a:pt x="44819" y="105346"/>
                </a:cubicBezTo>
                <a:cubicBezTo>
                  <a:pt x="14939" y="59801"/>
                  <a:pt x="14939" y="59801"/>
                  <a:pt x="14939" y="59801"/>
                </a:cubicBezTo>
                <a:cubicBezTo>
                  <a:pt x="44819" y="17821"/>
                  <a:pt x="44819" y="17821"/>
                  <a:pt x="44819" y="17821"/>
                </a:cubicBezTo>
                <a:cubicBezTo>
                  <a:pt x="46987" y="13861"/>
                  <a:pt x="46987" y="7128"/>
                  <a:pt x="44819" y="3564"/>
                </a:cubicBezTo>
                <a:close/>
                <a:moveTo>
                  <a:pt x="81204" y="3564"/>
                </a:moveTo>
                <a:lnTo>
                  <a:pt x="81204" y="3564"/>
                </a:lnTo>
                <a:cubicBezTo>
                  <a:pt x="79036" y="0"/>
                  <a:pt x="76867" y="0"/>
                  <a:pt x="74939" y="3564"/>
                </a:cubicBezTo>
                <a:cubicBezTo>
                  <a:pt x="72771" y="7128"/>
                  <a:pt x="72771" y="13861"/>
                  <a:pt x="74939" y="17821"/>
                </a:cubicBezTo>
                <a:cubicBezTo>
                  <a:pt x="104578" y="59801"/>
                  <a:pt x="104578" y="59801"/>
                  <a:pt x="104578" y="59801"/>
                </a:cubicBezTo>
                <a:cubicBezTo>
                  <a:pt x="74939" y="105346"/>
                  <a:pt x="74939" y="105346"/>
                  <a:pt x="74939" y="105346"/>
                </a:cubicBezTo>
                <a:cubicBezTo>
                  <a:pt x="72771" y="108514"/>
                  <a:pt x="72771" y="112079"/>
                  <a:pt x="74939" y="116039"/>
                </a:cubicBezTo>
                <a:cubicBezTo>
                  <a:pt x="76867" y="119603"/>
                  <a:pt x="79036" y="119603"/>
                  <a:pt x="81204" y="116039"/>
                </a:cubicBezTo>
                <a:cubicBezTo>
                  <a:pt x="119759" y="59801"/>
                  <a:pt x="119759" y="59801"/>
                  <a:pt x="119759" y="59801"/>
                </a:cubicBezTo>
                <a:lnTo>
                  <a:pt x="81204" y="3564"/>
                </a:lnTo>
                <a:close/>
              </a:path>
            </a:pathLst>
          </a:custGeom>
          <a:solidFill>
            <a:schemeClr val="bg1"/>
          </a:solidFill>
          <a:ln>
            <a:noFill/>
          </a:ln>
        </p:spPr>
        <p:txBody>
          <a:bodyPr lIns="45700" tIns="22850" rIns="45700" bIns="22850" anchor="ctr" anchorCtr="0">
            <a:noAutofit/>
          </a:bodyPr>
          <a:lstStyle/>
          <a:p>
            <a:endParaRPr>
              <a:solidFill>
                <a:schemeClr val="dk1"/>
              </a:solidFill>
              <a:latin typeface="Roboto"/>
              <a:ea typeface="Roboto"/>
              <a:cs typeface="Roboto"/>
              <a:sym typeface="Roboto"/>
            </a:endParaRPr>
          </a:p>
        </p:txBody>
      </p:sp>
      <p:sp>
        <p:nvSpPr>
          <p:cNvPr id="19" name="Shape 5087">
            <a:extLst>
              <a:ext uri="{FF2B5EF4-FFF2-40B4-BE49-F238E27FC236}">
                <a16:creationId xmlns:a16="http://schemas.microsoft.com/office/drawing/2014/main" id="{74A9955C-E2FE-46AA-9A05-3622128F544C}"/>
              </a:ext>
            </a:extLst>
          </p:cNvPr>
          <p:cNvSpPr/>
          <p:nvPr/>
        </p:nvSpPr>
        <p:spPr>
          <a:xfrm>
            <a:off x="5976795" y="4414767"/>
            <a:ext cx="447368" cy="807988"/>
          </a:xfrm>
          <a:custGeom>
            <a:avLst/>
            <a:gdLst/>
            <a:ahLst/>
            <a:cxnLst/>
            <a:rect l="0" t="0" r="0" b="0"/>
            <a:pathLst>
              <a:path w="120000" h="120000" extrusionOk="0">
                <a:moveTo>
                  <a:pt x="119577" y="27766"/>
                </a:moveTo>
                <a:lnTo>
                  <a:pt x="119577" y="27766"/>
                </a:lnTo>
                <a:cubicBezTo>
                  <a:pt x="119577" y="14969"/>
                  <a:pt x="119577" y="14969"/>
                  <a:pt x="119577" y="14969"/>
                </a:cubicBezTo>
                <a:cubicBezTo>
                  <a:pt x="119577" y="8450"/>
                  <a:pt x="93380" y="0"/>
                  <a:pt x="60000" y="0"/>
                </a:cubicBezTo>
                <a:cubicBezTo>
                  <a:pt x="25774" y="0"/>
                  <a:pt x="0" y="8450"/>
                  <a:pt x="0" y="14969"/>
                </a:cubicBezTo>
                <a:cubicBezTo>
                  <a:pt x="0" y="14969"/>
                  <a:pt x="0" y="14969"/>
                  <a:pt x="0" y="27766"/>
                </a:cubicBezTo>
                <a:cubicBezTo>
                  <a:pt x="0" y="40563"/>
                  <a:pt x="40985" y="51428"/>
                  <a:pt x="40985" y="59879"/>
                </a:cubicBezTo>
                <a:cubicBezTo>
                  <a:pt x="40985" y="70503"/>
                  <a:pt x="0" y="79195"/>
                  <a:pt x="0" y="91991"/>
                </a:cubicBezTo>
                <a:cubicBezTo>
                  <a:pt x="0" y="104788"/>
                  <a:pt x="0" y="106961"/>
                  <a:pt x="0" y="106961"/>
                </a:cubicBezTo>
                <a:cubicBezTo>
                  <a:pt x="0" y="111066"/>
                  <a:pt x="25774" y="119758"/>
                  <a:pt x="60000" y="119758"/>
                </a:cubicBezTo>
                <a:cubicBezTo>
                  <a:pt x="93380" y="119758"/>
                  <a:pt x="119577" y="111066"/>
                  <a:pt x="119577" y="106961"/>
                </a:cubicBezTo>
                <a:cubicBezTo>
                  <a:pt x="119577" y="106961"/>
                  <a:pt x="119577" y="104788"/>
                  <a:pt x="119577" y="91991"/>
                </a:cubicBezTo>
                <a:cubicBezTo>
                  <a:pt x="119577" y="79195"/>
                  <a:pt x="78591" y="70503"/>
                  <a:pt x="78591" y="59879"/>
                </a:cubicBezTo>
                <a:cubicBezTo>
                  <a:pt x="78591" y="51428"/>
                  <a:pt x="119577" y="40563"/>
                  <a:pt x="119577" y="27766"/>
                </a:cubicBezTo>
                <a:close/>
                <a:moveTo>
                  <a:pt x="18591" y="14969"/>
                </a:moveTo>
                <a:lnTo>
                  <a:pt x="18591" y="14969"/>
                </a:lnTo>
                <a:cubicBezTo>
                  <a:pt x="25774" y="12796"/>
                  <a:pt x="37183" y="8450"/>
                  <a:pt x="60000" y="8450"/>
                </a:cubicBezTo>
                <a:cubicBezTo>
                  <a:pt x="82394" y="8450"/>
                  <a:pt x="100985" y="14969"/>
                  <a:pt x="100985" y="14969"/>
                </a:cubicBezTo>
                <a:cubicBezTo>
                  <a:pt x="104788" y="14969"/>
                  <a:pt x="108591" y="17142"/>
                  <a:pt x="104788" y="17142"/>
                </a:cubicBezTo>
                <a:cubicBezTo>
                  <a:pt x="97183" y="21247"/>
                  <a:pt x="78591" y="23420"/>
                  <a:pt x="60000" y="23420"/>
                </a:cubicBezTo>
                <a:cubicBezTo>
                  <a:pt x="40985" y="23420"/>
                  <a:pt x="22394" y="21247"/>
                  <a:pt x="14788" y="17142"/>
                </a:cubicBezTo>
                <a:cubicBezTo>
                  <a:pt x="10985" y="17142"/>
                  <a:pt x="18591" y="14969"/>
                  <a:pt x="18591" y="14969"/>
                </a:cubicBezTo>
                <a:close/>
                <a:moveTo>
                  <a:pt x="63802" y="59879"/>
                </a:moveTo>
                <a:lnTo>
                  <a:pt x="63802" y="59879"/>
                </a:lnTo>
                <a:cubicBezTo>
                  <a:pt x="63802" y="68329"/>
                  <a:pt x="74788" y="72676"/>
                  <a:pt x="86197" y="79195"/>
                </a:cubicBezTo>
                <a:cubicBezTo>
                  <a:pt x="93380" y="83299"/>
                  <a:pt x="104788" y="89818"/>
                  <a:pt x="104788" y="91991"/>
                </a:cubicBezTo>
                <a:cubicBezTo>
                  <a:pt x="104788" y="100442"/>
                  <a:pt x="104788" y="100442"/>
                  <a:pt x="104788" y="100442"/>
                </a:cubicBezTo>
                <a:cubicBezTo>
                  <a:pt x="97183" y="98269"/>
                  <a:pt x="63802" y="94164"/>
                  <a:pt x="63802" y="85472"/>
                </a:cubicBezTo>
                <a:cubicBezTo>
                  <a:pt x="63802" y="81368"/>
                  <a:pt x="56197" y="81368"/>
                  <a:pt x="56197" y="85472"/>
                </a:cubicBezTo>
                <a:cubicBezTo>
                  <a:pt x="56197" y="94164"/>
                  <a:pt x="25774" y="98269"/>
                  <a:pt x="14788" y="100442"/>
                </a:cubicBezTo>
                <a:cubicBezTo>
                  <a:pt x="14788" y="91991"/>
                  <a:pt x="14788" y="91991"/>
                  <a:pt x="14788" y="91991"/>
                </a:cubicBezTo>
                <a:cubicBezTo>
                  <a:pt x="14788" y="89818"/>
                  <a:pt x="25774" y="83299"/>
                  <a:pt x="33802" y="79195"/>
                </a:cubicBezTo>
                <a:cubicBezTo>
                  <a:pt x="44788" y="72676"/>
                  <a:pt x="56197" y="68329"/>
                  <a:pt x="56197" y="59879"/>
                </a:cubicBezTo>
                <a:cubicBezTo>
                  <a:pt x="56197" y="53601"/>
                  <a:pt x="44788" y="49014"/>
                  <a:pt x="33802" y="42736"/>
                </a:cubicBezTo>
                <a:cubicBezTo>
                  <a:pt x="25774" y="38390"/>
                  <a:pt x="14788" y="31871"/>
                  <a:pt x="14788" y="27766"/>
                </a:cubicBezTo>
                <a:cubicBezTo>
                  <a:pt x="14788" y="21247"/>
                  <a:pt x="14788" y="21247"/>
                  <a:pt x="14788" y="21247"/>
                </a:cubicBezTo>
                <a:cubicBezTo>
                  <a:pt x="25774" y="25593"/>
                  <a:pt x="40985" y="27766"/>
                  <a:pt x="60000" y="27766"/>
                </a:cubicBezTo>
                <a:cubicBezTo>
                  <a:pt x="78591" y="27766"/>
                  <a:pt x="97183" y="25593"/>
                  <a:pt x="104788" y="21247"/>
                </a:cubicBezTo>
                <a:cubicBezTo>
                  <a:pt x="104788" y="27766"/>
                  <a:pt x="104788" y="27766"/>
                  <a:pt x="104788" y="27766"/>
                </a:cubicBezTo>
                <a:cubicBezTo>
                  <a:pt x="104788" y="31871"/>
                  <a:pt x="93380" y="38390"/>
                  <a:pt x="86197" y="42736"/>
                </a:cubicBezTo>
                <a:cubicBezTo>
                  <a:pt x="74788" y="49014"/>
                  <a:pt x="63802" y="53601"/>
                  <a:pt x="63802" y="59879"/>
                </a:cubicBezTo>
                <a:close/>
              </a:path>
            </a:pathLst>
          </a:custGeom>
          <a:solidFill>
            <a:schemeClr val="bg1"/>
          </a:solidFill>
          <a:ln>
            <a:noFill/>
          </a:ln>
        </p:spPr>
        <p:txBody>
          <a:bodyPr lIns="45700" tIns="22850" rIns="45700" bIns="22850" anchor="ctr" anchorCtr="0">
            <a:noAutofit/>
          </a:bodyPr>
          <a:lstStyle/>
          <a:p>
            <a:endParaRPr>
              <a:solidFill>
                <a:schemeClr val="dk1"/>
              </a:solidFill>
              <a:latin typeface="Roboto"/>
              <a:ea typeface="Roboto"/>
              <a:cs typeface="Roboto"/>
              <a:sym typeface="Roboto"/>
            </a:endParaRPr>
          </a:p>
        </p:txBody>
      </p:sp>
      <p:sp>
        <p:nvSpPr>
          <p:cNvPr id="16" name="Rectangle 15">
            <a:extLst>
              <a:ext uri="{FF2B5EF4-FFF2-40B4-BE49-F238E27FC236}">
                <a16:creationId xmlns:a16="http://schemas.microsoft.com/office/drawing/2014/main" id="{DA5C7367-E3A5-439D-BABF-729E8F67D5FA}"/>
              </a:ext>
            </a:extLst>
          </p:cNvPr>
          <p:cNvSpPr/>
          <p:nvPr/>
        </p:nvSpPr>
        <p:spPr>
          <a:xfrm>
            <a:off x="758688" y="4895517"/>
            <a:ext cx="2257092" cy="654475"/>
          </a:xfrm>
          <a:prstGeom prst="rect">
            <a:avLst/>
          </a:prstGeom>
        </p:spPr>
        <p:txBody>
          <a:bodyPr wrap="square" anchor="ctr">
            <a:spAutoFit/>
          </a:bodyPr>
          <a:lstStyle/>
          <a:p>
            <a:pPr algn="ctr">
              <a:lnSpc>
                <a:spcPct val="150000"/>
              </a:lnSpc>
            </a:pPr>
            <a:r>
              <a:rPr lang="en-US" sz="2800" b="1" i="1" dirty="0">
                <a:solidFill>
                  <a:srgbClr val="6D7FEB"/>
                </a:solidFill>
                <a:latin typeface="Century Gothic" charset="0"/>
                <a:ea typeface="Century Gothic" charset="0"/>
                <a:cs typeface="Century Gothic" charset="0"/>
              </a:rPr>
              <a:t>Wheat</a:t>
            </a:r>
          </a:p>
        </p:txBody>
      </p:sp>
      <p:sp>
        <p:nvSpPr>
          <p:cNvPr id="17" name="Rectangle 16">
            <a:extLst>
              <a:ext uri="{FF2B5EF4-FFF2-40B4-BE49-F238E27FC236}">
                <a16:creationId xmlns:a16="http://schemas.microsoft.com/office/drawing/2014/main" id="{051B79F6-6D2D-4E4E-9847-47DBEB958B66}"/>
              </a:ext>
            </a:extLst>
          </p:cNvPr>
          <p:cNvSpPr/>
          <p:nvPr/>
        </p:nvSpPr>
        <p:spPr>
          <a:xfrm>
            <a:off x="9176220" y="4850734"/>
            <a:ext cx="2257092" cy="654475"/>
          </a:xfrm>
          <a:prstGeom prst="rect">
            <a:avLst/>
          </a:prstGeom>
        </p:spPr>
        <p:txBody>
          <a:bodyPr wrap="square" anchor="ctr">
            <a:spAutoFit/>
          </a:bodyPr>
          <a:lstStyle/>
          <a:p>
            <a:pPr algn="ctr">
              <a:lnSpc>
                <a:spcPct val="150000"/>
              </a:lnSpc>
            </a:pPr>
            <a:r>
              <a:rPr lang="en-US" sz="2800" b="1" i="1" dirty="0">
                <a:solidFill>
                  <a:srgbClr val="6D7FEB"/>
                </a:solidFill>
                <a:latin typeface="Century Gothic" charset="0"/>
                <a:ea typeface="Century Gothic" charset="0"/>
                <a:cs typeface="Century Gothic" charset="0"/>
              </a:rPr>
              <a:t>Size 1</a:t>
            </a:r>
          </a:p>
        </p:txBody>
      </p:sp>
      <p:sp>
        <p:nvSpPr>
          <p:cNvPr id="20" name="Rectangle 19">
            <a:extLst>
              <a:ext uri="{FF2B5EF4-FFF2-40B4-BE49-F238E27FC236}">
                <a16:creationId xmlns:a16="http://schemas.microsoft.com/office/drawing/2014/main" id="{CCAEE3B1-DB30-440D-8600-6DBC152FFB63}"/>
              </a:ext>
            </a:extLst>
          </p:cNvPr>
          <p:cNvSpPr/>
          <p:nvPr/>
        </p:nvSpPr>
        <p:spPr>
          <a:xfrm>
            <a:off x="4967454" y="1421733"/>
            <a:ext cx="2456342" cy="654475"/>
          </a:xfrm>
          <a:prstGeom prst="rect">
            <a:avLst/>
          </a:prstGeom>
        </p:spPr>
        <p:txBody>
          <a:bodyPr wrap="square" anchor="ctr">
            <a:spAutoFit/>
          </a:bodyPr>
          <a:lstStyle/>
          <a:p>
            <a:pPr algn="ctr">
              <a:lnSpc>
                <a:spcPct val="150000"/>
              </a:lnSpc>
            </a:pPr>
            <a:r>
              <a:rPr lang="en-US" sz="2800" b="1" i="1" dirty="0">
                <a:solidFill>
                  <a:srgbClr val="6D7FEB"/>
                </a:solidFill>
                <a:latin typeface="Century Gothic" charset="0"/>
                <a:ea typeface="Century Gothic" charset="0"/>
                <a:cs typeface="Century Gothic" charset="0"/>
              </a:rPr>
              <a:t>K-Haus Cider</a:t>
            </a:r>
          </a:p>
        </p:txBody>
      </p:sp>
      <p:grpSp>
        <p:nvGrpSpPr>
          <p:cNvPr id="6" name="Group 5">
            <a:extLst>
              <a:ext uri="{FF2B5EF4-FFF2-40B4-BE49-F238E27FC236}">
                <a16:creationId xmlns:a16="http://schemas.microsoft.com/office/drawing/2014/main" id="{A128CB13-7B36-964C-B306-0932EC0C06D3}"/>
              </a:ext>
            </a:extLst>
          </p:cNvPr>
          <p:cNvGrpSpPr/>
          <p:nvPr/>
        </p:nvGrpSpPr>
        <p:grpSpPr>
          <a:xfrm>
            <a:off x="0" y="-22168"/>
            <a:ext cx="12178403" cy="6880168"/>
            <a:chOff x="0" y="-22168"/>
            <a:chExt cx="12178403" cy="6880168"/>
          </a:xfrm>
        </p:grpSpPr>
        <p:sp>
          <p:nvSpPr>
            <p:cNvPr id="3" name="Rectangle 2">
              <a:extLst>
                <a:ext uri="{FF2B5EF4-FFF2-40B4-BE49-F238E27FC236}">
                  <a16:creationId xmlns:a16="http://schemas.microsoft.com/office/drawing/2014/main" id="{7E60BCC7-F722-924C-BF98-A50892269C0C}"/>
                </a:ext>
              </a:extLst>
            </p:cNvPr>
            <p:cNvSpPr/>
            <p:nvPr/>
          </p:nvSpPr>
          <p:spPr>
            <a:xfrm>
              <a:off x="0" y="-22168"/>
              <a:ext cx="12178403" cy="6880168"/>
            </a:xfrm>
            <a:prstGeom prst="rect">
              <a:avLst/>
            </a:prstGeom>
            <a:solidFill>
              <a:srgbClr val="00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A52F9A6-29C5-7A4F-B2CE-BF8B0FE63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850" y="2006600"/>
              <a:ext cx="9258300" cy="2844800"/>
            </a:xfrm>
            <a:prstGeom prst="rect">
              <a:avLst/>
            </a:prstGeom>
          </p:spPr>
        </p:pic>
      </p:grpSp>
      <p:grpSp>
        <p:nvGrpSpPr>
          <p:cNvPr id="11" name="Group 10">
            <a:extLst>
              <a:ext uri="{FF2B5EF4-FFF2-40B4-BE49-F238E27FC236}">
                <a16:creationId xmlns:a16="http://schemas.microsoft.com/office/drawing/2014/main" id="{6CB8F8D6-81E7-DC4D-BF38-92A7353946C6}"/>
              </a:ext>
            </a:extLst>
          </p:cNvPr>
          <p:cNvGrpSpPr/>
          <p:nvPr/>
        </p:nvGrpSpPr>
        <p:grpSpPr>
          <a:xfrm>
            <a:off x="0" y="-22168"/>
            <a:ext cx="12206953" cy="6880168"/>
            <a:chOff x="0" y="-22168"/>
            <a:chExt cx="12206953" cy="6880168"/>
          </a:xfrm>
        </p:grpSpPr>
        <p:sp>
          <p:nvSpPr>
            <p:cNvPr id="7" name="Rectangle 6">
              <a:extLst>
                <a:ext uri="{FF2B5EF4-FFF2-40B4-BE49-F238E27FC236}">
                  <a16:creationId xmlns:a16="http://schemas.microsoft.com/office/drawing/2014/main" id="{E0C01B88-F241-7342-B389-1714581CABD2}"/>
                </a:ext>
              </a:extLst>
            </p:cNvPr>
            <p:cNvSpPr/>
            <p:nvPr/>
          </p:nvSpPr>
          <p:spPr>
            <a:xfrm>
              <a:off x="0" y="-22168"/>
              <a:ext cx="12206953" cy="6880168"/>
            </a:xfrm>
            <a:prstGeom prst="rect">
              <a:avLst/>
            </a:prstGeom>
            <a:solidFill>
              <a:srgbClr val="00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C91F8F8-1825-2948-8D5E-1E2C49ED1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765300"/>
              <a:ext cx="10591800" cy="3327400"/>
            </a:xfrm>
            <a:prstGeom prst="rect">
              <a:avLst/>
            </a:prstGeom>
          </p:spPr>
        </p:pic>
      </p:grpSp>
      <p:grpSp>
        <p:nvGrpSpPr>
          <p:cNvPr id="22" name="Group 21">
            <a:extLst>
              <a:ext uri="{FF2B5EF4-FFF2-40B4-BE49-F238E27FC236}">
                <a16:creationId xmlns:a16="http://schemas.microsoft.com/office/drawing/2014/main" id="{977C0E1D-1401-C141-B80A-B2EBB334B2D3}"/>
              </a:ext>
            </a:extLst>
          </p:cNvPr>
          <p:cNvGrpSpPr/>
          <p:nvPr/>
        </p:nvGrpSpPr>
        <p:grpSpPr>
          <a:xfrm>
            <a:off x="13597" y="-22168"/>
            <a:ext cx="12193356" cy="6880168"/>
            <a:chOff x="13597" y="-22168"/>
            <a:chExt cx="12193356" cy="6880168"/>
          </a:xfrm>
        </p:grpSpPr>
        <p:sp>
          <p:nvSpPr>
            <p:cNvPr id="13" name="Rectangle 12">
              <a:extLst>
                <a:ext uri="{FF2B5EF4-FFF2-40B4-BE49-F238E27FC236}">
                  <a16:creationId xmlns:a16="http://schemas.microsoft.com/office/drawing/2014/main" id="{E08F7E9B-0408-C245-80E2-09474F57B4A2}"/>
                </a:ext>
              </a:extLst>
            </p:cNvPr>
            <p:cNvSpPr/>
            <p:nvPr/>
          </p:nvSpPr>
          <p:spPr>
            <a:xfrm>
              <a:off x="13597" y="-22168"/>
              <a:ext cx="12193356" cy="6880168"/>
            </a:xfrm>
            <a:prstGeom prst="rect">
              <a:avLst/>
            </a:prstGeom>
            <a:solidFill>
              <a:srgbClr val="000000">
                <a:alpha val="60000"/>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AE8F9CE6-4852-6849-884F-345F36E044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4492" y="1836644"/>
              <a:ext cx="8724560" cy="3253473"/>
            </a:xfrm>
            <a:prstGeom prst="rect">
              <a:avLst/>
            </a:prstGeom>
          </p:spPr>
        </p:pic>
      </p:grpSp>
    </p:spTree>
    <p:extLst>
      <p:ext uri="{BB962C8B-B14F-4D97-AF65-F5344CB8AC3E}">
        <p14:creationId xmlns:p14="http://schemas.microsoft.com/office/powerpoint/2010/main" val="37950873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strips(downLeft)">
                                      <p:cBhvr>
                                        <p:cTn id="10" dur="500"/>
                                        <p:tgtEl>
                                          <p:spTgt spid="46"/>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strips(downLeft)">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8" presetClass="entr" presetSubtype="12"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strips(down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par>
                                <p:cTn id="37" presetID="18" presetClass="entr" presetSubtype="12"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strips(downLeft)">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22"/>
                                        </p:tgtEl>
                                      </p:cBhvr>
                                    </p:animEffect>
                                    <p:set>
                                      <p:cBhvr>
                                        <p:cTn id="49" dur="1" fill="hold">
                                          <p:stCondLst>
                                            <p:cond delay="499"/>
                                          </p:stCondLst>
                                        </p:cTn>
                                        <p:tgtEl>
                                          <p:spTgt spid="22"/>
                                        </p:tgtEl>
                                        <p:attrNameLst>
                                          <p:attrName>style.visibility</p:attrName>
                                        </p:attrNameLst>
                                      </p:cBhvr>
                                      <p:to>
                                        <p:strVal val="hidden"/>
                                      </p:to>
                                    </p:set>
                                  </p:childTnLst>
                                </p:cTn>
                              </p:par>
                              <p:par>
                                <p:cTn id="50" presetID="18" presetClass="entr" presetSubtype="12"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strips(downLeft)">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6" grpId="0"/>
      <p:bldP spid="51" grpId="0"/>
      <p:bldP spid="16" grpId="0"/>
      <p:bldP spid="17"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3597" y="-22167"/>
            <a:ext cx="4134110" cy="3497942"/>
          </a:xfrm>
          <a:prstGeom prst="rect">
            <a:avLst/>
          </a:prstGeom>
          <a:gradFill>
            <a:gsLst>
              <a:gs pos="0">
                <a:srgbClr val="5FAEE7">
                  <a:alpha val="75000"/>
                </a:srgbClr>
              </a:gs>
              <a:gs pos="54000">
                <a:srgbClr val="6D7FEB">
                  <a:alpha val="80000"/>
                </a:srgbClr>
              </a:gs>
              <a:gs pos="100000">
                <a:srgbClr val="8639DE">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2" name="Rectangle 11"/>
          <p:cNvSpPr/>
          <p:nvPr/>
        </p:nvSpPr>
        <p:spPr>
          <a:xfrm>
            <a:off x="327961" y="1502750"/>
            <a:ext cx="3118548" cy="998350"/>
          </a:xfrm>
          <a:prstGeom prst="rect">
            <a:avLst/>
          </a:prstGeom>
        </p:spPr>
        <p:txBody>
          <a:bodyPr wrap="square">
            <a:spAutoFit/>
          </a:bodyPr>
          <a:lstStyle/>
          <a:p>
            <a:pPr algn="ctr">
              <a:lnSpc>
                <a:spcPct val="200000"/>
              </a:lnSpc>
            </a:pPr>
            <a:r>
              <a:rPr lang="en-US" sz="1600" b="1" i="1" spc="-150" dirty="0">
                <a:solidFill>
                  <a:schemeClr val="bg1"/>
                </a:solidFill>
                <a:latin typeface="Century Gothic" charset="0"/>
                <a:ea typeface="Century Gothic" charset="0"/>
                <a:cs typeface="Century Gothic" charset="0"/>
              </a:rPr>
              <a:t>Which microbrewer has the highest sales?</a:t>
            </a:r>
          </a:p>
        </p:txBody>
      </p:sp>
      <p:sp>
        <p:nvSpPr>
          <p:cNvPr id="42" name="Rectangle 41"/>
          <p:cNvSpPr/>
          <p:nvPr/>
        </p:nvSpPr>
        <p:spPr>
          <a:xfrm>
            <a:off x="8253252" y="-22167"/>
            <a:ext cx="3953701" cy="3497942"/>
          </a:xfrm>
          <a:prstGeom prst="rect">
            <a:avLst/>
          </a:prstGeom>
          <a:gradFill>
            <a:gsLst>
              <a:gs pos="0">
                <a:srgbClr val="5FAEE7">
                  <a:alpha val="75000"/>
                </a:srgbClr>
              </a:gs>
              <a:gs pos="54000">
                <a:srgbClr val="6D7FEB">
                  <a:alpha val="80000"/>
                </a:srgbClr>
              </a:gs>
              <a:gs pos="100000">
                <a:srgbClr val="8639DE">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3" name="Rectangle 42"/>
          <p:cNvSpPr/>
          <p:nvPr/>
        </p:nvSpPr>
        <p:spPr>
          <a:xfrm>
            <a:off x="4134113" y="3497942"/>
            <a:ext cx="4104186" cy="3360060"/>
          </a:xfrm>
          <a:prstGeom prst="rect">
            <a:avLst/>
          </a:prstGeom>
          <a:gradFill>
            <a:gsLst>
              <a:gs pos="0">
                <a:srgbClr val="5FAEE7">
                  <a:alpha val="75000"/>
                </a:srgbClr>
              </a:gs>
              <a:gs pos="54000">
                <a:srgbClr val="6D7FEB">
                  <a:alpha val="80000"/>
                </a:srgbClr>
              </a:gs>
              <a:gs pos="100000">
                <a:srgbClr val="8639DE">
                  <a:alpha val="85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8" name="Arrow: Down 7">
            <a:extLst>
              <a:ext uri="{FF2B5EF4-FFF2-40B4-BE49-F238E27FC236}">
                <a16:creationId xmlns:a16="http://schemas.microsoft.com/office/drawing/2014/main" id="{7CB4417C-4F43-4CF0-8BB9-AD5B0C4F2894}"/>
              </a:ext>
            </a:extLst>
          </p:cNvPr>
          <p:cNvSpPr/>
          <p:nvPr/>
        </p:nvSpPr>
        <p:spPr>
          <a:xfrm>
            <a:off x="1745919" y="2926080"/>
            <a:ext cx="282633" cy="34913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497C4B1-B8E1-49E7-BB6B-67052EE7C654}"/>
              </a:ext>
            </a:extLst>
          </p:cNvPr>
          <p:cNvSpPr/>
          <p:nvPr/>
        </p:nvSpPr>
        <p:spPr>
          <a:xfrm>
            <a:off x="4536726" y="5365129"/>
            <a:ext cx="3118548" cy="505908"/>
          </a:xfrm>
          <a:prstGeom prst="rect">
            <a:avLst/>
          </a:prstGeom>
        </p:spPr>
        <p:txBody>
          <a:bodyPr wrap="square">
            <a:spAutoFit/>
          </a:bodyPr>
          <a:lstStyle/>
          <a:p>
            <a:pPr algn="ctr">
              <a:lnSpc>
                <a:spcPct val="200000"/>
              </a:lnSpc>
            </a:pPr>
            <a:r>
              <a:rPr lang="en-US" sz="1600" b="1" i="1" spc="-150" dirty="0">
                <a:solidFill>
                  <a:schemeClr val="bg1"/>
                </a:solidFill>
                <a:latin typeface="Century Gothic" charset="0"/>
                <a:ea typeface="Century Gothic" charset="0"/>
                <a:cs typeface="Century Gothic" charset="0"/>
              </a:rPr>
              <a:t>Which country has the highest sales?</a:t>
            </a:r>
          </a:p>
        </p:txBody>
      </p:sp>
      <p:sp>
        <p:nvSpPr>
          <p:cNvPr id="47" name="Arrow: Down 46">
            <a:extLst>
              <a:ext uri="{FF2B5EF4-FFF2-40B4-BE49-F238E27FC236}">
                <a16:creationId xmlns:a16="http://schemas.microsoft.com/office/drawing/2014/main" id="{B8A60EAC-FFAE-485A-9010-4F4C8B96748A}"/>
              </a:ext>
            </a:extLst>
          </p:cNvPr>
          <p:cNvSpPr/>
          <p:nvPr/>
        </p:nvSpPr>
        <p:spPr>
          <a:xfrm rot="10800000">
            <a:off x="6044889" y="3699163"/>
            <a:ext cx="282633" cy="34913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528C37B-A1CA-4196-B44E-B21AC94F6033}"/>
              </a:ext>
            </a:extLst>
          </p:cNvPr>
          <p:cNvSpPr/>
          <p:nvPr/>
        </p:nvSpPr>
        <p:spPr>
          <a:xfrm>
            <a:off x="8670826" y="1502750"/>
            <a:ext cx="3118548" cy="998350"/>
          </a:xfrm>
          <a:prstGeom prst="rect">
            <a:avLst/>
          </a:prstGeom>
        </p:spPr>
        <p:txBody>
          <a:bodyPr wrap="square">
            <a:spAutoFit/>
          </a:bodyPr>
          <a:lstStyle/>
          <a:p>
            <a:pPr algn="ctr">
              <a:lnSpc>
                <a:spcPct val="200000"/>
              </a:lnSpc>
            </a:pPr>
            <a:r>
              <a:rPr lang="en-US" sz="1600" b="1" i="1" spc="-150" dirty="0">
                <a:solidFill>
                  <a:schemeClr val="bg1"/>
                </a:solidFill>
                <a:latin typeface="Century Gothic" charset="0"/>
                <a:ea typeface="Century Gothic" charset="0"/>
                <a:cs typeface="Century Gothic" charset="0"/>
              </a:rPr>
              <a:t>Which microbrewer has the longest-offered, active beer?</a:t>
            </a:r>
          </a:p>
        </p:txBody>
      </p:sp>
      <p:sp>
        <p:nvSpPr>
          <p:cNvPr id="52" name="Arrow: Down 51">
            <a:extLst>
              <a:ext uri="{FF2B5EF4-FFF2-40B4-BE49-F238E27FC236}">
                <a16:creationId xmlns:a16="http://schemas.microsoft.com/office/drawing/2014/main" id="{7B3A80B5-C0E2-4684-AE0F-517BB574BABC}"/>
              </a:ext>
            </a:extLst>
          </p:cNvPr>
          <p:cNvSpPr/>
          <p:nvPr/>
        </p:nvSpPr>
        <p:spPr>
          <a:xfrm>
            <a:off x="10088785" y="2926080"/>
            <a:ext cx="282633" cy="34913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5112">
            <a:extLst>
              <a:ext uri="{FF2B5EF4-FFF2-40B4-BE49-F238E27FC236}">
                <a16:creationId xmlns:a16="http://schemas.microsoft.com/office/drawing/2014/main" id="{1ED42FE4-877B-488C-86B3-17D84AF765A2}"/>
              </a:ext>
            </a:extLst>
          </p:cNvPr>
          <p:cNvSpPr/>
          <p:nvPr/>
        </p:nvSpPr>
        <p:spPr>
          <a:xfrm>
            <a:off x="1515405" y="677126"/>
            <a:ext cx="743660" cy="730496"/>
          </a:xfrm>
          <a:custGeom>
            <a:avLst/>
            <a:gdLst/>
            <a:ahLst/>
            <a:cxnLst/>
            <a:rect l="0" t="0" r="0" b="0"/>
            <a:pathLst>
              <a:path w="120000" h="120000" extrusionOk="0">
                <a:moveTo>
                  <a:pt x="60000" y="0"/>
                </a:moveTo>
                <a:lnTo>
                  <a:pt x="76756" y="44137"/>
                </a:lnTo>
                <a:lnTo>
                  <a:pt x="119729" y="44137"/>
                </a:lnTo>
                <a:lnTo>
                  <a:pt x="83783" y="70896"/>
                </a:lnTo>
                <a:lnTo>
                  <a:pt x="95675" y="119724"/>
                </a:lnTo>
                <a:lnTo>
                  <a:pt x="60000" y="90206"/>
                </a:lnTo>
                <a:lnTo>
                  <a:pt x="23783" y="119724"/>
                </a:lnTo>
                <a:lnTo>
                  <a:pt x="35945" y="70896"/>
                </a:lnTo>
                <a:lnTo>
                  <a:pt x="0" y="44137"/>
                </a:lnTo>
                <a:lnTo>
                  <a:pt x="43243" y="44137"/>
                </a:lnTo>
                <a:lnTo>
                  <a:pt x="60000" y="0"/>
                </a:lnTo>
              </a:path>
            </a:pathLst>
          </a:custGeom>
          <a:solidFill>
            <a:schemeClr val="bg1"/>
          </a:solidFill>
          <a:ln>
            <a:noFill/>
          </a:ln>
        </p:spPr>
        <p:txBody>
          <a:bodyPr lIns="45700" tIns="22850" rIns="45700" bIns="22850" anchor="ctr" anchorCtr="0">
            <a:noAutofit/>
          </a:bodyPr>
          <a:lstStyle/>
          <a:p>
            <a:endParaRPr dirty="0">
              <a:solidFill>
                <a:schemeClr val="dk1"/>
              </a:solidFill>
              <a:latin typeface="Roboto"/>
              <a:ea typeface="Roboto"/>
              <a:cs typeface="Roboto"/>
              <a:sym typeface="Roboto"/>
            </a:endParaRPr>
          </a:p>
        </p:txBody>
      </p:sp>
      <p:sp>
        <p:nvSpPr>
          <p:cNvPr id="2" name="Rectangle 1">
            <a:extLst>
              <a:ext uri="{FF2B5EF4-FFF2-40B4-BE49-F238E27FC236}">
                <a16:creationId xmlns:a16="http://schemas.microsoft.com/office/drawing/2014/main" id="{84708C82-C092-4549-ACB8-7DDCF16997A1}"/>
              </a:ext>
            </a:extLst>
          </p:cNvPr>
          <p:cNvSpPr/>
          <p:nvPr/>
        </p:nvSpPr>
        <p:spPr>
          <a:xfrm>
            <a:off x="5625794" y="0"/>
            <a:ext cx="1120821" cy="369332"/>
          </a:xfrm>
          <a:prstGeom prst="rect">
            <a:avLst/>
          </a:prstGeom>
        </p:spPr>
        <p:txBody>
          <a:bodyPr wrap="none">
            <a:spAutoFit/>
          </a:bodyPr>
          <a:lstStyle/>
          <a:p>
            <a:pPr algn="ctr"/>
            <a:r>
              <a:rPr lang="en-US" spc="300" dirty="0">
                <a:gradFill flip="none" rotWithShape="1">
                  <a:gsLst>
                    <a:gs pos="0">
                      <a:srgbClr val="5FAEE7"/>
                    </a:gs>
                    <a:gs pos="54000">
                      <a:srgbClr val="6D7FEB"/>
                    </a:gs>
                    <a:gs pos="100000">
                      <a:srgbClr val="8639DE"/>
                    </a:gs>
                  </a:gsLst>
                  <a:lin ang="0" scaled="1"/>
                  <a:tileRect/>
                </a:gradFill>
                <a:latin typeface="Aharoni" panose="02010803020104030203" pitchFamily="2" charset="-79"/>
                <a:ea typeface="Lato Medium" panose="020F0502020204030203" pitchFamily="34" charset="0"/>
                <a:cs typeface="Aharoni" panose="02010803020104030203" pitchFamily="2" charset="-79"/>
              </a:rPr>
              <a:t>SALES</a:t>
            </a:r>
          </a:p>
        </p:txBody>
      </p:sp>
      <p:sp>
        <p:nvSpPr>
          <p:cNvPr id="16" name="Shape 4867">
            <a:extLst>
              <a:ext uri="{FF2B5EF4-FFF2-40B4-BE49-F238E27FC236}">
                <a16:creationId xmlns:a16="http://schemas.microsoft.com/office/drawing/2014/main" id="{12BD9170-10E6-4979-95CE-104E568A57E4}"/>
              </a:ext>
            </a:extLst>
          </p:cNvPr>
          <p:cNvSpPr/>
          <p:nvPr/>
        </p:nvSpPr>
        <p:spPr>
          <a:xfrm>
            <a:off x="5816514" y="4474485"/>
            <a:ext cx="739380" cy="758981"/>
          </a:xfrm>
          <a:custGeom>
            <a:avLst/>
            <a:gdLst/>
            <a:ahLst/>
            <a:cxnLst/>
            <a:rect l="0" t="0" r="0" b="0"/>
            <a:pathLst>
              <a:path w="120000" h="120000" extrusionOk="0">
                <a:moveTo>
                  <a:pt x="59202" y="119802"/>
                </a:moveTo>
                <a:lnTo>
                  <a:pt x="59202" y="119802"/>
                </a:lnTo>
                <a:cubicBezTo>
                  <a:pt x="26710" y="119802"/>
                  <a:pt x="0" y="93399"/>
                  <a:pt x="0" y="59901"/>
                </a:cubicBezTo>
                <a:cubicBezTo>
                  <a:pt x="0" y="26403"/>
                  <a:pt x="26710" y="0"/>
                  <a:pt x="59202" y="0"/>
                </a:cubicBezTo>
                <a:cubicBezTo>
                  <a:pt x="92890" y="0"/>
                  <a:pt x="119800" y="26403"/>
                  <a:pt x="119800" y="59901"/>
                </a:cubicBezTo>
                <a:cubicBezTo>
                  <a:pt x="119800" y="93399"/>
                  <a:pt x="92890" y="119802"/>
                  <a:pt x="59202" y="119802"/>
                </a:cubicBezTo>
                <a:close/>
                <a:moveTo>
                  <a:pt x="92890" y="25024"/>
                </a:moveTo>
                <a:lnTo>
                  <a:pt x="92890" y="25024"/>
                </a:lnTo>
                <a:cubicBezTo>
                  <a:pt x="92890" y="25024"/>
                  <a:pt x="92890" y="25024"/>
                  <a:pt x="92890" y="23645"/>
                </a:cubicBezTo>
                <a:lnTo>
                  <a:pt x="91495" y="23645"/>
                </a:lnTo>
                <a:cubicBezTo>
                  <a:pt x="91495" y="23645"/>
                  <a:pt x="91495" y="23645"/>
                  <a:pt x="91495" y="25024"/>
                </a:cubicBezTo>
                <a:cubicBezTo>
                  <a:pt x="91495" y="25024"/>
                  <a:pt x="91495" y="25024"/>
                  <a:pt x="92890" y="25024"/>
                </a:cubicBezTo>
                <a:cubicBezTo>
                  <a:pt x="92890" y="26403"/>
                  <a:pt x="92890" y="26403"/>
                  <a:pt x="91495" y="26403"/>
                </a:cubicBezTo>
                <a:cubicBezTo>
                  <a:pt x="91495" y="27783"/>
                  <a:pt x="91495" y="27783"/>
                  <a:pt x="91495" y="27783"/>
                </a:cubicBezTo>
                <a:lnTo>
                  <a:pt x="90099" y="27783"/>
                </a:lnTo>
                <a:cubicBezTo>
                  <a:pt x="90099" y="27783"/>
                  <a:pt x="90099" y="27783"/>
                  <a:pt x="91495" y="27783"/>
                </a:cubicBezTo>
                <a:cubicBezTo>
                  <a:pt x="91495" y="27783"/>
                  <a:pt x="91495" y="27783"/>
                  <a:pt x="92890" y="27783"/>
                </a:cubicBezTo>
                <a:cubicBezTo>
                  <a:pt x="92890" y="26403"/>
                  <a:pt x="92890" y="26403"/>
                  <a:pt x="92890" y="26403"/>
                </a:cubicBezTo>
                <a:cubicBezTo>
                  <a:pt x="92890" y="25024"/>
                  <a:pt x="92890" y="25024"/>
                  <a:pt x="94485" y="25024"/>
                </a:cubicBezTo>
                <a:lnTo>
                  <a:pt x="92890" y="25024"/>
                </a:lnTo>
                <a:close/>
                <a:moveTo>
                  <a:pt x="94485" y="26403"/>
                </a:moveTo>
                <a:lnTo>
                  <a:pt x="94485" y="26403"/>
                </a:lnTo>
                <a:close/>
                <a:moveTo>
                  <a:pt x="108438" y="66798"/>
                </a:moveTo>
                <a:lnTo>
                  <a:pt x="108438" y="66798"/>
                </a:lnTo>
                <a:cubicBezTo>
                  <a:pt x="108438" y="65418"/>
                  <a:pt x="108438" y="64039"/>
                  <a:pt x="108438" y="64039"/>
                </a:cubicBezTo>
                <a:cubicBezTo>
                  <a:pt x="108438" y="62660"/>
                  <a:pt x="108438" y="64039"/>
                  <a:pt x="107043" y="64039"/>
                </a:cubicBezTo>
                <a:cubicBezTo>
                  <a:pt x="107043" y="62660"/>
                  <a:pt x="107043" y="62660"/>
                  <a:pt x="107043" y="62660"/>
                </a:cubicBezTo>
                <a:cubicBezTo>
                  <a:pt x="107043" y="62660"/>
                  <a:pt x="107043" y="62660"/>
                  <a:pt x="107043" y="64039"/>
                </a:cubicBezTo>
                <a:cubicBezTo>
                  <a:pt x="107043" y="64039"/>
                  <a:pt x="105647" y="65418"/>
                  <a:pt x="107043" y="65418"/>
                </a:cubicBezTo>
                <a:cubicBezTo>
                  <a:pt x="107043" y="66798"/>
                  <a:pt x="107043" y="66798"/>
                  <a:pt x="108438" y="66798"/>
                </a:cubicBezTo>
                <a:close/>
                <a:moveTo>
                  <a:pt x="12757" y="71133"/>
                </a:moveTo>
                <a:lnTo>
                  <a:pt x="12757" y="71133"/>
                </a:lnTo>
                <a:cubicBezTo>
                  <a:pt x="14152" y="71133"/>
                  <a:pt x="14152" y="71133"/>
                  <a:pt x="14152" y="71133"/>
                </a:cubicBezTo>
                <a:cubicBezTo>
                  <a:pt x="14152" y="69753"/>
                  <a:pt x="14152" y="69753"/>
                  <a:pt x="14152" y="69753"/>
                </a:cubicBezTo>
                <a:cubicBezTo>
                  <a:pt x="14152" y="69753"/>
                  <a:pt x="14152" y="69753"/>
                  <a:pt x="12757" y="69753"/>
                </a:cubicBezTo>
                <a:lnTo>
                  <a:pt x="12757" y="71133"/>
                </a:lnTo>
                <a:cubicBezTo>
                  <a:pt x="12757" y="69753"/>
                  <a:pt x="12757" y="69753"/>
                  <a:pt x="12757" y="69753"/>
                </a:cubicBezTo>
                <a:cubicBezTo>
                  <a:pt x="12757" y="69753"/>
                  <a:pt x="12757" y="69753"/>
                  <a:pt x="11362" y="69753"/>
                </a:cubicBezTo>
                <a:cubicBezTo>
                  <a:pt x="12757" y="71133"/>
                  <a:pt x="12757" y="71133"/>
                  <a:pt x="12757" y="71133"/>
                </a:cubicBezTo>
                <a:close/>
                <a:moveTo>
                  <a:pt x="14152" y="53004"/>
                </a:moveTo>
                <a:lnTo>
                  <a:pt x="14152" y="53004"/>
                </a:lnTo>
                <a:close/>
                <a:moveTo>
                  <a:pt x="14152" y="44532"/>
                </a:moveTo>
                <a:lnTo>
                  <a:pt x="14152" y="44532"/>
                </a:lnTo>
                <a:lnTo>
                  <a:pt x="14152" y="43152"/>
                </a:lnTo>
                <a:lnTo>
                  <a:pt x="14152" y="44532"/>
                </a:lnTo>
                <a:close/>
                <a:moveTo>
                  <a:pt x="26710" y="25024"/>
                </a:moveTo>
                <a:lnTo>
                  <a:pt x="26710" y="25024"/>
                </a:lnTo>
                <a:cubicBezTo>
                  <a:pt x="26710" y="25024"/>
                  <a:pt x="26710" y="25024"/>
                  <a:pt x="25315" y="25024"/>
                </a:cubicBezTo>
                <a:cubicBezTo>
                  <a:pt x="26710" y="25024"/>
                  <a:pt x="26710" y="25024"/>
                  <a:pt x="26710" y="25024"/>
                </a:cubicBezTo>
                <a:close/>
                <a:moveTo>
                  <a:pt x="25315" y="26403"/>
                </a:moveTo>
                <a:lnTo>
                  <a:pt x="25315" y="26403"/>
                </a:lnTo>
                <a:close/>
                <a:moveTo>
                  <a:pt x="38073" y="16748"/>
                </a:moveTo>
                <a:lnTo>
                  <a:pt x="38073" y="16748"/>
                </a:lnTo>
                <a:lnTo>
                  <a:pt x="39468" y="16748"/>
                </a:lnTo>
                <a:lnTo>
                  <a:pt x="38073" y="16748"/>
                </a:lnTo>
                <a:cubicBezTo>
                  <a:pt x="39468" y="16748"/>
                  <a:pt x="39468" y="16748"/>
                  <a:pt x="39468" y="16748"/>
                </a:cubicBezTo>
                <a:lnTo>
                  <a:pt x="39468" y="18128"/>
                </a:lnTo>
                <a:lnTo>
                  <a:pt x="39468" y="16748"/>
                </a:lnTo>
                <a:cubicBezTo>
                  <a:pt x="38073" y="16748"/>
                  <a:pt x="38073" y="18128"/>
                  <a:pt x="38073" y="18128"/>
                </a:cubicBezTo>
                <a:cubicBezTo>
                  <a:pt x="38073" y="18128"/>
                  <a:pt x="38073" y="18128"/>
                  <a:pt x="38073" y="16748"/>
                </a:cubicBezTo>
                <a:cubicBezTo>
                  <a:pt x="38073" y="18128"/>
                  <a:pt x="38073" y="18128"/>
                  <a:pt x="38073" y="18128"/>
                </a:cubicBezTo>
                <a:cubicBezTo>
                  <a:pt x="38073" y="18128"/>
                  <a:pt x="38073" y="18128"/>
                  <a:pt x="39468" y="18128"/>
                </a:cubicBezTo>
                <a:lnTo>
                  <a:pt x="38073" y="18128"/>
                </a:lnTo>
                <a:lnTo>
                  <a:pt x="39468" y="18128"/>
                </a:lnTo>
                <a:lnTo>
                  <a:pt x="38073" y="18128"/>
                </a:lnTo>
                <a:cubicBezTo>
                  <a:pt x="39468" y="18128"/>
                  <a:pt x="39468" y="18128"/>
                  <a:pt x="39468" y="18128"/>
                </a:cubicBezTo>
                <a:cubicBezTo>
                  <a:pt x="39468" y="18128"/>
                  <a:pt x="40863" y="19507"/>
                  <a:pt x="39468" y="19507"/>
                </a:cubicBezTo>
                <a:lnTo>
                  <a:pt x="38073" y="19507"/>
                </a:lnTo>
                <a:lnTo>
                  <a:pt x="39468" y="19507"/>
                </a:lnTo>
                <a:cubicBezTo>
                  <a:pt x="38073" y="19507"/>
                  <a:pt x="38073" y="19507"/>
                  <a:pt x="38073" y="19507"/>
                </a:cubicBezTo>
                <a:cubicBezTo>
                  <a:pt x="38073" y="20886"/>
                  <a:pt x="36677" y="20886"/>
                  <a:pt x="38073" y="20886"/>
                </a:cubicBezTo>
                <a:cubicBezTo>
                  <a:pt x="38073" y="19507"/>
                  <a:pt x="38073" y="19507"/>
                  <a:pt x="38073" y="19507"/>
                </a:cubicBezTo>
                <a:cubicBezTo>
                  <a:pt x="38073" y="20886"/>
                  <a:pt x="38073" y="20886"/>
                  <a:pt x="38073" y="20886"/>
                </a:cubicBezTo>
                <a:lnTo>
                  <a:pt x="39468" y="20886"/>
                </a:lnTo>
                <a:cubicBezTo>
                  <a:pt x="39468" y="20886"/>
                  <a:pt x="39468" y="20886"/>
                  <a:pt x="40863" y="20886"/>
                </a:cubicBezTo>
                <a:cubicBezTo>
                  <a:pt x="42259" y="20886"/>
                  <a:pt x="42259" y="20886"/>
                  <a:pt x="42259" y="20886"/>
                </a:cubicBezTo>
                <a:cubicBezTo>
                  <a:pt x="42259" y="22266"/>
                  <a:pt x="42259" y="22266"/>
                  <a:pt x="42259" y="22266"/>
                </a:cubicBezTo>
                <a:cubicBezTo>
                  <a:pt x="42259" y="22266"/>
                  <a:pt x="40863" y="22266"/>
                  <a:pt x="40863" y="20886"/>
                </a:cubicBezTo>
                <a:cubicBezTo>
                  <a:pt x="40863" y="22266"/>
                  <a:pt x="42259" y="22266"/>
                  <a:pt x="40863" y="22266"/>
                </a:cubicBezTo>
                <a:cubicBezTo>
                  <a:pt x="39468" y="20886"/>
                  <a:pt x="39468" y="20886"/>
                  <a:pt x="39468" y="20886"/>
                </a:cubicBezTo>
                <a:lnTo>
                  <a:pt x="39468" y="22266"/>
                </a:lnTo>
                <a:cubicBezTo>
                  <a:pt x="38073" y="20886"/>
                  <a:pt x="38073" y="20886"/>
                  <a:pt x="38073" y="20886"/>
                </a:cubicBezTo>
                <a:cubicBezTo>
                  <a:pt x="38073" y="20886"/>
                  <a:pt x="38073" y="20886"/>
                  <a:pt x="38073" y="22266"/>
                </a:cubicBezTo>
                <a:cubicBezTo>
                  <a:pt x="39468" y="22266"/>
                  <a:pt x="39468" y="22266"/>
                  <a:pt x="39468" y="22266"/>
                </a:cubicBezTo>
                <a:lnTo>
                  <a:pt x="39468" y="20886"/>
                </a:lnTo>
                <a:cubicBezTo>
                  <a:pt x="39468" y="22266"/>
                  <a:pt x="39468" y="22266"/>
                  <a:pt x="39468" y="22266"/>
                </a:cubicBezTo>
                <a:lnTo>
                  <a:pt x="38073" y="22266"/>
                </a:lnTo>
                <a:cubicBezTo>
                  <a:pt x="39468" y="22266"/>
                  <a:pt x="38073" y="22266"/>
                  <a:pt x="38073" y="23645"/>
                </a:cubicBezTo>
                <a:cubicBezTo>
                  <a:pt x="38073" y="23645"/>
                  <a:pt x="38073" y="22266"/>
                  <a:pt x="39468" y="22266"/>
                </a:cubicBezTo>
                <a:lnTo>
                  <a:pt x="39468" y="23645"/>
                </a:lnTo>
                <a:cubicBezTo>
                  <a:pt x="39468" y="23645"/>
                  <a:pt x="39468" y="23645"/>
                  <a:pt x="39468" y="22266"/>
                </a:cubicBezTo>
                <a:lnTo>
                  <a:pt x="40863" y="22266"/>
                </a:lnTo>
                <a:cubicBezTo>
                  <a:pt x="40863" y="22266"/>
                  <a:pt x="40863" y="22266"/>
                  <a:pt x="42259" y="22266"/>
                </a:cubicBezTo>
                <a:lnTo>
                  <a:pt x="40863" y="22266"/>
                </a:lnTo>
                <a:cubicBezTo>
                  <a:pt x="40863" y="23645"/>
                  <a:pt x="40863" y="23645"/>
                  <a:pt x="42259" y="23645"/>
                </a:cubicBezTo>
                <a:cubicBezTo>
                  <a:pt x="40863" y="23645"/>
                  <a:pt x="40863" y="23645"/>
                  <a:pt x="40863" y="23645"/>
                </a:cubicBezTo>
                <a:lnTo>
                  <a:pt x="40863" y="25024"/>
                </a:lnTo>
                <a:cubicBezTo>
                  <a:pt x="39468" y="25024"/>
                  <a:pt x="39468" y="25024"/>
                  <a:pt x="39468" y="25024"/>
                </a:cubicBezTo>
                <a:cubicBezTo>
                  <a:pt x="39468" y="25024"/>
                  <a:pt x="39468" y="25024"/>
                  <a:pt x="38073" y="25024"/>
                </a:cubicBezTo>
                <a:lnTo>
                  <a:pt x="38073" y="26403"/>
                </a:lnTo>
                <a:cubicBezTo>
                  <a:pt x="38073" y="26403"/>
                  <a:pt x="38073" y="26403"/>
                  <a:pt x="38073" y="27783"/>
                </a:cubicBezTo>
                <a:cubicBezTo>
                  <a:pt x="38073" y="27783"/>
                  <a:pt x="38073" y="27783"/>
                  <a:pt x="36677" y="27783"/>
                </a:cubicBezTo>
                <a:cubicBezTo>
                  <a:pt x="36677" y="27783"/>
                  <a:pt x="36677" y="29359"/>
                  <a:pt x="35282" y="29359"/>
                </a:cubicBezTo>
                <a:cubicBezTo>
                  <a:pt x="35282" y="29359"/>
                  <a:pt x="35282" y="29359"/>
                  <a:pt x="35282" y="27783"/>
                </a:cubicBezTo>
                <a:cubicBezTo>
                  <a:pt x="35282" y="27783"/>
                  <a:pt x="35282" y="27783"/>
                  <a:pt x="35282" y="29359"/>
                </a:cubicBezTo>
                <a:cubicBezTo>
                  <a:pt x="33887" y="29359"/>
                  <a:pt x="35282" y="29359"/>
                  <a:pt x="33887" y="29359"/>
                </a:cubicBezTo>
                <a:cubicBezTo>
                  <a:pt x="33887" y="29359"/>
                  <a:pt x="33887" y="29359"/>
                  <a:pt x="35282" y="29359"/>
                </a:cubicBezTo>
                <a:cubicBezTo>
                  <a:pt x="33887" y="29359"/>
                  <a:pt x="33887" y="29359"/>
                  <a:pt x="33887" y="29359"/>
                </a:cubicBezTo>
                <a:cubicBezTo>
                  <a:pt x="33887" y="30738"/>
                  <a:pt x="33887" y="29359"/>
                  <a:pt x="33887" y="30738"/>
                </a:cubicBezTo>
                <a:lnTo>
                  <a:pt x="35282" y="30738"/>
                </a:lnTo>
                <a:cubicBezTo>
                  <a:pt x="33887" y="30738"/>
                  <a:pt x="33887" y="30738"/>
                  <a:pt x="33887" y="30738"/>
                </a:cubicBezTo>
                <a:cubicBezTo>
                  <a:pt x="33887" y="30738"/>
                  <a:pt x="33887" y="30738"/>
                  <a:pt x="33887" y="32118"/>
                </a:cubicBezTo>
                <a:cubicBezTo>
                  <a:pt x="33887" y="32118"/>
                  <a:pt x="33887" y="32118"/>
                  <a:pt x="33887" y="33497"/>
                </a:cubicBezTo>
                <a:cubicBezTo>
                  <a:pt x="33887" y="33497"/>
                  <a:pt x="33887" y="33497"/>
                  <a:pt x="33887" y="34876"/>
                </a:cubicBezTo>
                <a:cubicBezTo>
                  <a:pt x="33887" y="34876"/>
                  <a:pt x="33887" y="34876"/>
                  <a:pt x="32491" y="34876"/>
                </a:cubicBezTo>
                <a:lnTo>
                  <a:pt x="33887" y="34876"/>
                </a:lnTo>
                <a:cubicBezTo>
                  <a:pt x="33887" y="34876"/>
                  <a:pt x="33887" y="34876"/>
                  <a:pt x="32491" y="34876"/>
                </a:cubicBezTo>
                <a:cubicBezTo>
                  <a:pt x="30897" y="34876"/>
                  <a:pt x="32491" y="34876"/>
                  <a:pt x="30897" y="34876"/>
                </a:cubicBezTo>
                <a:lnTo>
                  <a:pt x="32491" y="34876"/>
                </a:lnTo>
                <a:lnTo>
                  <a:pt x="30897" y="34876"/>
                </a:lnTo>
                <a:lnTo>
                  <a:pt x="30897" y="33497"/>
                </a:lnTo>
                <a:lnTo>
                  <a:pt x="30897" y="34876"/>
                </a:lnTo>
                <a:cubicBezTo>
                  <a:pt x="30897" y="34876"/>
                  <a:pt x="30897" y="34876"/>
                  <a:pt x="29501" y="34876"/>
                </a:cubicBezTo>
                <a:lnTo>
                  <a:pt x="29501" y="33497"/>
                </a:lnTo>
                <a:cubicBezTo>
                  <a:pt x="29501" y="34876"/>
                  <a:pt x="29501" y="33497"/>
                  <a:pt x="29501" y="33497"/>
                </a:cubicBezTo>
                <a:lnTo>
                  <a:pt x="29501" y="34876"/>
                </a:lnTo>
                <a:cubicBezTo>
                  <a:pt x="28106" y="34876"/>
                  <a:pt x="28106" y="34876"/>
                  <a:pt x="28106" y="33497"/>
                </a:cubicBezTo>
                <a:cubicBezTo>
                  <a:pt x="28106" y="33497"/>
                  <a:pt x="29501" y="33497"/>
                  <a:pt x="28106" y="33497"/>
                </a:cubicBezTo>
                <a:cubicBezTo>
                  <a:pt x="28106" y="32118"/>
                  <a:pt x="28106" y="32118"/>
                  <a:pt x="28106" y="32118"/>
                </a:cubicBezTo>
                <a:lnTo>
                  <a:pt x="28106" y="33497"/>
                </a:lnTo>
                <a:cubicBezTo>
                  <a:pt x="28106" y="33497"/>
                  <a:pt x="28106" y="33497"/>
                  <a:pt x="28106" y="32118"/>
                </a:cubicBezTo>
                <a:lnTo>
                  <a:pt x="28106" y="33497"/>
                </a:lnTo>
                <a:cubicBezTo>
                  <a:pt x="26710" y="32118"/>
                  <a:pt x="28106" y="32118"/>
                  <a:pt x="28106" y="32118"/>
                </a:cubicBezTo>
                <a:cubicBezTo>
                  <a:pt x="28106" y="32118"/>
                  <a:pt x="28106" y="32118"/>
                  <a:pt x="26710" y="32118"/>
                </a:cubicBezTo>
                <a:cubicBezTo>
                  <a:pt x="26710" y="32118"/>
                  <a:pt x="26710" y="32118"/>
                  <a:pt x="28106" y="32118"/>
                </a:cubicBezTo>
                <a:cubicBezTo>
                  <a:pt x="28106" y="32118"/>
                  <a:pt x="28106" y="32118"/>
                  <a:pt x="28106" y="30738"/>
                </a:cubicBezTo>
                <a:cubicBezTo>
                  <a:pt x="28106" y="32118"/>
                  <a:pt x="28106" y="32118"/>
                  <a:pt x="28106" y="32118"/>
                </a:cubicBezTo>
                <a:cubicBezTo>
                  <a:pt x="26710" y="32118"/>
                  <a:pt x="26710" y="32118"/>
                  <a:pt x="26710" y="32118"/>
                </a:cubicBezTo>
                <a:cubicBezTo>
                  <a:pt x="26710" y="32118"/>
                  <a:pt x="26710" y="32118"/>
                  <a:pt x="26710" y="30738"/>
                </a:cubicBezTo>
                <a:cubicBezTo>
                  <a:pt x="26710" y="30738"/>
                  <a:pt x="26710" y="30738"/>
                  <a:pt x="28106" y="30738"/>
                </a:cubicBezTo>
                <a:cubicBezTo>
                  <a:pt x="28106" y="30738"/>
                  <a:pt x="28106" y="30738"/>
                  <a:pt x="26710" y="30738"/>
                </a:cubicBezTo>
                <a:lnTo>
                  <a:pt x="26710" y="32118"/>
                </a:lnTo>
                <a:cubicBezTo>
                  <a:pt x="26710" y="32118"/>
                  <a:pt x="26710" y="32118"/>
                  <a:pt x="26710" y="30738"/>
                </a:cubicBezTo>
                <a:cubicBezTo>
                  <a:pt x="26710" y="30738"/>
                  <a:pt x="26710" y="30738"/>
                  <a:pt x="25315" y="30738"/>
                </a:cubicBezTo>
                <a:lnTo>
                  <a:pt x="25315" y="29359"/>
                </a:lnTo>
                <a:lnTo>
                  <a:pt x="26710" y="29359"/>
                </a:lnTo>
                <a:cubicBezTo>
                  <a:pt x="26710" y="29359"/>
                  <a:pt x="26710" y="29359"/>
                  <a:pt x="28106" y="29359"/>
                </a:cubicBezTo>
                <a:cubicBezTo>
                  <a:pt x="26710" y="29359"/>
                  <a:pt x="26710" y="29359"/>
                  <a:pt x="26710" y="29359"/>
                </a:cubicBezTo>
                <a:lnTo>
                  <a:pt x="25315" y="29359"/>
                </a:lnTo>
                <a:lnTo>
                  <a:pt x="26710" y="29359"/>
                </a:lnTo>
                <a:cubicBezTo>
                  <a:pt x="25315" y="29359"/>
                  <a:pt x="25315" y="29359"/>
                  <a:pt x="25315" y="29359"/>
                </a:cubicBezTo>
                <a:cubicBezTo>
                  <a:pt x="25315" y="27783"/>
                  <a:pt x="26710" y="27783"/>
                  <a:pt x="26710" y="27783"/>
                </a:cubicBezTo>
                <a:cubicBezTo>
                  <a:pt x="25315" y="27783"/>
                  <a:pt x="25315" y="27783"/>
                  <a:pt x="25315" y="27783"/>
                </a:cubicBezTo>
                <a:cubicBezTo>
                  <a:pt x="25315" y="27783"/>
                  <a:pt x="25315" y="27783"/>
                  <a:pt x="26710" y="27783"/>
                </a:cubicBezTo>
                <a:lnTo>
                  <a:pt x="25315" y="27783"/>
                </a:lnTo>
                <a:lnTo>
                  <a:pt x="26710" y="27783"/>
                </a:lnTo>
                <a:cubicBezTo>
                  <a:pt x="25315" y="27783"/>
                  <a:pt x="25315" y="27783"/>
                  <a:pt x="25315" y="27783"/>
                </a:cubicBezTo>
                <a:cubicBezTo>
                  <a:pt x="25315" y="27783"/>
                  <a:pt x="25315" y="27783"/>
                  <a:pt x="26710" y="27783"/>
                </a:cubicBezTo>
                <a:cubicBezTo>
                  <a:pt x="25315" y="27783"/>
                  <a:pt x="25315" y="27783"/>
                  <a:pt x="25315" y="27783"/>
                </a:cubicBezTo>
                <a:cubicBezTo>
                  <a:pt x="25315" y="27783"/>
                  <a:pt x="25315" y="27783"/>
                  <a:pt x="26710" y="26403"/>
                </a:cubicBezTo>
                <a:cubicBezTo>
                  <a:pt x="26710" y="25024"/>
                  <a:pt x="26710" y="25024"/>
                  <a:pt x="26710" y="25024"/>
                </a:cubicBezTo>
                <a:lnTo>
                  <a:pt x="25315" y="25024"/>
                </a:lnTo>
                <a:cubicBezTo>
                  <a:pt x="25315" y="25024"/>
                  <a:pt x="25315" y="25024"/>
                  <a:pt x="26710" y="26403"/>
                </a:cubicBezTo>
                <a:cubicBezTo>
                  <a:pt x="26710" y="26403"/>
                  <a:pt x="26710" y="26403"/>
                  <a:pt x="25315" y="26403"/>
                </a:cubicBezTo>
                <a:cubicBezTo>
                  <a:pt x="23920" y="27783"/>
                  <a:pt x="22524" y="29359"/>
                  <a:pt x="21129" y="30738"/>
                </a:cubicBezTo>
                <a:lnTo>
                  <a:pt x="22524" y="30738"/>
                </a:lnTo>
                <a:cubicBezTo>
                  <a:pt x="22524" y="30738"/>
                  <a:pt x="22524" y="32118"/>
                  <a:pt x="23920" y="32118"/>
                </a:cubicBezTo>
                <a:cubicBezTo>
                  <a:pt x="22524" y="32118"/>
                  <a:pt x="22524" y="32118"/>
                  <a:pt x="22524" y="32118"/>
                </a:cubicBezTo>
                <a:lnTo>
                  <a:pt x="22524" y="33497"/>
                </a:lnTo>
                <a:lnTo>
                  <a:pt x="21129" y="33497"/>
                </a:lnTo>
                <a:cubicBezTo>
                  <a:pt x="21129" y="32118"/>
                  <a:pt x="21129" y="32118"/>
                  <a:pt x="21129" y="32118"/>
                </a:cubicBezTo>
                <a:lnTo>
                  <a:pt x="19734" y="32118"/>
                </a:lnTo>
                <a:lnTo>
                  <a:pt x="19734" y="33497"/>
                </a:lnTo>
                <a:cubicBezTo>
                  <a:pt x="19734" y="33497"/>
                  <a:pt x="19734" y="33497"/>
                  <a:pt x="21129" y="33497"/>
                </a:cubicBezTo>
                <a:cubicBezTo>
                  <a:pt x="21129" y="33497"/>
                  <a:pt x="21129" y="33497"/>
                  <a:pt x="21129" y="34876"/>
                </a:cubicBezTo>
                <a:lnTo>
                  <a:pt x="21129" y="33497"/>
                </a:lnTo>
                <a:cubicBezTo>
                  <a:pt x="21129" y="34876"/>
                  <a:pt x="21129" y="34876"/>
                  <a:pt x="21129" y="34876"/>
                </a:cubicBezTo>
                <a:cubicBezTo>
                  <a:pt x="19734" y="34876"/>
                  <a:pt x="19734" y="34876"/>
                  <a:pt x="19734" y="33497"/>
                </a:cubicBezTo>
                <a:lnTo>
                  <a:pt x="19734" y="34876"/>
                </a:lnTo>
                <a:lnTo>
                  <a:pt x="19734" y="33497"/>
                </a:lnTo>
                <a:cubicBezTo>
                  <a:pt x="19734" y="34876"/>
                  <a:pt x="19734" y="34876"/>
                  <a:pt x="19734" y="34876"/>
                </a:cubicBezTo>
                <a:cubicBezTo>
                  <a:pt x="19734" y="34876"/>
                  <a:pt x="21129" y="34876"/>
                  <a:pt x="21129" y="36256"/>
                </a:cubicBezTo>
                <a:cubicBezTo>
                  <a:pt x="19734" y="36256"/>
                  <a:pt x="19734" y="34876"/>
                  <a:pt x="19734" y="34876"/>
                </a:cubicBezTo>
                <a:cubicBezTo>
                  <a:pt x="19734" y="34876"/>
                  <a:pt x="19734" y="34876"/>
                  <a:pt x="18338" y="34876"/>
                </a:cubicBezTo>
                <a:cubicBezTo>
                  <a:pt x="18338" y="34876"/>
                  <a:pt x="16943" y="34876"/>
                  <a:pt x="16943" y="36256"/>
                </a:cubicBezTo>
                <a:cubicBezTo>
                  <a:pt x="18338" y="36256"/>
                  <a:pt x="18338" y="36256"/>
                  <a:pt x="18338" y="36256"/>
                </a:cubicBezTo>
                <a:lnTo>
                  <a:pt x="18338" y="37635"/>
                </a:lnTo>
                <a:cubicBezTo>
                  <a:pt x="18338" y="37635"/>
                  <a:pt x="18338" y="37635"/>
                  <a:pt x="18338" y="39014"/>
                </a:cubicBezTo>
                <a:cubicBezTo>
                  <a:pt x="18338" y="37635"/>
                  <a:pt x="19734" y="37635"/>
                  <a:pt x="19734" y="39014"/>
                </a:cubicBezTo>
                <a:lnTo>
                  <a:pt x="19734" y="37635"/>
                </a:lnTo>
                <a:cubicBezTo>
                  <a:pt x="21129" y="37635"/>
                  <a:pt x="21129" y="39014"/>
                  <a:pt x="21129" y="39014"/>
                </a:cubicBezTo>
                <a:cubicBezTo>
                  <a:pt x="21129" y="37635"/>
                  <a:pt x="21129" y="37635"/>
                  <a:pt x="21129" y="37635"/>
                </a:cubicBezTo>
                <a:lnTo>
                  <a:pt x="22524" y="37635"/>
                </a:lnTo>
                <a:cubicBezTo>
                  <a:pt x="22524" y="39014"/>
                  <a:pt x="22524" y="39014"/>
                  <a:pt x="22524" y="39014"/>
                </a:cubicBezTo>
                <a:cubicBezTo>
                  <a:pt x="22524" y="39014"/>
                  <a:pt x="22524" y="39014"/>
                  <a:pt x="22524" y="40394"/>
                </a:cubicBezTo>
                <a:cubicBezTo>
                  <a:pt x="22524" y="40394"/>
                  <a:pt x="22524" y="39014"/>
                  <a:pt x="22524" y="40394"/>
                </a:cubicBezTo>
                <a:cubicBezTo>
                  <a:pt x="23920" y="40394"/>
                  <a:pt x="23920" y="40394"/>
                  <a:pt x="23920" y="40394"/>
                </a:cubicBezTo>
                <a:cubicBezTo>
                  <a:pt x="23920" y="40394"/>
                  <a:pt x="23920" y="41773"/>
                  <a:pt x="25315" y="41773"/>
                </a:cubicBezTo>
                <a:cubicBezTo>
                  <a:pt x="23920" y="41773"/>
                  <a:pt x="23920" y="41773"/>
                  <a:pt x="23920" y="41773"/>
                </a:cubicBezTo>
                <a:cubicBezTo>
                  <a:pt x="25315" y="41773"/>
                  <a:pt x="25315" y="41773"/>
                  <a:pt x="25315" y="41773"/>
                </a:cubicBezTo>
                <a:lnTo>
                  <a:pt x="26710" y="41773"/>
                </a:lnTo>
                <a:cubicBezTo>
                  <a:pt x="26710" y="43152"/>
                  <a:pt x="26710" y="43152"/>
                  <a:pt x="26710" y="43152"/>
                </a:cubicBezTo>
                <a:lnTo>
                  <a:pt x="25315" y="43152"/>
                </a:lnTo>
                <a:cubicBezTo>
                  <a:pt x="23920" y="44532"/>
                  <a:pt x="23920" y="44532"/>
                  <a:pt x="23920" y="44532"/>
                </a:cubicBezTo>
                <a:cubicBezTo>
                  <a:pt x="23920" y="44532"/>
                  <a:pt x="23920" y="44532"/>
                  <a:pt x="22524" y="44532"/>
                </a:cubicBezTo>
                <a:lnTo>
                  <a:pt x="21129" y="44532"/>
                </a:lnTo>
                <a:cubicBezTo>
                  <a:pt x="21129" y="44532"/>
                  <a:pt x="21129" y="44532"/>
                  <a:pt x="19734" y="44532"/>
                </a:cubicBezTo>
                <a:cubicBezTo>
                  <a:pt x="19734" y="44532"/>
                  <a:pt x="19734" y="44532"/>
                  <a:pt x="19734" y="45911"/>
                </a:cubicBezTo>
                <a:cubicBezTo>
                  <a:pt x="18338" y="45911"/>
                  <a:pt x="18338" y="45911"/>
                  <a:pt x="18338" y="47290"/>
                </a:cubicBezTo>
                <a:lnTo>
                  <a:pt x="18338" y="45911"/>
                </a:lnTo>
                <a:cubicBezTo>
                  <a:pt x="19734" y="45911"/>
                  <a:pt x="19734" y="45911"/>
                  <a:pt x="19734" y="45911"/>
                </a:cubicBezTo>
                <a:cubicBezTo>
                  <a:pt x="21129" y="44532"/>
                  <a:pt x="21129" y="44532"/>
                  <a:pt x="21129" y="45911"/>
                </a:cubicBezTo>
                <a:cubicBezTo>
                  <a:pt x="21129" y="45911"/>
                  <a:pt x="21129" y="45911"/>
                  <a:pt x="19734" y="45911"/>
                </a:cubicBezTo>
                <a:cubicBezTo>
                  <a:pt x="21129" y="45911"/>
                  <a:pt x="21129" y="45911"/>
                  <a:pt x="21129" y="45911"/>
                </a:cubicBezTo>
                <a:cubicBezTo>
                  <a:pt x="21129" y="45911"/>
                  <a:pt x="21129" y="45911"/>
                  <a:pt x="21129" y="47290"/>
                </a:cubicBezTo>
                <a:cubicBezTo>
                  <a:pt x="21129" y="47290"/>
                  <a:pt x="21129" y="47290"/>
                  <a:pt x="22524" y="47290"/>
                </a:cubicBezTo>
                <a:cubicBezTo>
                  <a:pt x="22524" y="47290"/>
                  <a:pt x="22524" y="47290"/>
                  <a:pt x="21129" y="47290"/>
                </a:cubicBezTo>
                <a:cubicBezTo>
                  <a:pt x="21129" y="47290"/>
                  <a:pt x="21129" y="47290"/>
                  <a:pt x="22524" y="47290"/>
                </a:cubicBezTo>
                <a:cubicBezTo>
                  <a:pt x="23920" y="47290"/>
                  <a:pt x="23920" y="47290"/>
                  <a:pt x="23920" y="47290"/>
                </a:cubicBezTo>
                <a:cubicBezTo>
                  <a:pt x="22524" y="47290"/>
                  <a:pt x="23920" y="47290"/>
                  <a:pt x="22524" y="47290"/>
                </a:cubicBezTo>
                <a:cubicBezTo>
                  <a:pt x="22524" y="47290"/>
                  <a:pt x="22524" y="47290"/>
                  <a:pt x="22524" y="48669"/>
                </a:cubicBezTo>
                <a:lnTo>
                  <a:pt x="22524" y="47290"/>
                </a:lnTo>
                <a:cubicBezTo>
                  <a:pt x="22524" y="48669"/>
                  <a:pt x="22524" y="48669"/>
                  <a:pt x="22524" y="48669"/>
                </a:cubicBezTo>
                <a:cubicBezTo>
                  <a:pt x="22524" y="48669"/>
                  <a:pt x="22524" y="48669"/>
                  <a:pt x="21129" y="48669"/>
                </a:cubicBezTo>
                <a:lnTo>
                  <a:pt x="21129" y="47290"/>
                </a:lnTo>
                <a:cubicBezTo>
                  <a:pt x="21129" y="47290"/>
                  <a:pt x="21129" y="47290"/>
                  <a:pt x="21129" y="48669"/>
                </a:cubicBezTo>
                <a:lnTo>
                  <a:pt x="21129" y="47290"/>
                </a:lnTo>
                <a:lnTo>
                  <a:pt x="22524" y="47290"/>
                </a:lnTo>
                <a:cubicBezTo>
                  <a:pt x="21129" y="47290"/>
                  <a:pt x="21129" y="47290"/>
                  <a:pt x="21129" y="47290"/>
                </a:cubicBezTo>
                <a:cubicBezTo>
                  <a:pt x="21129" y="47290"/>
                  <a:pt x="21129" y="48669"/>
                  <a:pt x="19734" y="48669"/>
                </a:cubicBezTo>
                <a:cubicBezTo>
                  <a:pt x="19734" y="47290"/>
                  <a:pt x="19734" y="47290"/>
                  <a:pt x="19734" y="48669"/>
                </a:cubicBezTo>
                <a:lnTo>
                  <a:pt x="19734" y="47290"/>
                </a:lnTo>
                <a:cubicBezTo>
                  <a:pt x="19734" y="48669"/>
                  <a:pt x="19734" y="48669"/>
                  <a:pt x="19734" y="48669"/>
                </a:cubicBezTo>
                <a:lnTo>
                  <a:pt x="18338" y="48669"/>
                </a:lnTo>
                <a:lnTo>
                  <a:pt x="18338" y="50049"/>
                </a:lnTo>
                <a:cubicBezTo>
                  <a:pt x="16943" y="50049"/>
                  <a:pt x="16943" y="50049"/>
                  <a:pt x="16943" y="51625"/>
                </a:cubicBezTo>
                <a:lnTo>
                  <a:pt x="16943" y="50049"/>
                </a:lnTo>
                <a:lnTo>
                  <a:pt x="16943" y="51625"/>
                </a:lnTo>
                <a:cubicBezTo>
                  <a:pt x="15548" y="51625"/>
                  <a:pt x="15548" y="51625"/>
                  <a:pt x="15548" y="51625"/>
                </a:cubicBezTo>
                <a:cubicBezTo>
                  <a:pt x="15548" y="51625"/>
                  <a:pt x="15548" y="51625"/>
                  <a:pt x="16943" y="51625"/>
                </a:cubicBezTo>
                <a:lnTo>
                  <a:pt x="15548" y="51625"/>
                </a:lnTo>
                <a:cubicBezTo>
                  <a:pt x="15548" y="53004"/>
                  <a:pt x="15548" y="53004"/>
                  <a:pt x="15548" y="53004"/>
                </a:cubicBezTo>
                <a:cubicBezTo>
                  <a:pt x="15548" y="51625"/>
                  <a:pt x="15548" y="51625"/>
                  <a:pt x="15548" y="53004"/>
                </a:cubicBezTo>
                <a:cubicBezTo>
                  <a:pt x="15548" y="51625"/>
                  <a:pt x="15548" y="51625"/>
                  <a:pt x="15548" y="51625"/>
                </a:cubicBezTo>
                <a:cubicBezTo>
                  <a:pt x="15548" y="51625"/>
                  <a:pt x="15548" y="51625"/>
                  <a:pt x="15548" y="53004"/>
                </a:cubicBezTo>
                <a:lnTo>
                  <a:pt x="14152" y="53004"/>
                </a:lnTo>
                <a:cubicBezTo>
                  <a:pt x="15548" y="53004"/>
                  <a:pt x="15548" y="53004"/>
                  <a:pt x="15548" y="53004"/>
                </a:cubicBezTo>
                <a:lnTo>
                  <a:pt x="14152" y="53004"/>
                </a:lnTo>
                <a:lnTo>
                  <a:pt x="15548" y="53004"/>
                </a:lnTo>
                <a:lnTo>
                  <a:pt x="14152" y="53004"/>
                </a:lnTo>
                <a:lnTo>
                  <a:pt x="15548" y="53004"/>
                </a:lnTo>
                <a:cubicBezTo>
                  <a:pt x="15548" y="53004"/>
                  <a:pt x="15548" y="53004"/>
                  <a:pt x="14152" y="53004"/>
                </a:cubicBezTo>
                <a:cubicBezTo>
                  <a:pt x="15548" y="53004"/>
                  <a:pt x="15548" y="53004"/>
                  <a:pt x="15548" y="53004"/>
                </a:cubicBezTo>
                <a:lnTo>
                  <a:pt x="14152" y="53004"/>
                </a:lnTo>
                <a:lnTo>
                  <a:pt x="15548" y="53004"/>
                </a:lnTo>
                <a:cubicBezTo>
                  <a:pt x="15548" y="53004"/>
                  <a:pt x="15548" y="53004"/>
                  <a:pt x="15548" y="54384"/>
                </a:cubicBezTo>
                <a:lnTo>
                  <a:pt x="14152" y="54384"/>
                </a:lnTo>
                <a:cubicBezTo>
                  <a:pt x="15548" y="54384"/>
                  <a:pt x="15548" y="54384"/>
                  <a:pt x="15548" y="54384"/>
                </a:cubicBezTo>
                <a:cubicBezTo>
                  <a:pt x="14152" y="54384"/>
                  <a:pt x="14152" y="54384"/>
                  <a:pt x="14152" y="54384"/>
                </a:cubicBezTo>
                <a:lnTo>
                  <a:pt x="15548" y="54384"/>
                </a:lnTo>
                <a:cubicBezTo>
                  <a:pt x="15548" y="54384"/>
                  <a:pt x="15548" y="54384"/>
                  <a:pt x="14152" y="54384"/>
                </a:cubicBezTo>
                <a:lnTo>
                  <a:pt x="15548" y="54384"/>
                </a:lnTo>
                <a:cubicBezTo>
                  <a:pt x="14152" y="54384"/>
                  <a:pt x="14152" y="54384"/>
                  <a:pt x="14152" y="54384"/>
                </a:cubicBezTo>
                <a:lnTo>
                  <a:pt x="14152" y="55763"/>
                </a:lnTo>
                <a:cubicBezTo>
                  <a:pt x="14152" y="55763"/>
                  <a:pt x="14152" y="55763"/>
                  <a:pt x="12757" y="55763"/>
                </a:cubicBezTo>
                <a:lnTo>
                  <a:pt x="12757" y="57142"/>
                </a:lnTo>
                <a:lnTo>
                  <a:pt x="12757" y="58522"/>
                </a:lnTo>
                <a:lnTo>
                  <a:pt x="12757" y="59901"/>
                </a:lnTo>
                <a:cubicBezTo>
                  <a:pt x="11362" y="59901"/>
                  <a:pt x="12757" y="59901"/>
                  <a:pt x="11362" y="59901"/>
                </a:cubicBezTo>
                <a:lnTo>
                  <a:pt x="11362" y="58522"/>
                </a:lnTo>
                <a:cubicBezTo>
                  <a:pt x="11362" y="58522"/>
                  <a:pt x="11362" y="58522"/>
                  <a:pt x="11362" y="57142"/>
                </a:cubicBezTo>
                <a:cubicBezTo>
                  <a:pt x="11362" y="58522"/>
                  <a:pt x="11362" y="58522"/>
                  <a:pt x="11362" y="59901"/>
                </a:cubicBezTo>
                <a:lnTo>
                  <a:pt x="11362" y="61280"/>
                </a:lnTo>
                <a:cubicBezTo>
                  <a:pt x="12757" y="61280"/>
                  <a:pt x="12757" y="61280"/>
                  <a:pt x="12757" y="61280"/>
                </a:cubicBezTo>
                <a:cubicBezTo>
                  <a:pt x="12757" y="61280"/>
                  <a:pt x="12757" y="61280"/>
                  <a:pt x="12757" y="62660"/>
                </a:cubicBezTo>
                <a:cubicBezTo>
                  <a:pt x="14152" y="62660"/>
                  <a:pt x="14152" y="62660"/>
                  <a:pt x="14152" y="62660"/>
                </a:cubicBezTo>
                <a:lnTo>
                  <a:pt x="15548" y="62660"/>
                </a:lnTo>
                <a:lnTo>
                  <a:pt x="15548" y="64039"/>
                </a:lnTo>
                <a:cubicBezTo>
                  <a:pt x="15548" y="64039"/>
                  <a:pt x="15548" y="64039"/>
                  <a:pt x="15548" y="62660"/>
                </a:cubicBezTo>
                <a:cubicBezTo>
                  <a:pt x="14152" y="62660"/>
                  <a:pt x="14152" y="64039"/>
                  <a:pt x="14152" y="64039"/>
                </a:cubicBezTo>
                <a:lnTo>
                  <a:pt x="14152" y="62660"/>
                </a:lnTo>
                <a:lnTo>
                  <a:pt x="12757" y="62660"/>
                </a:lnTo>
                <a:lnTo>
                  <a:pt x="11362" y="62660"/>
                </a:lnTo>
                <a:cubicBezTo>
                  <a:pt x="11362" y="62660"/>
                  <a:pt x="11362" y="62660"/>
                  <a:pt x="11362" y="61280"/>
                </a:cubicBezTo>
                <a:cubicBezTo>
                  <a:pt x="11362" y="61280"/>
                  <a:pt x="11362" y="61280"/>
                  <a:pt x="11362" y="62660"/>
                </a:cubicBezTo>
                <a:cubicBezTo>
                  <a:pt x="11362" y="64039"/>
                  <a:pt x="11362" y="66798"/>
                  <a:pt x="11362" y="69753"/>
                </a:cubicBezTo>
                <a:cubicBezTo>
                  <a:pt x="11362" y="69753"/>
                  <a:pt x="11362" y="69753"/>
                  <a:pt x="12757" y="69753"/>
                </a:cubicBezTo>
                <a:cubicBezTo>
                  <a:pt x="12757" y="69753"/>
                  <a:pt x="12757" y="69753"/>
                  <a:pt x="14152" y="69753"/>
                </a:cubicBezTo>
                <a:cubicBezTo>
                  <a:pt x="14152" y="69753"/>
                  <a:pt x="14152" y="69753"/>
                  <a:pt x="14152" y="71133"/>
                </a:cubicBezTo>
                <a:cubicBezTo>
                  <a:pt x="14152" y="69753"/>
                  <a:pt x="14152" y="69753"/>
                  <a:pt x="14152" y="69753"/>
                </a:cubicBezTo>
                <a:cubicBezTo>
                  <a:pt x="15548" y="69753"/>
                  <a:pt x="15548" y="69753"/>
                  <a:pt x="15548" y="69753"/>
                </a:cubicBezTo>
                <a:cubicBezTo>
                  <a:pt x="14152" y="69753"/>
                  <a:pt x="14152" y="69753"/>
                  <a:pt x="14152" y="71133"/>
                </a:cubicBezTo>
                <a:cubicBezTo>
                  <a:pt x="14152" y="71133"/>
                  <a:pt x="14152" y="71133"/>
                  <a:pt x="14152" y="72512"/>
                </a:cubicBezTo>
                <a:cubicBezTo>
                  <a:pt x="15548" y="72512"/>
                  <a:pt x="15548" y="71133"/>
                  <a:pt x="15548" y="71133"/>
                </a:cubicBezTo>
                <a:cubicBezTo>
                  <a:pt x="15548" y="71133"/>
                  <a:pt x="15548" y="71133"/>
                  <a:pt x="14152" y="71133"/>
                </a:cubicBezTo>
                <a:cubicBezTo>
                  <a:pt x="15548" y="71133"/>
                  <a:pt x="15548" y="71133"/>
                  <a:pt x="15548" y="71133"/>
                </a:cubicBezTo>
                <a:lnTo>
                  <a:pt x="15548" y="69753"/>
                </a:lnTo>
                <a:cubicBezTo>
                  <a:pt x="15548" y="69753"/>
                  <a:pt x="15548" y="69753"/>
                  <a:pt x="15548" y="71133"/>
                </a:cubicBezTo>
                <a:lnTo>
                  <a:pt x="16943" y="71133"/>
                </a:lnTo>
                <a:cubicBezTo>
                  <a:pt x="18338" y="71133"/>
                  <a:pt x="18338" y="71133"/>
                  <a:pt x="18338" y="71133"/>
                </a:cubicBezTo>
                <a:cubicBezTo>
                  <a:pt x="19734" y="71133"/>
                  <a:pt x="19734" y="71133"/>
                  <a:pt x="19734" y="71133"/>
                </a:cubicBezTo>
                <a:lnTo>
                  <a:pt x="21129" y="71133"/>
                </a:lnTo>
                <a:cubicBezTo>
                  <a:pt x="19734" y="71133"/>
                  <a:pt x="21129" y="72512"/>
                  <a:pt x="19734" y="72512"/>
                </a:cubicBezTo>
                <a:cubicBezTo>
                  <a:pt x="19734" y="72512"/>
                  <a:pt x="19734" y="72512"/>
                  <a:pt x="21129" y="72512"/>
                </a:cubicBezTo>
                <a:cubicBezTo>
                  <a:pt x="22524" y="72512"/>
                  <a:pt x="22524" y="72512"/>
                  <a:pt x="22524" y="73891"/>
                </a:cubicBezTo>
                <a:lnTo>
                  <a:pt x="22524" y="72512"/>
                </a:lnTo>
                <a:lnTo>
                  <a:pt x="22524" y="73891"/>
                </a:lnTo>
                <a:cubicBezTo>
                  <a:pt x="22524" y="73891"/>
                  <a:pt x="22524" y="73891"/>
                  <a:pt x="23920" y="73891"/>
                </a:cubicBezTo>
                <a:lnTo>
                  <a:pt x="25315" y="73891"/>
                </a:lnTo>
                <a:lnTo>
                  <a:pt x="25315" y="75270"/>
                </a:lnTo>
                <a:lnTo>
                  <a:pt x="26710" y="75270"/>
                </a:lnTo>
                <a:lnTo>
                  <a:pt x="26710" y="76650"/>
                </a:lnTo>
                <a:lnTo>
                  <a:pt x="25315" y="76650"/>
                </a:lnTo>
                <a:lnTo>
                  <a:pt x="25315" y="78029"/>
                </a:lnTo>
                <a:cubicBezTo>
                  <a:pt x="26710" y="78029"/>
                  <a:pt x="26710" y="78029"/>
                  <a:pt x="26710" y="78029"/>
                </a:cubicBezTo>
                <a:cubicBezTo>
                  <a:pt x="28106" y="78029"/>
                  <a:pt x="28106" y="76650"/>
                  <a:pt x="28106" y="76650"/>
                </a:cubicBezTo>
                <a:cubicBezTo>
                  <a:pt x="28106" y="78029"/>
                  <a:pt x="29501" y="78029"/>
                  <a:pt x="29501" y="78029"/>
                </a:cubicBezTo>
                <a:cubicBezTo>
                  <a:pt x="30897" y="78029"/>
                  <a:pt x="30897" y="78029"/>
                  <a:pt x="30897" y="78029"/>
                </a:cubicBezTo>
                <a:lnTo>
                  <a:pt x="32491" y="78029"/>
                </a:lnTo>
                <a:cubicBezTo>
                  <a:pt x="32491" y="78029"/>
                  <a:pt x="32491" y="79408"/>
                  <a:pt x="33887" y="79408"/>
                </a:cubicBezTo>
                <a:cubicBezTo>
                  <a:pt x="35282" y="79408"/>
                  <a:pt x="35282" y="80788"/>
                  <a:pt x="35282" y="80788"/>
                </a:cubicBezTo>
                <a:cubicBezTo>
                  <a:pt x="35282" y="82167"/>
                  <a:pt x="33887" y="82167"/>
                  <a:pt x="33887" y="82167"/>
                </a:cubicBezTo>
                <a:cubicBezTo>
                  <a:pt x="33887" y="82167"/>
                  <a:pt x="33887" y="82167"/>
                  <a:pt x="33887" y="83546"/>
                </a:cubicBezTo>
                <a:cubicBezTo>
                  <a:pt x="33887" y="83546"/>
                  <a:pt x="33887" y="83546"/>
                  <a:pt x="32491" y="83546"/>
                </a:cubicBezTo>
                <a:cubicBezTo>
                  <a:pt x="32491" y="83546"/>
                  <a:pt x="32491" y="83546"/>
                  <a:pt x="32491" y="84926"/>
                </a:cubicBezTo>
                <a:lnTo>
                  <a:pt x="32491" y="86305"/>
                </a:lnTo>
                <a:cubicBezTo>
                  <a:pt x="32491" y="86305"/>
                  <a:pt x="32491" y="86305"/>
                  <a:pt x="32491" y="87684"/>
                </a:cubicBezTo>
                <a:cubicBezTo>
                  <a:pt x="30897" y="87684"/>
                  <a:pt x="30897" y="87684"/>
                  <a:pt x="30897" y="89064"/>
                </a:cubicBezTo>
                <a:cubicBezTo>
                  <a:pt x="30897" y="89064"/>
                  <a:pt x="30897" y="89064"/>
                  <a:pt x="29501" y="89064"/>
                </a:cubicBezTo>
                <a:cubicBezTo>
                  <a:pt x="29501" y="89064"/>
                  <a:pt x="29501" y="89064"/>
                  <a:pt x="29501" y="90640"/>
                </a:cubicBezTo>
                <a:cubicBezTo>
                  <a:pt x="29501" y="90640"/>
                  <a:pt x="29501" y="89064"/>
                  <a:pt x="28106" y="89064"/>
                </a:cubicBezTo>
                <a:cubicBezTo>
                  <a:pt x="28106" y="90640"/>
                  <a:pt x="28106" y="90640"/>
                  <a:pt x="28106" y="90640"/>
                </a:cubicBezTo>
                <a:cubicBezTo>
                  <a:pt x="28106" y="90640"/>
                  <a:pt x="28106" y="90640"/>
                  <a:pt x="26710" y="90640"/>
                </a:cubicBezTo>
                <a:cubicBezTo>
                  <a:pt x="28106" y="90640"/>
                  <a:pt x="26710" y="92019"/>
                  <a:pt x="26710" y="92019"/>
                </a:cubicBezTo>
                <a:cubicBezTo>
                  <a:pt x="28106" y="93399"/>
                  <a:pt x="26710" y="93399"/>
                  <a:pt x="26710" y="93399"/>
                </a:cubicBezTo>
                <a:cubicBezTo>
                  <a:pt x="26710" y="94778"/>
                  <a:pt x="25315" y="94778"/>
                  <a:pt x="25315" y="94778"/>
                </a:cubicBezTo>
                <a:cubicBezTo>
                  <a:pt x="25315" y="94778"/>
                  <a:pt x="26710" y="94778"/>
                  <a:pt x="26710" y="93399"/>
                </a:cubicBezTo>
                <a:lnTo>
                  <a:pt x="25315" y="93399"/>
                </a:lnTo>
                <a:cubicBezTo>
                  <a:pt x="25315" y="93399"/>
                  <a:pt x="25315" y="93399"/>
                  <a:pt x="25315" y="94778"/>
                </a:cubicBezTo>
                <a:cubicBezTo>
                  <a:pt x="33887" y="103054"/>
                  <a:pt x="46445" y="108571"/>
                  <a:pt x="59202" y="108571"/>
                </a:cubicBezTo>
                <a:cubicBezTo>
                  <a:pt x="83122" y="108571"/>
                  <a:pt x="102857" y="90640"/>
                  <a:pt x="107043" y="68374"/>
                </a:cubicBezTo>
                <a:cubicBezTo>
                  <a:pt x="107043" y="66798"/>
                  <a:pt x="107043" y="66798"/>
                  <a:pt x="107043" y="66798"/>
                </a:cubicBezTo>
                <a:cubicBezTo>
                  <a:pt x="107043" y="65418"/>
                  <a:pt x="105647" y="65418"/>
                  <a:pt x="105647" y="65418"/>
                </a:cubicBezTo>
                <a:cubicBezTo>
                  <a:pt x="105647" y="65418"/>
                  <a:pt x="105647" y="65418"/>
                  <a:pt x="105647" y="64039"/>
                </a:cubicBezTo>
                <a:cubicBezTo>
                  <a:pt x="105647" y="64039"/>
                  <a:pt x="105647" y="64039"/>
                  <a:pt x="105647" y="62660"/>
                </a:cubicBezTo>
                <a:lnTo>
                  <a:pt x="105647" y="61280"/>
                </a:lnTo>
                <a:cubicBezTo>
                  <a:pt x="105647" y="61280"/>
                  <a:pt x="105647" y="61280"/>
                  <a:pt x="104252" y="61280"/>
                </a:cubicBezTo>
                <a:cubicBezTo>
                  <a:pt x="104252" y="59901"/>
                  <a:pt x="104252" y="59901"/>
                  <a:pt x="104252" y="59901"/>
                </a:cubicBezTo>
                <a:cubicBezTo>
                  <a:pt x="102857" y="59901"/>
                  <a:pt x="102857" y="59901"/>
                  <a:pt x="102857" y="59901"/>
                </a:cubicBezTo>
                <a:cubicBezTo>
                  <a:pt x="102857" y="59901"/>
                  <a:pt x="102857" y="59901"/>
                  <a:pt x="104252" y="59901"/>
                </a:cubicBezTo>
                <a:lnTo>
                  <a:pt x="102857" y="59901"/>
                </a:lnTo>
                <a:lnTo>
                  <a:pt x="102857" y="58522"/>
                </a:lnTo>
                <a:cubicBezTo>
                  <a:pt x="102857" y="58522"/>
                  <a:pt x="102857" y="58522"/>
                  <a:pt x="102857" y="57142"/>
                </a:cubicBezTo>
                <a:cubicBezTo>
                  <a:pt x="102857" y="58522"/>
                  <a:pt x="102857" y="58522"/>
                  <a:pt x="101461" y="58522"/>
                </a:cubicBezTo>
                <a:cubicBezTo>
                  <a:pt x="101461" y="57142"/>
                  <a:pt x="101461" y="57142"/>
                  <a:pt x="101461" y="57142"/>
                </a:cubicBezTo>
                <a:cubicBezTo>
                  <a:pt x="101461" y="57142"/>
                  <a:pt x="101461" y="57142"/>
                  <a:pt x="101461" y="58522"/>
                </a:cubicBezTo>
                <a:cubicBezTo>
                  <a:pt x="101461" y="58522"/>
                  <a:pt x="101461" y="58522"/>
                  <a:pt x="100066" y="58522"/>
                </a:cubicBezTo>
                <a:lnTo>
                  <a:pt x="100066" y="59901"/>
                </a:lnTo>
                <a:cubicBezTo>
                  <a:pt x="98671" y="59901"/>
                  <a:pt x="98671" y="59901"/>
                  <a:pt x="98671" y="59901"/>
                </a:cubicBezTo>
                <a:lnTo>
                  <a:pt x="97275" y="61280"/>
                </a:lnTo>
                <a:cubicBezTo>
                  <a:pt x="95880" y="61280"/>
                  <a:pt x="95880" y="61280"/>
                  <a:pt x="95880" y="61280"/>
                </a:cubicBezTo>
                <a:cubicBezTo>
                  <a:pt x="95880" y="61280"/>
                  <a:pt x="95880" y="61280"/>
                  <a:pt x="95880" y="62660"/>
                </a:cubicBezTo>
                <a:lnTo>
                  <a:pt x="95880" y="64039"/>
                </a:lnTo>
                <a:cubicBezTo>
                  <a:pt x="95880" y="64039"/>
                  <a:pt x="95880" y="64039"/>
                  <a:pt x="95880" y="65418"/>
                </a:cubicBezTo>
                <a:cubicBezTo>
                  <a:pt x="95880" y="65418"/>
                  <a:pt x="95880" y="65418"/>
                  <a:pt x="94485" y="65418"/>
                </a:cubicBezTo>
                <a:cubicBezTo>
                  <a:pt x="94485" y="64039"/>
                  <a:pt x="94485" y="64039"/>
                  <a:pt x="92890" y="64039"/>
                </a:cubicBezTo>
                <a:cubicBezTo>
                  <a:pt x="92890" y="64039"/>
                  <a:pt x="92890" y="64039"/>
                  <a:pt x="92890" y="62660"/>
                </a:cubicBezTo>
                <a:lnTo>
                  <a:pt x="92890" y="61280"/>
                </a:lnTo>
                <a:cubicBezTo>
                  <a:pt x="92890" y="61280"/>
                  <a:pt x="92890" y="59901"/>
                  <a:pt x="91495" y="59901"/>
                </a:cubicBezTo>
                <a:cubicBezTo>
                  <a:pt x="91495" y="58522"/>
                  <a:pt x="91495" y="58522"/>
                  <a:pt x="91495" y="58522"/>
                </a:cubicBezTo>
                <a:cubicBezTo>
                  <a:pt x="92890" y="58522"/>
                  <a:pt x="91495" y="58522"/>
                  <a:pt x="91495" y="58522"/>
                </a:cubicBezTo>
                <a:cubicBezTo>
                  <a:pt x="90099" y="58522"/>
                  <a:pt x="90099" y="58522"/>
                  <a:pt x="90099" y="58522"/>
                </a:cubicBezTo>
                <a:cubicBezTo>
                  <a:pt x="90099" y="58522"/>
                  <a:pt x="90099" y="58522"/>
                  <a:pt x="90099" y="57142"/>
                </a:cubicBezTo>
                <a:cubicBezTo>
                  <a:pt x="90099" y="58522"/>
                  <a:pt x="90099" y="57142"/>
                  <a:pt x="90099" y="57142"/>
                </a:cubicBezTo>
                <a:cubicBezTo>
                  <a:pt x="88704" y="57142"/>
                  <a:pt x="88704" y="57142"/>
                  <a:pt x="88704" y="57142"/>
                </a:cubicBezTo>
                <a:cubicBezTo>
                  <a:pt x="88704" y="55763"/>
                  <a:pt x="88704" y="55763"/>
                  <a:pt x="88704" y="55763"/>
                </a:cubicBezTo>
                <a:cubicBezTo>
                  <a:pt x="88704" y="55763"/>
                  <a:pt x="87308" y="57142"/>
                  <a:pt x="87308" y="55763"/>
                </a:cubicBezTo>
                <a:lnTo>
                  <a:pt x="85913" y="55763"/>
                </a:lnTo>
                <a:cubicBezTo>
                  <a:pt x="85913" y="57142"/>
                  <a:pt x="85913" y="57142"/>
                  <a:pt x="85913" y="57142"/>
                </a:cubicBezTo>
                <a:lnTo>
                  <a:pt x="85913" y="55763"/>
                </a:lnTo>
                <a:cubicBezTo>
                  <a:pt x="84518" y="55763"/>
                  <a:pt x="84518" y="55763"/>
                  <a:pt x="84518" y="55763"/>
                </a:cubicBezTo>
                <a:cubicBezTo>
                  <a:pt x="83122" y="55763"/>
                  <a:pt x="83122" y="55763"/>
                  <a:pt x="83122" y="55763"/>
                </a:cubicBezTo>
                <a:lnTo>
                  <a:pt x="81727" y="55763"/>
                </a:lnTo>
                <a:cubicBezTo>
                  <a:pt x="81727" y="55763"/>
                  <a:pt x="80332" y="55763"/>
                  <a:pt x="80332" y="54384"/>
                </a:cubicBezTo>
                <a:cubicBezTo>
                  <a:pt x="80332" y="54384"/>
                  <a:pt x="80332" y="54384"/>
                  <a:pt x="80332" y="53004"/>
                </a:cubicBezTo>
                <a:cubicBezTo>
                  <a:pt x="78936" y="53004"/>
                  <a:pt x="78936" y="53004"/>
                  <a:pt x="78936" y="53004"/>
                </a:cubicBezTo>
                <a:cubicBezTo>
                  <a:pt x="78936" y="53004"/>
                  <a:pt x="78936" y="53004"/>
                  <a:pt x="78936" y="54384"/>
                </a:cubicBezTo>
                <a:cubicBezTo>
                  <a:pt x="78936" y="54384"/>
                  <a:pt x="78936" y="54384"/>
                  <a:pt x="78936" y="55763"/>
                </a:cubicBezTo>
                <a:cubicBezTo>
                  <a:pt x="78936" y="55763"/>
                  <a:pt x="78936" y="55763"/>
                  <a:pt x="80332" y="55763"/>
                </a:cubicBezTo>
                <a:cubicBezTo>
                  <a:pt x="80332" y="55763"/>
                  <a:pt x="80332" y="55763"/>
                  <a:pt x="78936" y="55763"/>
                </a:cubicBezTo>
                <a:lnTo>
                  <a:pt x="80332" y="55763"/>
                </a:lnTo>
                <a:cubicBezTo>
                  <a:pt x="78936" y="55763"/>
                  <a:pt x="78936" y="55763"/>
                  <a:pt x="80332" y="55763"/>
                </a:cubicBezTo>
                <a:lnTo>
                  <a:pt x="80332" y="57142"/>
                </a:lnTo>
                <a:cubicBezTo>
                  <a:pt x="80332" y="55763"/>
                  <a:pt x="80332" y="55763"/>
                  <a:pt x="80332" y="55763"/>
                </a:cubicBezTo>
                <a:lnTo>
                  <a:pt x="80332" y="57142"/>
                </a:lnTo>
                <a:cubicBezTo>
                  <a:pt x="81727" y="57142"/>
                  <a:pt x="81727" y="57142"/>
                  <a:pt x="81727" y="57142"/>
                </a:cubicBezTo>
                <a:cubicBezTo>
                  <a:pt x="83122" y="55763"/>
                  <a:pt x="83122" y="55763"/>
                  <a:pt x="83122" y="55763"/>
                </a:cubicBezTo>
                <a:lnTo>
                  <a:pt x="83122" y="57142"/>
                </a:lnTo>
                <a:lnTo>
                  <a:pt x="84518" y="57142"/>
                </a:lnTo>
                <a:cubicBezTo>
                  <a:pt x="84518" y="57142"/>
                  <a:pt x="84518" y="57142"/>
                  <a:pt x="84518" y="58522"/>
                </a:cubicBezTo>
                <a:cubicBezTo>
                  <a:pt x="84518" y="59901"/>
                  <a:pt x="84518" y="59901"/>
                  <a:pt x="84518" y="59901"/>
                </a:cubicBezTo>
                <a:cubicBezTo>
                  <a:pt x="83122" y="59901"/>
                  <a:pt x="83122" y="59901"/>
                  <a:pt x="83122" y="59901"/>
                </a:cubicBezTo>
                <a:lnTo>
                  <a:pt x="83122" y="61280"/>
                </a:lnTo>
                <a:cubicBezTo>
                  <a:pt x="81727" y="61280"/>
                  <a:pt x="81727" y="61280"/>
                  <a:pt x="81727" y="61280"/>
                </a:cubicBezTo>
                <a:lnTo>
                  <a:pt x="80332" y="61280"/>
                </a:lnTo>
                <a:cubicBezTo>
                  <a:pt x="80332" y="62660"/>
                  <a:pt x="80332" y="62660"/>
                  <a:pt x="78936" y="62660"/>
                </a:cubicBezTo>
                <a:lnTo>
                  <a:pt x="77541" y="62660"/>
                </a:lnTo>
                <a:cubicBezTo>
                  <a:pt x="76146" y="64039"/>
                  <a:pt x="76146" y="64039"/>
                  <a:pt x="76146" y="62660"/>
                </a:cubicBezTo>
                <a:cubicBezTo>
                  <a:pt x="76146" y="62660"/>
                  <a:pt x="76146" y="62660"/>
                  <a:pt x="76146" y="61280"/>
                </a:cubicBezTo>
                <a:cubicBezTo>
                  <a:pt x="76146" y="61280"/>
                  <a:pt x="74750" y="61280"/>
                  <a:pt x="74750" y="59901"/>
                </a:cubicBezTo>
                <a:cubicBezTo>
                  <a:pt x="74750" y="59901"/>
                  <a:pt x="74750" y="59901"/>
                  <a:pt x="73355" y="58522"/>
                </a:cubicBezTo>
                <a:cubicBezTo>
                  <a:pt x="73355" y="58522"/>
                  <a:pt x="73355" y="58522"/>
                  <a:pt x="73355" y="57142"/>
                </a:cubicBezTo>
                <a:cubicBezTo>
                  <a:pt x="73355" y="55763"/>
                  <a:pt x="71960" y="55763"/>
                  <a:pt x="71960" y="55763"/>
                </a:cubicBezTo>
                <a:cubicBezTo>
                  <a:pt x="71960" y="54384"/>
                  <a:pt x="71960" y="54384"/>
                  <a:pt x="71960" y="54384"/>
                </a:cubicBezTo>
                <a:cubicBezTo>
                  <a:pt x="71960" y="53004"/>
                  <a:pt x="70365" y="53004"/>
                  <a:pt x="70365" y="53004"/>
                </a:cubicBezTo>
                <a:cubicBezTo>
                  <a:pt x="70365" y="53004"/>
                  <a:pt x="70365" y="53004"/>
                  <a:pt x="71960" y="51625"/>
                </a:cubicBezTo>
                <a:cubicBezTo>
                  <a:pt x="71960" y="50049"/>
                  <a:pt x="71960" y="50049"/>
                  <a:pt x="71960" y="50049"/>
                </a:cubicBezTo>
                <a:cubicBezTo>
                  <a:pt x="71960" y="50049"/>
                  <a:pt x="71960" y="50049"/>
                  <a:pt x="70365" y="50049"/>
                </a:cubicBezTo>
                <a:cubicBezTo>
                  <a:pt x="70365" y="50049"/>
                  <a:pt x="70365" y="50049"/>
                  <a:pt x="68970" y="50049"/>
                </a:cubicBezTo>
                <a:cubicBezTo>
                  <a:pt x="68970" y="50049"/>
                  <a:pt x="68970" y="48669"/>
                  <a:pt x="68970" y="50049"/>
                </a:cubicBezTo>
                <a:cubicBezTo>
                  <a:pt x="68970" y="50049"/>
                  <a:pt x="68970" y="50049"/>
                  <a:pt x="67574" y="50049"/>
                </a:cubicBezTo>
                <a:cubicBezTo>
                  <a:pt x="67574" y="48669"/>
                  <a:pt x="67574" y="48669"/>
                  <a:pt x="67574" y="48669"/>
                </a:cubicBezTo>
                <a:cubicBezTo>
                  <a:pt x="66179" y="48669"/>
                  <a:pt x="66179" y="48669"/>
                  <a:pt x="66179" y="48669"/>
                </a:cubicBezTo>
                <a:cubicBezTo>
                  <a:pt x="67574" y="48669"/>
                  <a:pt x="67574" y="48669"/>
                  <a:pt x="66179" y="48669"/>
                </a:cubicBezTo>
                <a:lnTo>
                  <a:pt x="67574" y="48669"/>
                </a:lnTo>
                <a:lnTo>
                  <a:pt x="66179" y="48669"/>
                </a:lnTo>
                <a:cubicBezTo>
                  <a:pt x="66179" y="47290"/>
                  <a:pt x="66179" y="47290"/>
                  <a:pt x="66179" y="47290"/>
                </a:cubicBezTo>
                <a:cubicBezTo>
                  <a:pt x="66179" y="47290"/>
                  <a:pt x="66179" y="47290"/>
                  <a:pt x="67574" y="47290"/>
                </a:cubicBezTo>
                <a:cubicBezTo>
                  <a:pt x="66179" y="47290"/>
                  <a:pt x="66179" y="47290"/>
                  <a:pt x="66179" y="47290"/>
                </a:cubicBezTo>
                <a:lnTo>
                  <a:pt x="67574" y="47290"/>
                </a:lnTo>
                <a:lnTo>
                  <a:pt x="68970" y="47290"/>
                </a:lnTo>
                <a:cubicBezTo>
                  <a:pt x="68970" y="47290"/>
                  <a:pt x="68970" y="47290"/>
                  <a:pt x="67574" y="47290"/>
                </a:cubicBezTo>
                <a:cubicBezTo>
                  <a:pt x="67574" y="47290"/>
                  <a:pt x="67574" y="47290"/>
                  <a:pt x="67574" y="45911"/>
                </a:cubicBezTo>
                <a:lnTo>
                  <a:pt x="68970" y="47290"/>
                </a:lnTo>
                <a:lnTo>
                  <a:pt x="68970" y="45911"/>
                </a:lnTo>
                <a:cubicBezTo>
                  <a:pt x="68970" y="47290"/>
                  <a:pt x="68970" y="47290"/>
                  <a:pt x="68970" y="47290"/>
                </a:cubicBezTo>
                <a:cubicBezTo>
                  <a:pt x="68970" y="45911"/>
                  <a:pt x="68970" y="45911"/>
                  <a:pt x="68970" y="45911"/>
                </a:cubicBezTo>
                <a:lnTo>
                  <a:pt x="70365" y="45911"/>
                </a:lnTo>
                <a:cubicBezTo>
                  <a:pt x="70365" y="45911"/>
                  <a:pt x="70365" y="45911"/>
                  <a:pt x="71960" y="45911"/>
                </a:cubicBezTo>
                <a:cubicBezTo>
                  <a:pt x="71960" y="45911"/>
                  <a:pt x="71960" y="47290"/>
                  <a:pt x="73355" y="47290"/>
                </a:cubicBezTo>
                <a:lnTo>
                  <a:pt x="74750" y="47290"/>
                </a:lnTo>
                <a:lnTo>
                  <a:pt x="74750" y="45911"/>
                </a:lnTo>
                <a:cubicBezTo>
                  <a:pt x="74750" y="44532"/>
                  <a:pt x="74750" y="44532"/>
                  <a:pt x="74750" y="44532"/>
                </a:cubicBezTo>
                <a:lnTo>
                  <a:pt x="73355" y="44532"/>
                </a:lnTo>
                <a:lnTo>
                  <a:pt x="71960" y="44532"/>
                </a:lnTo>
                <a:cubicBezTo>
                  <a:pt x="71960" y="44532"/>
                  <a:pt x="73355" y="44532"/>
                  <a:pt x="73355" y="43152"/>
                </a:cubicBezTo>
                <a:cubicBezTo>
                  <a:pt x="73355" y="43152"/>
                  <a:pt x="73355" y="43152"/>
                  <a:pt x="71960" y="43152"/>
                </a:cubicBezTo>
                <a:cubicBezTo>
                  <a:pt x="70365" y="43152"/>
                  <a:pt x="70365" y="43152"/>
                  <a:pt x="70365" y="43152"/>
                </a:cubicBezTo>
                <a:cubicBezTo>
                  <a:pt x="70365" y="43152"/>
                  <a:pt x="71960" y="43152"/>
                  <a:pt x="71960" y="44532"/>
                </a:cubicBezTo>
                <a:cubicBezTo>
                  <a:pt x="71960" y="44532"/>
                  <a:pt x="71960" y="44532"/>
                  <a:pt x="70365" y="44532"/>
                </a:cubicBezTo>
                <a:cubicBezTo>
                  <a:pt x="70365" y="43152"/>
                  <a:pt x="70365" y="43152"/>
                  <a:pt x="70365" y="43152"/>
                </a:cubicBezTo>
                <a:cubicBezTo>
                  <a:pt x="70365" y="43152"/>
                  <a:pt x="70365" y="43152"/>
                  <a:pt x="68970" y="43152"/>
                </a:cubicBezTo>
                <a:cubicBezTo>
                  <a:pt x="68970" y="43152"/>
                  <a:pt x="68970" y="43152"/>
                  <a:pt x="70365" y="43152"/>
                </a:cubicBezTo>
                <a:cubicBezTo>
                  <a:pt x="68970" y="43152"/>
                  <a:pt x="68970" y="43152"/>
                  <a:pt x="68970" y="43152"/>
                </a:cubicBezTo>
                <a:cubicBezTo>
                  <a:pt x="68970" y="43152"/>
                  <a:pt x="67574" y="43152"/>
                  <a:pt x="68970" y="43152"/>
                </a:cubicBezTo>
                <a:cubicBezTo>
                  <a:pt x="68970" y="44532"/>
                  <a:pt x="68970" y="44532"/>
                  <a:pt x="68970" y="44532"/>
                </a:cubicBezTo>
                <a:cubicBezTo>
                  <a:pt x="68970" y="44532"/>
                  <a:pt x="68970" y="44532"/>
                  <a:pt x="67574" y="44532"/>
                </a:cubicBezTo>
                <a:cubicBezTo>
                  <a:pt x="67574" y="44532"/>
                  <a:pt x="67574" y="44532"/>
                  <a:pt x="67574" y="45911"/>
                </a:cubicBezTo>
                <a:cubicBezTo>
                  <a:pt x="67574" y="47290"/>
                  <a:pt x="67574" y="47290"/>
                  <a:pt x="67574" y="47290"/>
                </a:cubicBezTo>
                <a:lnTo>
                  <a:pt x="66179" y="47290"/>
                </a:lnTo>
                <a:cubicBezTo>
                  <a:pt x="66179" y="47290"/>
                  <a:pt x="66179" y="47290"/>
                  <a:pt x="64784" y="47290"/>
                </a:cubicBezTo>
                <a:cubicBezTo>
                  <a:pt x="64784" y="47290"/>
                  <a:pt x="64784" y="47290"/>
                  <a:pt x="64784" y="48669"/>
                </a:cubicBezTo>
                <a:cubicBezTo>
                  <a:pt x="64784" y="48669"/>
                  <a:pt x="64784" y="48669"/>
                  <a:pt x="64784" y="50049"/>
                </a:cubicBezTo>
                <a:lnTo>
                  <a:pt x="64784" y="48669"/>
                </a:lnTo>
                <a:cubicBezTo>
                  <a:pt x="64784" y="48669"/>
                  <a:pt x="64784" y="48669"/>
                  <a:pt x="63388" y="50049"/>
                </a:cubicBezTo>
                <a:cubicBezTo>
                  <a:pt x="63388" y="48669"/>
                  <a:pt x="63388" y="48669"/>
                  <a:pt x="63388" y="48669"/>
                </a:cubicBezTo>
                <a:lnTo>
                  <a:pt x="64784" y="48669"/>
                </a:lnTo>
                <a:lnTo>
                  <a:pt x="63388" y="48669"/>
                </a:lnTo>
                <a:cubicBezTo>
                  <a:pt x="63388" y="48669"/>
                  <a:pt x="63388" y="48669"/>
                  <a:pt x="63388" y="47290"/>
                </a:cubicBezTo>
                <a:cubicBezTo>
                  <a:pt x="63388" y="48669"/>
                  <a:pt x="63388" y="47290"/>
                  <a:pt x="63388" y="47290"/>
                </a:cubicBezTo>
                <a:lnTo>
                  <a:pt x="63388" y="45911"/>
                </a:lnTo>
                <a:cubicBezTo>
                  <a:pt x="63388" y="45911"/>
                  <a:pt x="63388" y="45911"/>
                  <a:pt x="61993" y="45911"/>
                </a:cubicBezTo>
                <a:lnTo>
                  <a:pt x="60598" y="44532"/>
                </a:lnTo>
                <a:cubicBezTo>
                  <a:pt x="59202" y="44532"/>
                  <a:pt x="59202" y="44532"/>
                  <a:pt x="59202" y="44532"/>
                </a:cubicBezTo>
                <a:lnTo>
                  <a:pt x="59202" y="43152"/>
                </a:lnTo>
                <a:lnTo>
                  <a:pt x="59202" y="44532"/>
                </a:lnTo>
                <a:cubicBezTo>
                  <a:pt x="59202" y="45911"/>
                  <a:pt x="59202" y="45911"/>
                  <a:pt x="59202" y="45911"/>
                </a:cubicBezTo>
                <a:lnTo>
                  <a:pt x="60598" y="45911"/>
                </a:lnTo>
                <a:cubicBezTo>
                  <a:pt x="61993" y="47290"/>
                  <a:pt x="61993" y="47290"/>
                  <a:pt x="61993" y="47290"/>
                </a:cubicBezTo>
                <a:lnTo>
                  <a:pt x="60598" y="47290"/>
                </a:lnTo>
                <a:cubicBezTo>
                  <a:pt x="61993" y="47290"/>
                  <a:pt x="61993" y="47290"/>
                  <a:pt x="61993" y="47290"/>
                </a:cubicBezTo>
                <a:cubicBezTo>
                  <a:pt x="61993" y="47290"/>
                  <a:pt x="61993" y="47290"/>
                  <a:pt x="61993" y="48669"/>
                </a:cubicBezTo>
                <a:cubicBezTo>
                  <a:pt x="61993" y="48669"/>
                  <a:pt x="61993" y="48669"/>
                  <a:pt x="60598" y="48669"/>
                </a:cubicBezTo>
                <a:lnTo>
                  <a:pt x="60598" y="47290"/>
                </a:lnTo>
                <a:cubicBezTo>
                  <a:pt x="60598" y="47290"/>
                  <a:pt x="60598" y="47290"/>
                  <a:pt x="59202" y="47290"/>
                </a:cubicBezTo>
                <a:cubicBezTo>
                  <a:pt x="59202" y="45911"/>
                  <a:pt x="59202" y="47290"/>
                  <a:pt x="59202" y="45911"/>
                </a:cubicBezTo>
                <a:cubicBezTo>
                  <a:pt x="59202" y="45911"/>
                  <a:pt x="59202" y="45911"/>
                  <a:pt x="57807" y="45911"/>
                </a:cubicBezTo>
                <a:lnTo>
                  <a:pt x="57807" y="44532"/>
                </a:lnTo>
                <a:lnTo>
                  <a:pt x="56411" y="44532"/>
                </a:lnTo>
                <a:cubicBezTo>
                  <a:pt x="56411" y="44532"/>
                  <a:pt x="56411" y="45911"/>
                  <a:pt x="55016" y="45911"/>
                </a:cubicBezTo>
                <a:cubicBezTo>
                  <a:pt x="55016" y="44532"/>
                  <a:pt x="55016" y="45911"/>
                  <a:pt x="55016" y="45911"/>
                </a:cubicBezTo>
                <a:cubicBezTo>
                  <a:pt x="55016" y="45911"/>
                  <a:pt x="55016" y="44532"/>
                  <a:pt x="53621" y="45911"/>
                </a:cubicBezTo>
                <a:cubicBezTo>
                  <a:pt x="53621" y="47290"/>
                  <a:pt x="52225" y="45911"/>
                  <a:pt x="52225" y="47290"/>
                </a:cubicBezTo>
                <a:cubicBezTo>
                  <a:pt x="52225" y="47290"/>
                  <a:pt x="52225" y="47290"/>
                  <a:pt x="52225" y="48669"/>
                </a:cubicBezTo>
                <a:lnTo>
                  <a:pt x="50830" y="48669"/>
                </a:lnTo>
                <a:cubicBezTo>
                  <a:pt x="50830" y="48669"/>
                  <a:pt x="50830" y="48669"/>
                  <a:pt x="50830" y="50049"/>
                </a:cubicBezTo>
                <a:lnTo>
                  <a:pt x="49435" y="50049"/>
                </a:lnTo>
                <a:cubicBezTo>
                  <a:pt x="49435" y="50049"/>
                  <a:pt x="49435" y="50049"/>
                  <a:pt x="47840" y="50049"/>
                </a:cubicBezTo>
                <a:cubicBezTo>
                  <a:pt x="47840" y="48669"/>
                  <a:pt x="47840" y="48669"/>
                  <a:pt x="47840" y="48669"/>
                </a:cubicBezTo>
                <a:cubicBezTo>
                  <a:pt x="46445" y="48669"/>
                  <a:pt x="47840" y="48669"/>
                  <a:pt x="47840" y="48669"/>
                </a:cubicBezTo>
                <a:lnTo>
                  <a:pt x="46445" y="48669"/>
                </a:lnTo>
                <a:cubicBezTo>
                  <a:pt x="46445" y="48669"/>
                  <a:pt x="46445" y="48669"/>
                  <a:pt x="47840" y="48669"/>
                </a:cubicBezTo>
                <a:cubicBezTo>
                  <a:pt x="47840" y="48669"/>
                  <a:pt x="47840" y="48669"/>
                  <a:pt x="46445" y="48669"/>
                </a:cubicBezTo>
                <a:lnTo>
                  <a:pt x="46445" y="47290"/>
                </a:lnTo>
                <a:cubicBezTo>
                  <a:pt x="47840" y="47290"/>
                  <a:pt x="47840" y="47290"/>
                  <a:pt x="47840" y="45911"/>
                </a:cubicBezTo>
                <a:cubicBezTo>
                  <a:pt x="47840" y="45911"/>
                  <a:pt x="47840" y="45911"/>
                  <a:pt x="46445" y="45911"/>
                </a:cubicBezTo>
                <a:lnTo>
                  <a:pt x="47840" y="45911"/>
                </a:lnTo>
                <a:cubicBezTo>
                  <a:pt x="47840" y="44532"/>
                  <a:pt x="47840" y="44532"/>
                  <a:pt x="47840" y="44532"/>
                </a:cubicBezTo>
                <a:lnTo>
                  <a:pt x="49435" y="44532"/>
                </a:lnTo>
                <a:cubicBezTo>
                  <a:pt x="49435" y="44532"/>
                  <a:pt x="50830" y="45911"/>
                  <a:pt x="50830" y="44532"/>
                </a:cubicBezTo>
                <a:lnTo>
                  <a:pt x="50830" y="45911"/>
                </a:lnTo>
                <a:cubicBezTo>
                  <a:pt x="50830" y="44532"/>
                  <a:pt x="50830" y="44532"/>
                  <a:pt x="50830" y="44532"/>
                </a:cubicBezTo>
                <a:cubicBezTo>
                  <a:pt x="52225" y="44532"/>
                  <a:pt x="52225" y="44532"/>
                  <a:pt x="52225" y="44532"/>
                </a:cubicBezTo>
                <a:lnTo>
                  <a:pt x="50830" y="44532"/>
                </a:lnTo>
                <a:cubicBezTo>
                  <a:pt x="50830" y="44532"/>
                  <a:pt x="50830" y="44532"/>
                  <a:pt x="52225" y="43152"/>
                </a:cubicBezTo>
                <a:cubicBezTo>
                  <a:pt x="52225" y="44532"/>
                  <a:pt x="52225" y="44532"/>
                  <a:pt x="52225" y="44532"/>
                </a:cubicBezTo>
                <a:lnTo>
                  <a:pt x="52225" y="43152"/>
                </a:lnTo>
                <a:cubicBezTo>
                  <a:pt x="50830" y="43152"/>
                  <a:pt x="52225" y="43152"/>
                  <a:pt x="50830" y="43152"/>
                </a:cubicBezTo>
                <a:cubicBezTo>
                  <a:pt x="50830" y="41773"/>
                  <a:pt x="50830" y="41773"/>
                  <a:pt x="50830" y="41773"/>
                </a:cubicBezTo>
                <a:lnTo>
                  <a:pt x="50830" y="43152"/>
                </a:lnTo>
                <a:cubicBezTo>
                  <a:pt x="50830" y="41773"/>
                  <a:pt x="50830" y="41773"/>
                  <a:pt x="49435" y="41773"/>
                </a:cubicBezTo>
                <a:lnTo>
                  <a:pt x="50830" y="41773"/>
                </a:lnTo>
                <a:cubicBezTo>
                  <a:pt x="50830" y="41773"/>
                  <a:pt x="50830" y="41773"/>
                  <a:pt x="50830" y="40394"/>
                </a:cubicBezTo>
                <a:cubicBezTo>
                  <a:pt x="50830" y="40394"/>
                  <a:pt x="50830" y="40394"/>
                  <a:pt x="52225" y="40394"/>
                </a:cubicBezTo>
                <a:lnTo>
                  <a:pt x="52225" y="41773"/>
                </a:lnTo>
                <a:cubicBezTo>
                  <a:pt x="52225" y="40394"/>
                  <a:pt x="52225" y="41773"/>
                  <a:pt x="52225" y="41773"/>
                </a:cubicBezTo>
                <a:cubicBezTo>
                  <a:pt x="52225" y="40394"/>
                  <a:pt x="52225" y="40394"/>
                  <a:pt x="52225" y="40394"/>
                </a:cubicBezTo>
                <a:cubicBezTo>
                  <a:pt x="52225" y="40394"/>
                  <a:pt x="52225" y="40394"/>
                  <a:pt x="53621" y="40394"/>
                </a:cubicBezTo>
                <a:cubicBezTo>
                  <a:pt x="53621" y="39014"/>
                  <a:pt x="53621" y="39014"/>
                  <a:pt x="53621" y="39014"/>
                </a:cubicBezTo>
                <a:lnTo>
                  <a:pt x="55016" y="39014"/>
                </a:lnTo>
                <a:cubicBezTo>
                  <a:pt x="55016" y="39014"/>
                  <a:pt x="55016" y="37635"/>
                  <a:pt x="56411" y="39014"/>
                </a:cubicBezTo>
                <a:cubicBezTo>
                  <a:pt x="56411" y="39014"/>
                  <a:pt x="56411" y="39014"/>
                  <a:pt x="56411" y="37635"/>
                </a:cubicBezTo>
                <a:cubicBezTo>
                  <a:pt x="56411" y="37635"/>
                  <a:pt x="56411" y="37635"/>
                  <a:pt x="56411" y="39014"/>
                </a:cubicBezTo>
                <a:cubicBezTo>
                  <a:pt x="56411" y="39014"/>
                  <a:pt x="56411" y="39014"/>
                  <a:pt x="56411" y="37635"/>
                </a:cubicBezTo>
                <a:cubicBezTo>
                  <a:pt x="56411" y="37635"/>
                  <a:pt x="56411" y="37635"/>
                  <a:pt x="57807" y="37635"/>
                </a:cubicBezTo>
                <a:lnTo>
                  <a:pt x="56411" y="37635"/>
                </a:lnTo>
                <a:cubicBezTo>
                  <a:pt x="56411" y="37635"/>
                  <a:pt x="56411" y="37635"/>
                  <a:pt x="56411" y="36256"/>
                </a:cubicBezTo>
                <a:cubicBezTo>
                  <a:pt x="56411" y="36256"/>
                  <a:pt x="56411" y="36256"/>
                  <a:pt x="57807" y="36256"/>
                </a:cubicBezTo>
                <a:lnTo>
                  <a:pt x="57807" y="37635"/>
                </a:lnTo>
                <a:lnTo>
                  <a:pt x="59202" y="37635"/>
                </a:lnTo>
                <a:lnTo>
                  <a:pt x="60598" y="37635"/>
                </a:lnTo>
                <a:cubicBezTo>
                  <a:pt x="60598" y="37635"/>
                  <a:pt x="60598" y="37635"/>
                  <a:pt x="61993" y="37635"/>
                </a:cubicBezTo>
                <a:lnTo>
                  <a:pt x="63388" y="37635"/>
                </a:lnTo>
                <a:cubicBezTo>
                  <a:pt x="63388" y="36256"/>
                  <a:pt x="63388" y="37635"/>
                  <a:pt x="63388" y="36256"/>
                </a:cubicBezTo>
                <a:lnTo>
                  <a:pt x="63388" y="34876"/>
                </a:lnTo>
                <a:cubicBezTo>
                  <a:pt x="64784" y="34876"/>
                  <a:pt x="64784" y="34876"/>
                  <a:pt x="64784" y="34876"/>
                </a:cubicBezTo>
                <a:cubicBezTo>
                  <a:pt x="64784" y="34876"/>
                  <a:pt x="64784" y="34876"/>
                  <a:pt x="64784" y="36256"/>
                </a:cubicBezTo>
                <a:cubicBezTo>
                  <a:pt x="64784" y="36256"/>
                  <a:pt x="64784" y="36256"/>
                  <a:pt x="64784" y="34876"/>
                </a:cubicBezTo>
                <a:cubicBezTo>
                  <a:pt x="64784" y="34876"/>
                  <a:pt x="64784" y="34876"/>
                  <a:pt x="66179" y="34876"/>
                </a:cubicBezTo>
                <a:lnTo>
                  <a:pt x="64784" y="34876"/>
                </a:lnTo>
                <a:cubicBezTo>
                  <a:pt x="64784" y="34876"/>
                  <a:pt x="64784" y="34876"/>
                  <a:pt x="64784" y="33497"/>
                </a:cubicBezTo>
                <a:cubicBezTo>
                  <a:pt x="66179" y="33497"/>
                  <a:pt x="66179" y="33497"/>
                  <a:pt x="66179" y="33497"/>
                </a:cubicBezTo>
                <a:lnTo>
                  <a:pt x="67574" y="33497"/>
                </a:lnTo>
                <a:lnTo>
                  <a:pt x="68970" y="33497"/>
                </a:lnTo>
                <a:lnTo>
                  <a:pt x="67574" y="33497"/>
                </a:lnTo>
                <a:lnTo>
                  <a:pt x="67574" y="32118"/>
                </a:lnTo>
                <a:lnTo>
                  <a:pt x="67574" y="33497"/>
                </a:lnTo>
                <a:cubicBezTo>
                  <a:pt x="67574" y="33497"/>
                  <a:pt x="67574" y="33497"/>
                  <a:pt x="66179" y="33497"/>
                </a:cubicBezTo>
                <a:cubicBezTo>
                  <a:pt x="64784" y="33497"/>
                  <a:pt x="64784" y="33497"/>
                  <a:pt x="64784" y="33497"/>
                </a:cubicBezTo>
                <a:cubicBezTo>
                  <a:pt x="63388" y="33497"/>
                  <a:pt x="63388" y="32118"/>
                  <a:pt x="63388" y="32118"/>
                </a:cubicBezTo>
                <a:cubicBezTo>
                  <a:pt x="63388" y="32118"/>
                  <a:pt x="63388" y="32118"/>
                  <a:pt x="63388" y="30738"/>
                </a:cubicBezTo>
                <a:lnTo>
                  <a:pt x="64784" y="30738"/>
                </a:lnTo>
                <a:lnTo>
                  <a:pt x="66179" y="29359"/>
                </a:lnTo>
                <a:cubicBezTo>
                  <a:pt x="66179" y="27783"/>
                  <a:pt x="66179" y="27783"/>
                  <a:pt x="66179" y="27783"/>
                </a:cubicBezTo>
                <a:cubicBezTo>
                  <a:pt x="66179" y="27783"/>
                  <a:pt x="66179" y="27783"/>
                  <a:pt x="64784" y="27783"/>
                </a:cubicBezTo>
                <a:cubicBezTo>
                  <a:pt x="64784" y="27783"/>
                  <a:pt x="64784" y="27783"/>
                  <a:pt x="64784" y="29359"/>
                </a:cubicBezTo>
                <a:cubicBezTo>
                  <a:pt x="63388" y="29359"/>
                  <a:pt x="63388" y="29359"/>
                  <a:pt x="63388" y="29359"/>
                </a:cubicBezTo>
                <a:cubicBezTo>
                  <a:pt x="63388" y="29359"/>
                  <a:pt x="63388" y="29359"/>
                  <a:pt x="63388" y="30738"/>
                </a:cubicBezTo>
                <a:cubicBezTo>
                  <a:pt x="61993" y="30738"/>
                  <a:pt x="61993" y="30738"/>
                  <a:pt x="61993" y="30738"/>
                </a:cubicBezTo>
                <a:cubicBezTo>
                  <a:pt x="61993" y="32118"/>
                  <a:pt x="61993" y="32118"/>
                  <a:pt x="61993" y="32118"/>
                </a:cubicBezTo>
                <a:cubicBezTo>
                  <a:pt x="61993" y="33497"/>
                  <a:pt x="61993" y="33497"/>
                  <a:pt x="61993" y="33497"/>
                </a:cubicBezTo>
                <a:lnTo>
                  <a:pt x="60598" y="33497"/>
                </a:lnTo>
                <a:cubicBezTo>
                  <a:pt x="61993" y="33497"/>
                  <a:pt x="61993" y="33497"/>
                  <a:pt x="61993" y="33497"/>
                </a:cubicBezTo>
                <a:lnTo>
                  <a:pt x="61993" y="34876"/>
                </a:lnTo>
                <a:lnTo>
                  <a:pt x="60598" y="34876"/>
                </a:lnTo>
                <a:lnTo>
                  <a:pt x="61993" y="34876"/>
                </a:lnTo>
                <a:cubicBezTo>
                  <a:pt x="60598" y="34876"/>
                  <a:pt x="60598" y="34876"/>
                  <a:pt x="60598" y="34876"/>
                </a:cubicBezTo>
                <a:cubicBezTo>
                  <a:pt x="60598" y="36256"/>
                  <a:pt x="60598" y="36256"/>
                  <a:pt x="60598" y="36256"/>
                </a:cubicBezTo>
                <a:cubicBezTo>
                  <a:pt x="60598" y="36256"/>
                  <a:pt x="60598" y="36256"/>
                  <a:pt x="59202" y="36256"/>
                </a:cubicBezTo>
                <a:cubicBezTo>
                  <a:pt x="59202" y="36256"/>
                  <a:pt x="59202" y="36256"/>
                  <a:pt x="59202" y="34876"/>
                </a:cubicBezTo>
                <a:cubicBezTo>
                  <a:pt x="59202" y="34876"/>
                  <a:pt x="59202" y="34876"/>
                  <a:pt x="57807" y="34876"/>
                </a:cubicBezTo>
                <a:cubicBezTo>
                  <a:pt x="57807" y="34876"/>
                  <a:pt x="57807" y="34876"/>
                  <a:pt x="57807" y="33497"/>
                </a:cubicBezTo>
                <a:lnTo>
                  <a:pt x="57807" y="34876"/>
                </a:lnTo>
                <a:cubicBezTo>
                  <a:pt x="56411" y="34876"/>
                  <a:pt x="56411" y="34876"/>
                  <a:pt x="56411" y="34876"/>
                </a:cubicBezTo>
                <a:cubicBezTo>
                  <a:pt x="55016" y="34876"/>
                  <a:pt x="55016" y="34876"/>
                  <a:pt x="55016" y="34876"/>
                </a:cubicBezTo>
                <a:lnTo>
                  <a:pt x="55016" y="33497"/>
                </a:lnTo>
                <a:cubicBezTo>
                  <a:pt x="55016" y="33497"/>
                  <a:pt x="55016" y="33497"/>
                  <a:pt x="55016" y="34876"/>
                </a:cubicBezTo>
                <a:cubicBezTo>
                  <a:pt x="55016" y="33497"/>
                  <a:pt x="55016" y="33497"/>
                  <a:pt x="55016" y="33497"/>
                </a:cubicBezTo>
                <a:lnTo>
                  <a:pt x="55016" y="32118"/>
                </a:lnTo>
                <a:cubicBezTo>
                  <a:pt x="55016" y="33497"/>
                  <a:pt x="55016" y="32118"/>
                  <a:pt x="55016" y="32118"/>
                </a:cubicBezTo>
                <a:lnTo>
                  <a:pt x="55016" y="30738"/>
                </a:lnTo>
                <a:cubicBezTo>
                  <a:pt x="56411" y="30738"/>
                  <a:pt x="56411" y="30738"/>
                  <a:pt x="56411" y="30738"/>
                </a:cubicBezTo>
                <a:cubicBezTo>
                  <a:pt x="56411" y="30738"/>
                  <a:pt x="56411" y="30738"/>
                  <a:pt x="57807" y="30738"/>
                </a:cubicBezTo>
                <a:cubicBezTo>
                  <a:pt x="57807" y="30738"/>
                  <a:pt x="57807" y="30738"/>
                  <a:pt x="57807" y="29359"/>
                </a:cubicBezTo>
                <a:cubicBezTo>
                  <a:pt x="59202" y="29359"/>
                  <a:pt x="59202" y="29359"/>
                  <a:pt x="59202" y="29359"/>
                </a:cubicBezTo>
                <a:cubicBezTo>
                  <a:pt x="59202" y="27783"/>
                  <a:pt x="59202" y="27783"/>
                  <a:pt x="59202" y="27783"/>
                </a:cubicBezTo>
                <a:cubicBezTo>
                  <a:pt x="59202" y="26403"/>
                  <a:pt x="60598" y="26403"/>
                  <a:pt x="60598" y="26403"/>
                </a:cubicBezTo>
                <a:cubicBezTo>
                  <a:pt x="61993" y="26403"/>
                  <a:pt x="61993" y="26403"/>
                  <a:pt x="61993" y="26403"/>
                </a:cubicBezTo>
                <a:cubicBezTo>
                  <a:pt x="61993" y="26403"/>
                  <a:pt x="61993" y="26403"/>
                  <a:pt x="61993" y="25024"/>
                </a:cubicBezTo>
                <a:cubicBezTo>
                  <a:pt x="61993" y="25024"/>
                  <a:pt x="61993" y="25024"/>
                  <a:pt x="63388" y="25024"/>
                </a:cubicBezTo>
                <a:cubicBezTo>
                  <a:pt x="63388" y="25024"/>
                  <a:pt x="63388" y="25024"/>
                  <a:pt x="63388" y="23645"/>
                </a:cubicBezTo>
                <a:cubicBezTo>
                  <a:pt x="63388" y="25024"/>
                  <a:pt x="63388" y="25024"/>
                  <a:pt x="64784" y="25024"/>
                </a:cubicBezTo>
                <a:cubicBezTo>
                  <a:pt x="64784" y="23645"/>
                  <a:pt x="64784" y="23645"/>
                  <a:pt x="64784" y="23645"/>
                </a:cubicBezTo>
                <a:cubicBezTo>
                  <a:pt x="66179" y="23645"/>
                  <a:pt x="66179" y="23645"/>
                  <a:pt x="66179" y="23645"/>
                </a:cubicBezTo>
                <a:cubicBezTo>
                  <a:pt x="67574" y="23645"/>
                  <a:pt x="67574" y="23645"/>
                  <a:pt x="67574" y="23645"/>
                </a:cubicBezTo>
                <a:cubicBezTo>
                  <a:pt x="67574" y="23645"/>
                  <a:pt x="67574" y="23645"/>
                  <a:pt x="68970" y="23645"/>
                </a:cubicBezTo>
                <a:cubicBezTo>
                  <a:pt x="68970" y="23645"/>
                  <a:pt x="68970" y="23645"/>
                  <a:pt x="67574" y="23645"/>
                </a:cubicBezTo>
                <a:cubicBezTo>
                  <a:pt x="67574" y="25024"/>
                  <a:pt x="67574" y="25024"/>
                  <a:pt x="68970" y="25024"/>
                </a:cubicBezTo>
                <a:cubicBezTo>
                  <a:pt x="68970" y="25024"/>
                  <a:pt x="68970" y="25024"/>
                  <a:pt x="70365" y="25024"/>
                </a:cubicBezTo>
                <a:lnTo>
                  <a:pt x="71960" y="25024"/>
                </a:lnTo>
                <a:cubicBezTo>
                  <a:pt x="71960" y="25024"/>
                  <a:pt x="71960" y="25024"/>
                  <a:pt x="73355" y="25024"/>
                </a:cubicBezTo>
                <a:lnTo>
                  <a:pt x="73355" y="26403"/>
                </a:lnTo>
                <a:cubicBezTo>
                  <a:pt x="73355" y="26403"/>
                  <a:pt x="73355" y="26403"/>
                  <a:pt x="74750" y="26403"/>
                </a:cubicBezTo>
                <a:cubicBezTo>
                  <a:pt x="74750" y="27783"/>
                  <a:pt x="74750" y="27783"/>
                  <a:pt x="74750" y="27783"/>
                </a:cubicBezTo>
                <a:cubicBezTo>
                  <a:pt x="73355" y="27783"/>
                  <a:pt x="71960" y="27783"/>
                  <a:pt x="70365" y="27783"/>
                </a:cubicBezTo>
                <a:lnTo>
                  <a:pt x="70365" y="26403"/>
                </a:lnTo>
                <a:cubicBezTo>
                  <a:pt x="70365" y="27783"/>
                  <a:pt x="70365" y="27783"/>
                  <a:pt x="70365" y="27783"/>
                </a:cubicBezTo>
                <a:cubicBezTo>
                  <a:pt x="71960" y="27783"/>
                  <a:pt x="71960" y="27783"/>
                  <a:pt x="70365" y="27783"/>
                </a:cubicBezTo>
                <a:cubicBezTo>
                  <a:pt x="70365" y="29359"/>
                  <a:pt x="71960" y="29359"/>
                  <a:pt x="71960" y="29359"/>
                </a:cubicBezTo>
                <a:cubicBezTo>
                  <a:pt x="73355" y="30738"/>
                  <a:pt x="73355" y="30738"/>
                  <a:pt x="73355" y="29359"/>
                </a:cubicBezTo>
                <a:cubicBezTo>
                  <a:pt x="71960" y="29359"/>
                  <a:pt x="71960" y="29359"/>
                  <a:pt x="71960" y="29359"/>
                </a:cubicBezTo>
                <a:cubicBezTo>
                  <a:pt x="73355" y="29359"/>
                  <a:pt x="73355" y="29359"/>
                  <a:pt x="73355" y="29359"/>
                </a:cubicBezTo>
                <a:cubicBezTo>
                  <a:pt x="73355" y="29359"/>
                  <a:pt x="73355" y="29359"/>
                  <a:pt x="74750" y="29359"/>
                </a:cubicBezTo>
                <a:cubicBezTo>
                  <a:pt x="74750" y="29359"/>
                  <a:pt x="74750" y="29359"/>
                  <a:pt x="74750" y="27783"/>
                </a:cubicBezTo>
                <a:cubicBezTo>
                  <a:pt x="76146" y="27783"/>
                  <a:pt x="76146" y="27783"/>
                  <a:pt x="76146" y="27783"/>
                </a:cubicBezTo>
                <a:cubicBezTo>
                  <a:pt x="76146" y="27783"/>
                  <a:pt x="76146" y="27783"/>
                  <a:pt x="76146" y="26403"/>
                </a:cubicBezTo>
                <a:cubicBezTo>
                  <a:pt x="76146" y="26403"/>
                  <a:pt x="76146" y="26403"/>
                  <a:pt x="76146" y="25024"/>
                </a:cubicBezTo>
                <a:lnTo>
                  <a:pt x="76146" y="26403"/>
                </a:lnTo>
                <a:cubicBezTo>
                  <a:pt x="76146" y="26403"/>
                  <a:pt x="77541" y="26403"/>
                  <a:pt x="77541" y="25024"/>
                </a:cubicBezTo>
                <a:cubicBezTo>
                  <a:pt x="77541" y="26403"/>
                  <a:pt x="77541" y="26403"/>
                  <a:pt x="77541" y="26403"/>
                </a:cubicBezTo>
                <a:cubicBezTo>
                  <a:pt x="77541" y="26403"/>
                  <a:pt x="77541" y="26403"/>
                  <a:pt x="76146" y="26403"/>
                </a:cubicBezTo>
                <a:cubicBezTo>
                  <a:pt x="77541" y="26403"/>
                  <a:pt x="77541" y="27783"/>
                  <a:pt x="77541" y="27783"/>
                </a:cubicBezTo>
                <a:cubicBezTo>
                  <a:pt x="77541" y="27783"/>
                  <a:pt x="77541" y="27783"/>
                  <a:pt x="78936" y="27783"/>
                </a:cubicBezTo>
                <a:cubicBezTo>
                  <a:pt x="78936" y="26403"/>
                  <a:pt x="78936" y="26403"/>
                  <a:pt x="78936" y="26403"/>
                </a:cubicBezTo>
                <a:lnTo>
                  <a:pt x="80332" y="26403"/>
                </a:lnTo>
                <a:cubicBezTo>
                  <a:pt x="80332" y="26403"/>
                  <a:pt x="80332" y="26403"/>
                  <a:pt x="80332" y="25024"/>
                </a:cubicBezTo>
                <a:lnTo>
                  <a:pt x="80332" y="26403"/>
                </a:lnTo>
                <a:cubicBezTo>
                  <a:pt x="81727" y="26403"/>
                  <a:pt x="80332" y="25024"/>
                  <a:pt x="81727" y="25024"/>
                </a:cubicBezTo>
                <a:cubicBezTo>
                  <a:pt x="81727" y="25024"/>
                  <a:pt x="81727" y="25024"/>
                  <a:pt x="81727" y="26403"/>
                </a:cubicBezTo>
                <a:cubicBezTo>
                  <a:pt x="81727" y="26403"/>
                  <a:pt x="81727" y="26403"/>
                  <a:pt x="83122" y="25024"/>
                </a:cubicBezTo>
                <a:cubicBezTo>
                  <a:pt x="83122" y="25024"/>
                  <a:pt x="83122" y="26403"/>
                  <a:pt x="83122" y="25024"/>
                </a:cubicBezTo>
                <a:cubicBezTo>
                  <a:pt x="83122" y="25024"/>
                  <a:pt x="83122" y="25024"/>
                  <a:pt x="84518" y="25024"/>
                </a:cubicBezTo>
                <a:cubicBezTo>
                  <a:pt x="84518" y="26403"/>
                  <a:pt x="84518" y="26403"/>
                  <a:pt x="84518" y="26403"/>
                </a:cubicBezTo>
                <a:lnTo>
                  <a:pt x="84518" y="25024"/>
                </a:lnTo>
                <a:cubicBezTo>
                  <a:pt x="85913" y="25024"/>
                  <a:pt x="85913" y="25024"/>
                  <a:pt x="85913" y="25024"/>
                </a:cubicBezTo>
                <a:cubicBezTo>
                  <a:pt x="85913" y="25024"/>
                  <a:pt x="85913" y="25024"/>
                  <a:pt x="87308" y="25024"/>
                </a:cubicBezTo>
                <a:cubicBezTo>
                  <a:pt x="87308" y="25024"/>
                  <a:pt x="88704" y="25024"/>
                  <a:pt x="90099" y="26403"/>
                </a:cubicBezTo>
                <a:lnTo>
                  <a:pt x="90099" y="25024"/>
                </a:lnTo>
                <a:cubicBezTo>
                  <a:pt x="88704" y="25024"/>
                  <a:pt x="90099" y="25024"/>
                  <a:pt x="88704" y="25024"/>
                </a:cubicBezTo>
                <a:cubicBezTo>
                  <a:pt x="88704" y="23645"/>
                  <a:pt x="88704" y="23645"/>
                  <a:pt x="88704" y="23645"/>
                </a:cubicBezTo>
                <a:cubicBezTo>
                  <a:pt x="88704" y="23645"/>
                  <a:pt x="88704" y="22266"/>
                  <a:pt x="90099" y="22266"/>
                </a:cubicBezTo>
                <a:cubicBezTo>
                  <a:pt x="88704" y="20886"/>
                  <a:pt x="87308" y="19507"/>
                  <a:pt x="85913" y="19507"/>
                </a:cubicBezTo>
                <a:cubicBezTo>
                  <a:pt x="84518" y="19507"/>
                  <a:pt x="84518" y="19507"/>
                  <a:pt x="84518" y="19507"/>
                </a:cubicBezTo>
                <a:cubicBezTo>
                  <a:pt x="84518" y="19507"/>
                  <a:pt x="84518" y="19507"/>
                  <a:pt x="83122" y="19507"/>
                </a:cubicBezTo>
                <a:cubicBezTo>
                  <a:pt x="83122" y="19507"/>
                  <a:pt x="83122" y="19507"/>
                  <a:pt x="83122" y="20886"/>
                </a:cubicBezTo>
                <a:cubicBezTo>
                  <a:pt x="83122" y="20886"/>
                  <a:pt x="83122" y="20886"/>
                  <a:pt x="84518" y="20886"/>
                </a:cubicBezTo>
                <a:cubicBezTo>
                  <a:pt x="83122" y="20886"/>
                  <a:pt x="83122" y="20886"/>
                  <a:pt x="83122" y="20886"/>
                </a:cubicBezTo>
                <a:cubicBezTo>
                  <a:pt x="81727" y="20886"/>
                  <a:pt x="81727" y="20886"/>
                  <a:pt x="81727" y="20886"/>
                </a:cubicBezTo>
                <a:cubicBezTo>
                  <a:pt x="81727" y="20886"/>
                  <a:pt x="81727" y="19507"/>
                  <a:pt x="83122" y="19507"/>
                </a:cubicBezTo>
                <a:cubicBezTo>
                  <a:pt x="83122" y="19507"/>
                  <a:pt x="83122" y="19507"/>
                  <a:pt x="83122" y="18128"/>
                </a:cubicBezTo>
                <a:lnTo>
                  <a:pt x="83122" y="19507"/>
                </a:lnTo>
                <a:cubicBezTo>
                  <a:pt x="84518" y="18128"/>
                  <a:pt x="84518" y="18128"/>
                  <a:pt x="84518" y="18128"/>
                </a:cubicBezTo>
                <a:cubicBezTo>
                  <a:pt x="77541" y="13990"/>
                  <a:pt x="68970" y="11231"/>
                  <a:pt x="59202" y="11231"/>
                </a:cubicBezTo>
                <a:cubicBezTo>
                  <a:pt x="52225" y="11231"/>
                  <a:pt x="45049" y="13990"/>
                  <a:pt x="38073" y="16748"/>
                </a:cubicBezTo>
                <a:close/>
                <a:moveTo>
                  <a:pt x="39468" y="18128"/>
                </a:moveTo>
                <a:lnTo>
                  <a:pt x="39468" y="18128"/>
                </a:lnTo>
                <a:close/>
                <a:moveTo>
                  <a:pt x="81727" y="45911"/>
                </a:moveTo>
                <a:lnTo>
                  <a:pt x="81727" y="45911"/>
                </a:lnTo>
                <a:cubicBezTo>
                  <a:pt x="81727" y="45911"/>
                  <a:pt x="81727" y="45911"/>
                  <a:pt x="80332" y="45911"/>
                </a:cubicBezTo>
                <a:cubicBezTo>
                  <a:pt x="81727" y="45911"/>
                  <a:pt x="81727" y="45911"/>
                  <a:pt x="81727" y="45911"/>
                </a:cubicBezTo>
                <a:lnTo>
                  <a:pt x="80332" y="45911"/>
                </a:lnTo>
                <a:cubicBezTo>
                  <a:pt x="80332" y="44532"/>
                  <a:pt x="80332" y="44532"/>
                  <a:pt x="80332" y="44532"/>
                </a:cubicBezTo>
                <a:lnTo>
                  <a:pt x="80332" y="43152"/>
                </a:lnTo>
                <a:lnTo>
                  <a:pt x="81727" y="44532"/>
                </a:lnTo>
                <a:cubicBezTo>
                  <a:pt x="81727" y="43152"/>
                  <a:pt x="81727" y="43152"/>
                  <a:pt x="81727" y="43152"/>
                </a:cubicBezTo>
                <a:cubicBezTo>
                  <a:pt x="81727" y="43152"/>
                  <a:pt x="81727" y="43152"/>
                  <a:pt x="80332" y="43152"/>
                </a:cubicBezTo>
                <a:cubicBezTo>
                  <a:pt x="80332" y="43152"/>
                  <a:pt x="80332" y="43152"/>
                  <a:pt x="78936" y="43152"/>
                </a:cubicBezTo>
                <a:lnTo>
                  <a:pt x="77541" y="44532"/>
                </a:lnTo>
                <a:lnTo>
                  <a:pt x="78936" y="44532"/>
                </a:lnTo>
                <a:cubicBezTo>
                  <a:pt x="78936" y="44532"/>
                  <a:pt x="77541" y="45911"/>
                  <a:pt x="78936" y="45911"/>
                </a:cubicBezTo>
                <a:cubicBezTo>
                  <a:pt x="78936" y="45911"/>
                  <a:pt x="78936" y="45911"/>
                  <a:pt x="78936" y="47290"/>
                </a:cubicBezTo>
                <a:lnTo>
                  <a:pt x="80332" y="47290"/>
                </a:lnTo>
                <a:cubicBezTo>
                  <a:pt x="78936" y="47290"/>
                  <a:pt x="78936" y="47290"/>
                  <a:pt x="78936" y="47290"/>
                </a:cubicBezTo>
                <a:cubicBezTo>
                  <a:pt x="78936" y="48669"/>
                  <a:pt x="78936" y="48669"/>
                  <a:pt x="78936" y="48669"/>
                </a:cubicBezTo>
                <a:cubicBezTo>
                  <a:pt x="78936" y="48669"/>
                  <a:pt x="78936" y="48669"/>
                  <a:pt x="80332" y="48669"/>
                </a:cubicBezTo>
                <a:cubicBezTo>
                  <a:pt x="80332" y="50049"/>
                  <a:pt x="80332" y="50049"/>
                  <a:pt x="81727" y="50049"/>
                </a:cubicBezTo>
                <a:cubicBezTo>
                  <a:pt x="81727" y="48669"/>
                  <a:pt x="81727" y="48669"/>
                  <a:pt x="81727" y="48669"/>
                </a:cubicBezTo>
                <a:cubicBezTo>
                  <a:pt x="81727" y="47290"/>
                  <a:pt x="81727" y="47290"/>
                  <a:pt x="81727" y="47290"/>
                </a:cubicBezTo>
                <a:cubicBezTo>
                  <a:pt x="81727" y="45911"/>
                  <a:pt x="81727" y="45911"/>
                  <a:pt x="81727" y="45911"/>
                </a:cubicBezTo>
                <a:cubicBezTo>
                  <a:pt x="81727" y="45911"/>
                  <a:pt x="81727" y="45911"/>
                  <a:pt x="81727" y="47290"/>
                </a:cubicBezTo>
                <a:cubicBezTo>
                  <a:pt x="81727" y="45911"/>
                  <a:pt x="81727" y="45911"/>
                  <a:pt x="81727" y="45911"/>
                </a:cubicBezTo>
                <a:close/>
                <a:moveTo>
                  <a:pt x="66179" y="45911"/>
                </a:moveTo>
                <a:lnTo>
                  <a:pt x="66179" y="45911"/>
                </a:lnTo>
                <a:close/>
                <a:moveTo>
                  <a:pt x="83122" y="20886"/>
                </a:moveTo>
                <a:lnTo>
                  <a:pt x="83122" y="20886"/>
                </a:lnTo>
                <a:cubicBezTo>
                  <a:pt x="83122" y="22266"/>
                  <a:pt x="83122" y="20886"/>
                  <a:pt x="83122" y="22266"/>
                </a:cubicBezTo>
                <a:lnTo>
                  <a:pt x="83122" y="23645"/>
                </a:lnTo>
                <a:cubicBezTo>
                  <a:pt x="83122" y="23645"/>
                  <a:pt x="83122" y="23645"/>
                  <a:pt x="81727" y="23645"/>
                </a:cubicBezTo>
                <a:lnTo>
                  <a:pt x="81727" y="22266"/>
                </a:lnTo>
                <a:cubicBezTo>
                  <a:pt x="80332" y="22266"/>
                  <a:pt x="80332" y="22266"/>
                  <a:pt x="80332" y="22266"/>
                </a:cubicBezTo>
                <a:cubicBezTo>
                  <a:pt x="81727" y="22266"/>
                  <a:pt x="81727" y="22266"/>
                  <a:pt x="81727" y="22266"/>
                </a:cubicBezTo>
                <a:cubicBezTo>
                  <a:pt x="81727" y="22266"/>
                  <a:pt x="81727" y="22266"/>
                  <a:pt x="80332" y="20886"/>
                </a:cubicBezTo>
                <a:lnTo>
                  <a:pt x="81727" y="20886"/>
                </a:lnTo>
                <a:lnTo>
                  <a:pt x="83122" y="20886"/>
                </a:lnTo>
                <a:close/>
                <a:moveTo>
                  <a:pt x="66179" y="13990"/>
                </a:moveTo>
                <a:lnTo>
                  <a:pt x="66179" y="13990"/>
                </a:lnTo>
                <a:cubicBezTo>
                  <a:pt x="64784" y="13990"/>
                  <a:pt x="64784" y="13990"/>
                  <a:pt x="64784" y="13990"/>
                </a:cubicBezTo>
                <a:cubicBezTo>
                  <a:pt x="64784" y="13990"/>
                  <a:pt x="64784" y="13990"/>
                  <a:pt x="63388" y="13990"/>
                </a:cubicBezTo>
                <a:cubicBezTo>
                  <a:pt x="63388" y="13990"/>
                  <a:pt x="63388" y="13990"/>
                  <a:pt x="64784" y="13990"/>
                </a:cubicBezTo>
                <a:cubicBezTo>
                  <a:pt x="63388" y="13990"/>
                  <a:pt x="61993" y="13990"/>
                  <a:pt x="61993" y="13990"/>
                </a:cubicBezTo>
                <a:cubicBezTo>
                  <a:pt x="61993" y="13990"/>
                  <a:pt x="61993" y="13990"/>
                  <a:pt x="61993" y="12610"/>
                </a:cubicBezTo>
                <a:cubicBezTo>
                  <a:pt x="63388" y="12610"/>
                  <a:pt x="63388" y="12610"/>
                  <a:pt x="63388" y="12610"/>
                </a:cubicBezTo>
                <a:cubicBezTo>
                  <a:pt x="63388" y="13990"/>
                  <a:pt x="63388" y="12610"/>
                  <a:pt x="64784" y="13990"/>
                </a:cubicBezTo>
                <a:lnTo>
                  <a:pt x="64784" y="12610"/>
                </a:lnTo>
                <a:cubicBezTo>
                  <a:pt x="64784" y="12610"/>
                  <a:pt x="64784" y="12610"/>
                  <a:pt x="64784" y="13990"/>
                </a:cubicBezTo>
                <a:cubicBezTo>
                  <a:pt x="64784" y="12610"/>
                  <a:pt x="64784" y="12610"/>
                  <a:pt x="66179" y="12610"/>
                </a:cubicBezTo>
                <a:cubicBezTo>
                  <a:pt x="66179" y="12610"/>
                  <a:pt x="66179" y="13990"/>
                  <a:pt x="67574" y="13990"/>
                </a:cubicBezTo>
                <a:cubicBezTo>
                  <a:pt x="66179" y="13990"/>
                  <a:pt x="66179" y="13990"/>
                  <a:pt x="66179" y="13990"/>
                </a:cubicBezTo>
                <a:close/>
                <a:moveTo>
                  <a:pt x="61993" y="13990"/>
                </a:moveTo>
                <a:lnTo>
                  <a:pt x="61993" y="13990"/>
                </a:lnTo>
                <a:cubicBezTo>
                  <a:pt x="63388" y="13990"/>
                  <a:pt x="63388" y="13990"/>
                  <a:pt x="63388" y="13990"/>
                </a:cubicBezTo>
                <a:lnTo>
                  <a:pt x="63388" y="15369"/>
                </a:lnTo>
                <a:cubicBezTo>
                  <a:pt x="61993" y="15369"/>
                  <a:pt x="61993" y="15369"/>
                  <a:pt x="61993" y="15369"/>
                </a:cubicBezTo>
                <a:cubicBezTo>
                  <a:pt x="61993" y="16748"/>
                  <a:pt x="61993" y="16748"/>
                  <a:pt x="61993" y="16748"/>
                </a:cubicBezTo>
                <a:cubicBezTo>
                  <a:pt x="60598" y="16748"/>
                  <a:pt x="60598" y="16748"/>
                  <a:pt x="60598" y="16748"/>
                </a:cubicBezTo>
                <a:cubicBezTo>
                  <a:pt x="60598" y="16748"/>
                  <a:pt x="60598" y="16748"/>
                  <a:pt x="61993" y="16748"/>
                </a:cubicBezTo>
                <a:cubicBezTo>
                  <a:pt x="60598" y="16748"/>
                  <a:pt x="60598" y="15369"/>
                  <a:pt x="60598" y="15369"/>
                </a:cubicBezTo>
                <a:lnTo>
                  <a:pt x="60598" y="16748"/>
                </a:lnTo>
                <a:cubicBezTo>
                  <a:pt x="59202" y="16748"/>
                  <a:pt x="59202" y="15369"/>
                  <a:pt x="59202" y="15369"/>
                </a:cubicBezTo>
                <a:cubicBezTo>
                  <a:pt x="60598" y="15369"/>
                  <a:pt x="60598" y="15369"/>
                  <a:pt x="60598" y="15369"/>
                </a:cubicBezTo>
                <a:cubicBezTo>
                  <a:pt x="60598" y="15369"/>
                  <a:pt x="60598" y="15369"/>
                  <a:pt x="59202" y="15369"/>
                </a:cubicBezTo>
                <a:cubicBezTo>
                  <a:pt x="59202" y="15369"/>
                  <a:pt x="59202" y="15369"/>
                  <a:pt x="59202" y="13990"/>
                </a:cubicBezTo>
                <a:cubicBezTo>
                  <a:pt x="59202" y="13990"/>
                  <a:pt x="59202" y="13990"/>
                  <a:pt x="57807" y="13990"/>
                </a:cubicBezTo>
                <a:cubicBezTo>
                  <a:pt x="57807" y="13990"/>
                  <a:pt x="57807" y="13990"/>
                  <a:pt x="59202" y="13990"/>
                </a:cubicBezTo>
                <a:cubicBezTo>
                  <a:pt x="59202" y="13990"/>
                  <a:pt x="59202" y="13990"/>
                  <a:pt x="60598" y="13990"/>
                </a:cubicBezTo>
                <a:lnTo>
                  <a:pt x="61993" y="13990"/>
                </a:lnTo>
                <a:close/>
                <a:moveTo>
                  <a:pt x="52225" y="40394"/>
                </a:moveTo>
                <a:lnTo>
                  <a:pt x="52225" y="40394"/>
                </a:lnTo>
                <a:lnTo>
                  <a:pt x="53621" y="40394"/>
                </a:lnTo>
                <a:cubicBezTo>
                  <a:pt x="52225" y="40394"/>
                  <a:pt x="52225" y="40394"/>
                  <a:pt x="52225" y="40394"/>
                </a:cubicBezTo>
                <a:cubicBezTo>
                  <a:pt x="50830" y="40394"/>
                  <a:pt x="50830" y="40394"/>
                  <a:pt x="50830" y="40394"/>
                </a:cubicBezTo>
                <a:cubicBezTo>
                  <a:pt x="50830" y="40394"/>
                  <a:pt x="50830" y="40394"/>
                  <a:pt x="49435" y="40394"/>
                </a:cubicBezTo>
                <a:cubicBezTo>
                  <a:pt x="50830" y="40394"/>
                  <a:pt x="50830" y="40394"/>
                  <a:pt x="50830" y="40394"/>
                </a:cubicBezTo>
                <a:lnTo>
                  <a:pt x="50830" y="39014"/>
                </a:lnTo>
                <a:lnTo>
                  <a:pt x="50830" y="40394"/>
                </a:lnTo>
                <a:cubicBezTo>
                  <a:pt x="50830" y="39014"/>
                  <a:pt x="49435" y="39014"/>
                  <a:pt x="49435" y="39014"/>
                </a:cubicBezTo>
                <a:lnTo>
                  <a:pt x="50830" y="39014"/>
                </a:lnTo>
                <a:cubicBezTo>
                  <a:pt x="50830" y="37635"/>
                  <a:pt x="50830" y="37635"/>
                  <a:pt x="50830" y="37635"/>
                </a:cubicBezTo>
                <a:cubicBezTo>
                  <a:pt x="50830" y="37635"/>
                  <a:pt x="50830" y="37635"/>
                  <a:pt x="49435" y="37635"/>
                </a:cubicBezTo>
                <a:lnTo>
                  <a:pt x="49435" y="36256"/>
                </a:lnTo>
                <a:cubicBezTo>
                  <a:pt x="49435" y="34876"/>
                  <a:pt x="49435" y="34876"/>
                  <a:pt x="49435" y="34876"/>
                </a:cubicBezTo>
                <a:lnTo>
                  <a:pt x="50830" y="34876"/>
                </a:lnTo>
                <a:lnTo>
                  <a:pt x="49435" y="34876"/>
                </a:lnTo>
                <a:cubicBezTo>
                  <a:pt x="50830" y="34876"/>
                  <a:pt x="50830" y="34876"/>
                  <a:pt x="50830" y="34876"/>
                </a:cubicBezTo>
                <a:cubicBezTo>
                  <a:pt x="50830" y="36256"/>
                  <a:pt x="50830" y="36256"/>
                  <a:pt x="50830" y="36256"/>
                </a:cubicBezTo>
                <a:cubicBezTo>
                  <a:pt x="50830" y="37635"/>
                  <a:pt x="50830" y="37635"/>
                  <a:pt x="50830" y="37635"/>
                </a:cubicBezTo>
                <a:cubicBezTo>
                  <a:pt x="52225" y="37635"/>
                  <a:pt x="52225" y="37635"/>
                  <a:pt x="52225" y="37635"/>
                </a:cubicBezTo>
                <a:cubicBezTo>
                  <a:pt x="52225" y="39014"/>
                  <a:pt x="52225" y="39014"/>
                  <a:pt x="52225" y="39014"/>
                </a:cubicBezTo>
                <a:lnTo>
                  <a:pt x="53621" y="39014"/>
                </a:lnTo>
                <a:cubicBezTo>
                  <a:pt x="53621" y="39014"/>
                  <a:pt x="52225" y="39014"/>
                  <a:pt x="52225" y="40394"/>
                </a:cubicBezTo>
                <a:close/>
                <a:moveTo>
                  <a:pt x="49435" y="36256"/>
                </a:moveTo>
                <a:lnTo>
                  <a:pt x="49435" y="36256"/>
                </a:lnTo>
                <a:close/>
                <a:moveTo>
                  <a:pt x="49435" y="37635"/>
                </a:moveTo>
                <a:lnTo>
                  <a:pt x="49435" y="37635"/>
                </a:lnTo>
                <a:cubicBezTo>
                  <a:pt x="49435" y="37635"/>
                  <a:pt x="49435" y="37635"/>
                  <a:pt x="47840" y="37635"/>
                </a:cubicBezTo>
                <a:cubicBezTo>
                  <a:pt x="49435" y="37635"/>
                  <a:pt x="49435" y="39014"/>
                  <a:pt x="49435" y="39014"/>
                </a:cubicBezTo>
                <a:cubicBezTo>
                  <a:pt x="47840" y="39014"/>
                  <a:pt x="47840" y="39014"/>
                  <a:pt x="47840" y="39014"/>
                </a:cubicBezTo>
                <a:cubicBezTo>
                  <a:pt x="46445" y="39014"/>
                  <a:pt x="46445" y="40394"/>
                  <a:pt x="46445" y="40394"/>
                </a:cubicBezTo>
                <a:cubicBezTo>
                  <a:pt x="46445" y="39014"/>
                  <a:pt x="46445" y="39014"/>
                  <a:pt x="46445" y="39014"/>
                </a:cubicBezTo>
                <a:cubicBezTo>
                  <a:pt x="46445" y="39014"/>
                  <a:pt x="46445" y="39014"/>
                  <a:pt x="47840" y="39014"/>
                </a:cubicBezTo>
                <a:cubicBezTo>
                  <a:pt x="46445" y="39014"/>
                  <a:pt x="46445" y="39014"/>
                  <a:pt x="46445" y="37635"/>
                </a:cubicBezTo>
                <a:cubicBezTo>
                  <a:pt x="46445" y="37635"/>
                  <a:pt x="46445" y="37635"/>
                  <a:pt x="47840" y="37635"/>
                </a:cubicBezTo>
                <a:cubicBezTo>
                  <a:pt x="47840" y="37635"/>
                  <a:pt x="47840" y="37635"/>
                  <a:pt x="47840" y="36256"/>
                </a:cubicBezTo>
                <a:cubicBezTo>
                  <a:pt x="47840" y="37635"/>
                  <a:pt x="47840" y="37635"/>
                  <a:pt x="47840" y="37635"/>
                </a:cubicBezTo>
                <a:cubicBezTo>
                  <a:pt x="47840" y="37635"/>
                  <a:pt x="49435" y="36256"/>
                  <a:pt x="49435" y="37635"/>
                </a:cubicBezTo>
                <a:close/>
                <a:moveTo>
                  <a:pt x="46445" y="53004"/>
                </a:moveTo>
                <a:lnTo>
                  <a:pt x="46445" y="53004"/>
                </a:lnTo>
                <a:lnTo>
                  <a:pt x="46445" y="51625"/>
                </a:lnTo>
                <a:lnTo>
                  <a:pt x="47840" y="51625"/>
                </a:lnTo>
                <a:lnTo>
                  <a:pt x="49435" y="50049"/>
                </a:lnTo>
                <a:lnTo>
                  <a:pt x="50830" y="50049"/>
                </a:lnTo>
                <a:cubicBezTo>
                  <a:pt x="50830" y="50049"/>
                  <a:pt x="50830" y="50049"/>
                  <a:pt x="52225" y="50049"/>
                </a:cubicBezTo>
                <a:lnTo>
                  <a:pt x="53621" y="50049"/>
                </a:lnTo>
                <a:cubicBezTo>
                  <a:pt x="53621" y="50049"/>
                  <a:pt x="53621" y="50049"/>
                  <a:pt x="53621" y="48669"/>
                </a:cubicBezTo>
                <a:cubicBezTo>
                  <a:pt x="55016" y="48669"/>
                  <a:pt x="55016" y="50049"/>
                  <a:pt x="55016" y="50049"/>
                </a:cubicBezTo>
                <a:lnTo>
                  <a:pt x="55016" y="48669"/>
                </a:lnTo>
                <a:cubicBezTo>
                  <a:pt x="56411" y="48669"/>
                  <a:pt x="56411" y="48669"/>
                  <a:pt x="56411" y="48669"/>
                </a:cubicBezTo>
                <a:lnTo>
                  <a:pt x="56411" y="50049"/>
                </a:lnTo>
                <a:lnTo>
                  <a:pt x="57807" y="48669"/>
                </a:lnTo>
                <a:cubicBezTo>
                  <a:pt x="57807" y="48669"/>
                  <a:pt x="57807" y="48669"/>
                  <a:pt x="57807" y="50049"/>
                </a:cubicBezTo>
                <a:cubicBezTo>
                  <a:pt x="57807" y="48669"/>
                  <a:pt x="57807" y="48669"/>
                  <a:pt x="57807" y="48669"/>
                </a:cubicBezTo>
                <a:cubicBezTo>
                  <a:pt x="57807" y="50049"/>
                  <a:pt x="57807" y="50049"/>
                  <a:pt x="57807" y="50049"/>
                </a:cubicBezTo>
                <a:lnTo>
                  <a:pt x="57807" y="51625"/>
                </a:lnTo>
                <a:cubicBezTo>
                  <a:pt x="59202" y="51625"/>
                  <a:pt x="59202" y="51625"/>
                  <a:pt x="59202" y="51625"/>
                </a:cubicBezTo>
                <a:cubicBezTo>
                  <a:pt x="59202" y="51625"/>
                  <a:pt x="59202" y="51625"/>
                  <a:pt x="60598" y="51625"/>
                </a:cubicBezTo>
                <a:cubicBezTo>
                  <a:pt x="60598" y="53004"/>
                  <a:pt x="60598" y="53004"/>
                  <a:pt x="60598" y="53004"/>
                </a:cubicBezTo>
                <a:lnTo>
                  <a:pt x="61993" y="53004"/>
                </a:lnTo>
                <a:lnTo>
                  <a:pt x="63388" y="53004"/>
                </a:lnTo>
                <a:cubicBezTo>
                  <a:pt x="63388" y="51625"/>
                  <a:pt x="63388" y="51625"/>
                  <a:pt x="64784" y="51625"/>
                </a:cubicBezTo>
                <a:lnTo>
                  <a:pt x="64784" y="53004"/>
                </a:lnTo>
                <a:cubicBezTo>
                  <a:pt x="66179" y="53004"/>
                  <a:pt x="66179" y="53004"/>
                  <a:pt x="66179" y="53004"/>
                </a:cubicBezTo>
                <a:lnTo>
                  <a:pt x="67574" y="53004"/>
                </a:lnTo>
                <a:cubicBezTo>
                  <a:pt x="67574" y="53004"/>
                  <a:pt x="67574" y="53004"/>
                  <a:pt x="68970" y="53004"/>
                </a:cubicBezTo>
                <a:cubicBezTo>
                  <a:pt x="70365" y="53004"/>
                  <a:pt x="70365" y="53004"/>
                  <a:pt x="70365" y="53004"/>
                </a:cubicBezTo>
                <a:cubicBezTo>
                  <a:pt x="70365" y="53004"/>
                  <a:pt x="70365" y="53004"/>
                  <a:pt x="71960" y="54384"/>
                </a:cubicBezTo>
                <a:cubicBezTo>
                  <a:pt x="70365" y="54384"/>
                  <a:pt x="70365" y="54384"/>
                  <a:pt x="70365" y="54384"/>
                </a:cubicBezTo>
                <a:cubicBezTo>
                  <a:pt x="70365" y="55763"/>
                  <a:pt x="70365" y="55763"/>
                  <a:pt x="70365" y="55763"/>
                </a:cubicBezTo>
                <a:lnTo>
                  <a:pt x="71960" y="57142"/>
                </a:lnTo>
                <a:lnTo>
                  <a:pt x="71960" y="58522"/>
                </a:lnTo>
                <a:cubicBezTo>
                  <a:pt x="73355" y="58522"/>
                  <a:pt x="71960" y="59901"/>
                  <a:pt x="73355" y="59901"/>
                </a:cubicBezTo>
                <a:cubicBezTo>
                  <a:pt x="73355" y="61280"/>
                  <a:pt x="73355" y="61280"/>
                  <a:pt x="74750" y="62660"/>
                </a:cubicBezTo>
                <a:lnTo>
                  <a:pt x="74750" y="61280"/>
                </a:lnTo>
                <a:lnTo>
                  <a:pt x="74750" y="62660"/>
                </a:lnTo>
                <a:cubicBezTo>
                  <a:pt x="74750" y="62660"/>
                  <a:pt x="74750" y="62660"/>
                  <a:pt x="76146" y="62660"/>
                </a:cubicBezTo>
                <a:lnTo>
                  <a:pt x="76146" y="64039"/>
                </a:lnTo>
                <a:cubicBezTo>
                  <a:pt x="77541" y="64039"/>
                  <a:pt x="77541" y="64039"/>
                  <a:pt x="77541" y="64039"/>
                </a:cubicBezTo>
                <a:cubicBezTo>
                  <a:pt x="78936" y="64039"/>
                  <a:pt x="78936" y="64039"/>
                  <a:pt x="78936" y="64039"/>
                </a:cubicBezTo>
                <a:lnTo>
                  <a:pt x="80332" y="64039"/>
                </a:lnTo>
                <a:cubicBezTo>
                  <a:pt x="80332" y="64039"/>
                  <a:pt x="80332" y="64039"/>
                  <a:pt x="80332" y="65418"/>
                </a:cubicBezTo>
                <a:lnTo>
                  <a:pt x="78936" y="65418"/>
                </a:lnTo>
                <a:cubicBezTo>
                  <a:pt x="78936" y="65418"/>
                  <a:pt x="78936" y="65418"/>
                  <a:pt x="78936" y="66798"/>
                </a:cubicBezTo>
                <a:cubicBezTo>
                  <a:pt x="78936" y="68374"/>
                  <a:pt x="78936" y="68374"/>
                  <a:pt x="77541" y="68374"/>
                </a:cubicBezTo>
                <a:cubicBezTo>
                  <a:pt x="77541" y="68374"/>
                  <a:pt x="77541" y="68374"/>
                  <a:pt x="77541" y="69753"/>
                </a:cubicBezTo>
                <a:lnTo>
                  <a:pt x="76146" y="69753"/>
                </a:lnTo>
                <a:cubicBezTo>
                  <a:pt x="76146" y="71133"/>
                  <a:pt x="74750" y="71133"/>
                  <a:pt x="74750" y="71133"/>
                </a:cubicBezTo>
                <a:cubicBezTo>
                  <a:pt x="74750" y="72512"/>
                  <a:pt x="74750" y="72512"/>
                  <a:pt x="74750" y="72512"/>
                </a:cubicBezTo>
                <a:lnTo>
                  <a:pt x="73355" y="72512"/>
                </a:lnTo>
                <a:lnTo>
                  <a:pt x="73355" y="73891"/>
                </a:lnTo>
                <a:cubicBezTo>
                  <a:pt x="73355" y="73891"/>
                  <a:pt x="73355" y="73891"/>
                  <a:pt x="73355" y="75270"/>
                </a:cubicBezTo>
                <a:cubicBezTo>
                  <a:pt x="74750" y="76650"/>
                  <a:pt x="74750" y="76650"/>
                  <a:pt x="74750" y="76650"/>
                </a:cubicBezTo>
                <a:cubicBezTo>
                  <a:pt x="74750" y="78029"/>
                  <a:pt x="74750" y="78029"/>
                  <a:pt x="74750" y="78029"/>
                </a:cubicBezTo>
                <a:lnTo>
                  <a:pt x="74750" y="79408"/>
                </a:lnTo>
                <a:cubicBezTo>
                  <a:pt x="74750" y="79408"/>
                  <a:pt x="74750" y="79408"/>
                  <a:pt x="73355" y="79408"/>
                </a:cubicBezTo>
                <a:cubicBezTo>
                  <a:pt x="71960" y="80788"/>
                  <a:pt x="71960" y="80788"/>
                  <a:pt x="71960" y="80788"/>
                </a:cubicBezTo>
                <a:lnTo>
                  <a:pt x="71960" y="82167"/>
                </a:lnTo>
                <a:lnTo>
                  <a:pt x="71960" y="83546"/>
                </a:lnTo>
                <a:cubicBezTo>
                  <a:pt x="71960" y="83546"/>
                  <a:pt x="70365" y="83546"/>
                  <a:pt x="70365" y="84926"/>
                </a:cubicBezTo>
                <a:lnTo>
                  <a:pt x="70365" y="86305"/>
                </a:lnTo>
                <a:lnTo>
                  <a:pt x="68970" y="86305"/>
                </a:lnTo>
                <a:cubicBezTo>
                  <a:pt x="68970" y="87684"/>
                  <a:pt x="67574" y="87684"/>
                  <a:pt x="67574" y="89064"/>
                </a:cubicBezTo>
                <a:cubicBezTo>
                  <a:pt x="66179" y="89064"/>
                  <a:pt x="66179" y="89064"/>
                  <a:pt x="66179" y="89064"/>
                </a:cubicBezTo>
                <a:cubicBezTo>
                  <a:pt x="64784" y="89064"/>
                  <a:pt x="64784" y="89064"/>
                  <a:pt x="64784" y="89064"/>
                </a:cubicBezTo>
                <a:lnTo>
                  <a:pt x="63388" y="89064"/>
                </a:lnTo>
                <a:cubicBezTo>
                  <a:pt x="63388" y="90640"/>
                  <a:pt x="63388" y="89064"/>
                  <a:pt x="63388" y="89064"/>
                </a:cubicBezTo>
                <a:cubicBezTo>
                  <a:pt x="63388" y="90640"/>
                  <a:pt x="63388" y="90640"/>
                  <a:pt x="63388" y="90640"/>
                </a:cubicBezTo>
                <a:cubicBezTo>
                  <a:pt x="61993" y="90640"/>
                  <a:pt x="61993" y="89064"/>
                  <a:pt x="61993" y="89064"/>
                </a:cubicBezTo>
                <a:cubicBezTo>
                  <a:pt x="61993" y="87684"/>
                  <a:pt x="61993" y="87684"/>
                  <a:pt x="61993" y="87684"/>
                </a:cubicBezTo>
                <a:cubicBezTo>
                  <a:pt x="61993" y="87684"/>
                  <a:pt x="61993" y="86305"/>
                  <a:pt x="60598" y="86305"/>
                </a:cubicBezTo>
                <a:cubicBezTo>
                  <a:pt x="60598" y="84926"/>
                  <a:pt x="60598" y="84926"/>
                  <a:pt x="60598" y="84926"/>
                </a:cubicBezTo>
                <a:cubicBezTo>
                  <a:pt x="60598" y="84926"/>
                  <a:pt x="60598" y="84926"/>
                  <a:pt x="60598" y="83546"/>
                </a:cubicBezTo>
                <a:cubicBezTo>
                  <a:pt x="60598" y="82167"/>
                  <a:pt x="59202" y="82167"/>
                  <a:pt x="59202" y="82167"/>
                </a:cubicBezTo>
                <a:lnTo>
                  <a:pt x="59202" y="80788"/>
                </a:lnTo>
                <a:cubicBezTo>
                  <a:pt x="59202" y="79408"/>
                  <a:pt x="59202" y="79408"/>
                  <a:pt x="59202" y="79408"/>
                </a:cubicBezTo>
                <a:lnTo>
                  <a:pt x="59202" y="78029"/>
                </a:lnTo>
                <a:cubicBezTo>
                  <a:pt x="59202" y="76650"/>
                  <a:pt x="59202" y="76650"/>
                  <a:pt x="59202" y="76650"/>
                </a:cubicBezTo>
                <a:cubicBezTo>
                  <a:pt x="59202" y="75270"/>
                  <a:pt x="59202" y="75270"/>
                  <a:pt x="59202" y="75270"/>
                </a:cubicBezTo>
                <a:cubicBezTo>
                  <a:pt x="59202" y="75270"/>
                  <a:pt x="59202" y="75270"/>
                  <a:pt x="59202" y="73891"/>
                </a:cubicBezTo>
                <a:lnTo>
                  <a:pt x="59202" y="72512"/>
                </a:lnTo>
                <a:cubicBezTo>
                  <a:pt x="57807" y="72512"/>
                  <a:pt x="57807" y="72512"/>
                  <a:pt x="57807" y="72512"/>
                </a:cubicBezTo>
                <a:cubicBezTo>
                  <a:pt x="57807" y="71133"/>
                  <a:pt x="57807" y="71133"/>
                  <a:pt x="57807" y="71133"/>
                </a:cubicBezTo>
                <a:cubicBezTo>
                  <a:pt x="56411" y="71133"/>
                  <a:pt x="56411" y="71133"/>
                  <a:pt x="56411" y="71133"/>
                </a:cubicBezTo>
                <a:cubicBezTo>
                  <a:pt x="57807" y="71133"/>
                  <a:pt x="57807" y="71133"/>
                  <a:pt x="57807" y="69753"/>
                </a:cubicBezTo>
                <a:lnTo>
                  <a:pt x="57807" y="68374"/>
                </a:lnTo>
                <a:cubicBezTo>
                  <a:pt x="56411" y="68374"/>
                  <a:pt x="57807" y="68374"/>
                  <a:pt x="56411" y="68374"/>
                </a:cubicBezTo>
                <a:cubicBezTo>
                  <a:pt x="56411" y="68374"/>
                  <a:pt x="55016" y="68374"/>
                  <a:pt x="55016" y="66798"/>
                </a:cubicBezTo>
                <a:cubicBezTo>
                  <a:pt x="55016" y="66798"/>
                  <a:pt x="55016" y="66798"/>
                  <a:pt x="53621" y="66798"/>
                </a:cubicBezTo>
                <a:cubicBezTo>
                  <a:pt x="52225" y="66798"/>
                  <a:pt x="52225" y="66798"/>
                  <a:pt x="52225" y="66798"/>
                </a:cubicBezTo>
                <a:lnTo>
                  <a:pt x="50830" y="68374"/>
                </a:lnTo>
                <a:lnTo>
                  <a:pt x="50830" y="66798"/>
                </a:lnTo>
                <a:cubicBezTo>
                  <a:pt x="50830" y="66798"/>
                  <a:pt x="50830" y="66798"/>
                  <a:pt x="50830" y="68374"/>
                </a:cubicBezTo>
                <a:cubicBezTo>
                  <a:pt x="50830" y="68374"/>
                  <a:pt x="50830" y="66798"/>
                  <a:pt x="49435" y="66798"/>
                </a:cubicBezTo>
                <a:cubicBezTo>
                  <a:pt x="49435" y="68374"/>
                  <a:pt x="49435" y="68374"/>
                  <a:pt x="49435" y="68374"/>
                </a:cubicBezTo>
                <a:cubicBezTo>
                  <a:pt x="47840" y="68374"/>
                  <a:pt x="47840" y="68374"/>
                  <a:pt x="47840" y="68374"/>
                </a:cubicBezTo>
                <a:cubicBezTo>
                  <a:pt x="46445" y="66798"/>
                  <a:pt x="46445" y="66798"/>
                  <a:pt x="46445" y="66798"/>
                </a:cubicBezTo>
                <a:cubicBezTo>
                  <a:pt x="45049" y="66798"/>
                  <a:pt x="45049" y="66798"/>
                  <a:pt x="45049" y="66798"/>
                </a:cubicBezTo>
                <a:cubicBezTo>
                  <a:pt x="45049" y="65418"/>
                  <a:pt x="45049" y="65418"/>
                  <a:pt x="45049" y="65418"/>
                </a:cubicBezTo>
                <a:cubicBezTo>
                  <a:pt x="45049" y="65418"/>
                  <a:pt x="43654" y="65418"/>
                  <a:pt x="43654" y="64039"/>
                </a:cubicBezTo>
                <a:cubicBezTo>
                  <a:pt x="43654" y="64039"/>
                  <a:pt x="43654" y="64039"/>
                  <a:pt x="42259" y="64039"/>
                </a:cubicBezTo>
                <a:cubicBezTo>
                  <a:pt x="42259" y="62660"/>
                  <a:pt x="42259" y="62660"/>
                  <a:pt x="42259" y="62660"/>
                </a:cubicBezTo>
                <a:cubicBezTo>
                  <a:pt x="43654" y="62660"/>
                  <a:pt x="43654" y="62660"/>
                  <a:pt x="43654" y="62660"/>
                </a:cubicBezTo>
                <a:cubicBezTo>
                  <a:pt x="42259" y="62660"/>
                  <a:pt x="42259" y="62660"/>
                  <a:pt x="42259" y="62660"/>
                </a:cubicBezTo>
                <a:lnTo>
                  <a:pt x="43654" y="61280"/>
                </a:lnTo>
                <a:lnTo>
                  <a:pt x="43654" y="59901"/>
                </a:lnTo>
                <a:cubicBezTo>
                  <a:pt x="43654" y="59901"/>
                  <a:pt x="43654" y="58522"/>
                  <a:pt x="42259" y="58522"/>
                </a:cubicBezTo>
                <a:cubicBezTo>
                  <a:pt x="43654" y="58522"/>
                  <a:pt x="43654" y="58522"/>
                  <a:pt x="43654" y="58522"/>
                </a:cubicBezTo>
                <a:cubicBezTo>
                  <a:pt x="43654" y="57142"/>
                  <a:pt x="43654" y="57142"/>
                  <a:pt x="43654" y="57142"/>
                </a:cubicBezTo>
                <a:cubicBezTo>
                  <a:pt x="43654" y="55763"/>
                  <a:pt x="43654" y="55763"/>
                  <a:pt x="43654" y="55763"/>
                </a:cubicBezTo>
                <a:lnTo>
                  <a:pt x="45049" y="55763"/>
                </a:lnTo>
                <a:lnTo>
                  <a:pt x="45049" y="54384"/>
                </a:lnTo>
                <a:cubicBezTo>
                  <a:pt x="46445" y="54384"/>
                  <a:pt x="46445" y="54384"/>
                  <a:pt x="46445" y="54384"/>
                </a:cubicBezTo>
                <a:cubicBezTo>
                  <a:pt x="46445" y="53004"/>
                  <a:pt x="46445" y="53004"/>
                  <a:pt x="46445" y="53004"/>
                </a:cubicBezTo>
                <a:close/>
                <a:moveTo>
                  <a:pt x="43654" y="29359"/>
                </a:moveTo>
                <a:lnTo>
                  <a:pt x="43654" y="29359"/>
                </a:lnTo>
                <a:cubicBezTo>
                  <a:pt x="43654" y="29359"/>
                  <a:pt x="43654" y="29359"/>
                  <a:pt x="43654" y="30738"/>
                </a:cubicBezTo>
                <a:cubicBezTo>
                  <a:pt x="42259" y="30738"/>
                  <a:pt x="42259" y="30738"/>
                  <a:pt x="42259" y="30738"/>
                </a:cubicBezTo>
                <a:lnTo>
                  <a:pt x="40863" y="30738"/>
                </a:lnTo>
                <a:lnTo>
                  <a:pt x="39468" y="30738"/>
                </a:lnTo>
                <a:cubicBezTo>
                  <a:pt x="39468" y="29359"/>
                  <a:pt x="40863" y="29359"/>
                  <a:pt x="40863" y="29359"/>
                </a:cubicBezTo>
                <a:cubicBezTo>
                  <a:pt x="39468" y="29359"/>
                  <a:pt x="39468" y="29359"/>
                  <a:pt x="39468" y="29359"/>
                </a:cubicBezTo>
                <a:cubicBezTo>
                  <a:pt x="39468" y="29359"/>
                  <a:pt x="39468" y="29359"/>
                  <a:pt x="40863" y="29359"/>
                </a:cubicBezTo>
                <a:cubicBezTo>
                  <a:pt x="39468" y="29359"/>
                  <a:pt x="39468" y="29359"/>
                  <a:pt x="39468" y="27783"/>
                </a:cubicBezTo>
                <a:cubicBezTo>
                  <a:pt x="39468" y="27783"/>
                  <a:pt x="39468" y="29359"/>
                  <a:pt x="39468" y="27783"/>
                </a:cubicBezTo>
                <a:lnTo>
                  <a:pt x="40863" y="27783"/>
                </a:lnTo>
                <a:cubicBezTo>
                  <a:pt x="40863" y="29359"/>
                  <a:pt x="40863" y="29359"/>
                  <a:pt x="40863" y="29359"/>
                </a:cubicBezTo>
                <a:cubicBezTo>
                  <a:pt x="40863" y="27783"/>
                  <a:pt x="40863" y="27783"/>
                  <a:pt x="40863" y="27783"/>
                </a:cubicBezTo>
                <a:lnTo>
                  <a:pt x="42259" y="27783"/>
                </a:lnTo>
                <a:cubicBezTo>
                  <a:pt x="42259" y="27783"/>
                  <a:pt x="42259" y="27783"/>
                  <a:pt x="43654" y="27783"/>
                </a:cubicBezTo>
                <a:lnTo>
                  <a:pt x="45049" y="27783"/>
                </a:lnTo>
                <a:cubicBezTo>
                  <a:pt x="45049" y="29359"/>
                  <a:pt x="45049" y="29359"/>
                  <a:pt x="45049" y="29359"/>
                </a:cubicBezTo>
                <a:cubicBezTo>
                  <a:pt x="45049" y="29359"/>
                  <a:pt x="45049" y="29359"/>
                  <a:pt x="43654" y="29359"/>
                </a:cubicBezTo>
                <a:close/>
                <a:moveTo>
                  <a:pt x="56411" y="68374"/>
                </a:moveTo>
                <a:lnTo>
                  <a:pt x="56411" y="68374"/>
                </a:lnTo>
                <a:close/>
                <a:moveTo>
                  <a:pt x="76146" y="82167"/>
                </a:moveTo>
                <a:lnTo>
                  <a:pt x="76146" y="82167"/>
                </a:lnTo>
                <a:lnTo>
                  <a:pt x="76146" y="80788"/>
                </a:lnTo>
                <a:cubicBezTo>
                  <a:pt x="76146" y="80788"/>
                  <a:pt x="76146" y="80788"/>
                  <a:pt x="76146" y="79408"/>
                </a:cubicBezTo>
                <a:cubicBezTo>
                  <a:pt x="77541" y="79408"/>
                  <a:pt x="77541" y="79408"/>
                  <a:pt x="77541" y="79408"/>
                </a:cubicBezTo>
                <a:cubicBezTo>
                  <a:pt x="77541" y="78029"/>
                  <a:pt x="77541" y="78029"/>
                  <a:pt x="77541" y="78029"/>
                </a:cubicBezTo>
                <a:cubicBezTo>
                  <a:pt x="77541" y="78029"/>
                  <a:pt x="77541" y="78029"/>
                  <a:pt x="78936" y="78029"/>
                </a:cubicBezTo>
                <a:cubicBezTo>
                  <a:pt x="78936" y="78029"/>
                  <a:pt x="78936" y="78029"/>
                  <a:pt x="78936" y="76650"/>
                </a:cubicBezTo>
                <a:cubicBezTo>
                  <a:pt x="78936" y="76650"/>
                  <a:pt x="78936" y="76650"/>
                  <a:pt x="78936" y="78029"/>
                </a:cubicBezTo>
                <a:cubicBezTo>
                  <a:pt x="80332" y="78029"/>
                  <a:pt x="78936" y="78029"/>
                  <a:pt x="80332" y="78029"/>
                </a:cubicBezTo>
                <a:cubicBezTo>
                  <a:pt x="80332" y="78029"/>
                  <a:pt x="80332" y="78029"/>
                  <a:pt x="80332" y="79408"/>
                </a:cubicBezTo>
                <a:cubicBezTo>
                  <a:pt x="78936" y="79408"/>
                  <a:pt x="78936" y="79408"/>
                  <a:pt x="78936" y="79408"/>
                </a:cubicBezTo>
                <a:lnTo>
                  <a:pt x="78936" y="80788"/>
                </a:lnTo>
                <a:cubicBezTo>
                  <a:pt x="78936" y="80788"/>
                  <a:pt x="78936" y="82167"/>
                  <a:pt x="78936" y="83546"/>
                </a:cubicBezTo>
                <a:cubicBezTo>
                  <a:pt x="78936" y="83546"/>
                  <a:pt x="77541" y="83546"/>
                  <a:pt x="77541" y="84926"/>
                </a:cubicBezTo>
                <a:cubicBezTo>
                  <a:pt x="76146" y="84926"/>
                  <a:pt x="76146" y="84926"/>
                  <a:pt x="76146" y="83546"/>
                </a:cubicBezTo>
                <a:cubicBezTo>
                  <a:pt x="76146" y="83546"/>
                  <a:pt x="76146" y="83546"/>
                  <a:pt x="76146" y="82167"/>
                </a:cubicBezTo>
                <a:close/>
                <a:moveTo>
                  <a:pt x="70365" y="50049"/>
                </a:moveTo>
                <a:lnTo>
                  <a:pt x="70365" y="50049"/>
                </a:lnTo>
                <a:close/>
                <a:moveTo>
                  <a:pt x="66179" y="50049"/>
                </a:moveTo>
                <a:lnTo>
                  <a:pt x="66179" y="50049"/>
                </a:lnTo>
                <a:cubicBezTo>
                  <a:pt x="64784" y="50049"/>
                  <a:pt x="64784" y="50049"/>
                  <a:pt x="64784" y="50049"/>
                </a:cubicBezTo>
                <a:cubicBezTo>
                  <a:pt x="66179" y="50049"/>
                  <a:pt x="66179" y="50049"/>
                  <a:pt x="66179" y="50049"/>
                </a:cubicBezTo>
                <a:close/>
                <a:moveTo>
                  <a:pt x="60598" y="48669"/>
                </a:moveTo>
                <a:lnTo>
                  <a:pt x="60598" y="48669"/>
                </a:lnTo>
                <a:lnTo>
                  <a:pt x="60598" y="50049"/>
                </a:lnTo>
                <a:cubicBezTo>
                  <a:pt x="60598" y="48669"/>
                  <a:pt x="59202" y="48669"/>
                  <a:pt x="59202" y="48669"/>
                </a:cubicBezTo>
                <a:lnTo>
                  <a:pt x="60598" y="48669"/>
                </a:lnTo>
                <a:close/>
                <a:moveTo>
                  <a:pt x="57807" y="47290"/>
                </a:moveTo>
                <a:lnTo>
                  <a:pt x="57807" y="47290"/>
                </a:lnTo>
                <a:cubicBezTo>
                  <a:pt x="56411" y="47290"/>
                  <a:pt x="56411" y="48669"/>
                  <a:pt x="56411" y="48669"/>
                </a:cubicBezTo>
                <a:cubicBezTo>
                  <a:pt x="56411" y="47290"/>
                  <a:pt x="56411" y="47290"/>
                  <a:pt x="56411" y="47290"/>
                </a:cubicBezTo>
                <a:cubicBezTo>
                  <a:pt x="56411" y="47290"/>
                  <a:pt x="56411" y="47290"/>
                  <a:pt x="57807" y="47290"/>
                </a:cubicBezTo>
                <a:close/>
                <a:moveTo>
                  <a:pt x="57807" y="45911"/>
                </a:moveTo>
                <a:lnTo>
                  <a:pt x="57807" y="45911"/>
                </a:lnTo>
                <a:cubicBezTo>
                  <a:pt x="56411" y="45911"/>
                  <a:pt x="56411" y="45911"/>
                  <a:pt x="56411" y="45911"/>
                </a:cubicBezTo>
                <a:lnTo>
                  <a:pt x="57807" y="45911"/>
                </a:lnTo>
                <a:close/>
                <a:moveTo>
                  <a:pt x="40863" y="20886"/>
                </a:moveTo>
                <a:lnTo>
                  <a:pt x="40863" y="20886"/>
                </a:lnTo>
                <a:lnTo>
                  <a:pt x="39468" y="20886"/>
                </a:lnTo>
                <a:cubicBezTo>
                  <a:pt x="39468" y="20886"/>
                  <a:pt x="39468" y="20886"/>
                  <a:pt x="39468" y="19507"/>
                </a:cubicBezTo>
                <a:cubicBezTo>
                  <a:pt x="39468" y="19507"/>
                  <a:pt x="39468" y="19507"/>
                  <a:pt x="40863" y="19507"/>
                </a:cubicBezTo>
                <a:cubicBezTo>
                  <a:pt x="40863" y="19507"/>
                  <a:pt x="39468" y="19507"/>
                  <a:pt x="39468" y="20886"/>
                </a:cubicBezTo>
                <a:cubicBezTo>
                  <a:pt x="40863" y="20886"/>
                  <a:pt x="40863" y="20886"/>
                  <a:pt x="40863" y="20886"/>
                </a:cubicBezTo>
                <a:close/>
                <a:moveTo>
                  <a:pt x="39468" y="19507"/>
                </a:moveTo>
                <a:lnTo>
                  <a:pt x="39468" y="19507"/>
                </a:lnTo>
                <a:close/>
                <a:moveTo>
                  <a:pt x="38073" y="19507"/>
                </a:moveTo>
                <a:lnTo>
                  <a:pt x="38073" y="19507"/>
                </a:lnTo>
                <a:lnTo>
                  <a:pt x="39468" y="19507"/>
                </a:lnTo>
                <a:lnTo>
                  <a:pt x="38073" y="19507"/>
                </a:lnTo>
                <a:close/>
                <a:moveTo>
                  <a:pt x="39468" y="18128"/>
                </a:moveTo>
                <a:lnTo>
                  <a:pt x="39468" y="18128"/>
                </a:lnTo>
                <a:lnTo>
                  <a:pt x="39468" y="16748"/>
                </a:lnTo>
                <a:lnTo>
                  <a:pt x="39468" y="18128"/>
                </a:lnTo>
                <a:close/>
                <a:moveTo>
                  <a:pt x="39468" y="18128"/>
                </a:moveTo>
                <a:lnTo>
                  <a:pt x="39468" y="18128"/>
                </a:lnTo>
                <a:close/>
                <a:moveTo>
                  <a:pt x="39468" y="18128"/>
                </a:moveTo>
                <a:lnTo>
                  <a:pt x="39468" y="18128"/>
                </a:lnTo>
                <a:close/>
                <a:moveTo>
                  <a:pt x="39468" y="18128"/>
                </a:moveTo>
                <a:lnTo>
                  <a:pt x="39468" y="18128"/>
                </a:lnTo>
                <a:close/>
                <a:moveTo>
                  <a:pt x="39468" y="22266"/>
                </a:moveTo>
                <a:lnTo>
                  <a:pt x="39468" y="22266"/>
                </a:lnTo>
                <a:close/>
                <a:moveTo>
                  <a:pt x="30897" y="34876"/>
                </a:moveTo>
                <a:lnTo>
                  <a:pt x="30897" y="34876"/>
                </a:lnTo>
                <a:close/>
                <a:moveTo>
                  <a:pt x="26710" y="47290"/>
                </a:moveTo>
                <a:lnTo>
                  <a:pt x="26710" y="47290"/>
                </a:lnTo>
                <a:cubicBezTo>
                  <a:pt x="26710" y="45911"/>
                  <a:pt x="26710" y="45911"/>
                  <a:pt x="26710" y="45911"/>
                </a:cubicBezTo>
                <a:lnTo>
                  <a:pt x="26710" y="47290"/>
                </a:lnTo>
                <a:lnTo>
                  <a:pt x="26710" y="45911"/>
                </a:lnTo>
                <a:cubicBezTo>
                  <a:pt x="25315" y="45911"/>
                  <a:pt x="25315" y="45911"/>
                  <a:pt x="25315" y="45911"/>
                </a:cubicBezTo>
                <a:lnTo>
                  <a:pt x="23920" y="45911"/>
                </a:lnTo>
                <a:lnTo>
                  <a:pt x="25315" y="45911"/>
                </a:lnTo>
                <a:cubicBezTo>
                  <a:pt x="25315" y="44532"/>
                  <a:pt x="25315" y="44532"/>
                  <a:pt x="25315" y="44532"/>
                </a:cubicBezTo>
                <a:cubicBezTo>
                  <a:pt x="25315" y="44532"/>
                  <a:pt x="25315" y="44532"/>
                  <a:pt x="25315" y="43152"/>
                </a:cubicBezTo>
                <a:lnTo>
                  <a:pt x="26710" y="43152"/>
                </a:lnTo>
                <a:cubicBezTo>
                  <a:pt x="26710" y="44532"/>
                  <a:pt x="25315" y="44532"/>
                  <a:pt x="25315" y="44532"/>
                </a:cubicBezTo>
                <a:cubicBezTo>
                  <a:pt x="25315" y="44532"/>
                  <a:pt x="25315" y="44532"/>
                  <a:pt x="26710" y="44532"/>
                </a:cubicBezTo>
                <a:cubicBezTo>
                  <a:pt x="26710" y="44532"/>
                  <a:pt x="26710" y="45911"/>
                  <a:pt x="26710" y="44532"/>
                </a:cubicBezTo>
                <a:cubicBezTo>
                  <a:pt x="26710" y="44532"/>
                  <a:pt x="26710" y="44532"/>
                  <a:pt x="28106" y="44532"/>
                </a:cubicBezTo>
                <a:cubicBezTo>
                  <a:pt x="26710" y="45911"/>
                  <a:pt x="26710" y="45911"/>
                  <a:pt x="26710" y="45911"/>
                </a:cubicBezTo>
                <a:lnTo>
                  <a:pt x="28106" y="45911"/>
                </a:lnTo>
                <a:cubicBezTo>
                  <a:pt x="28106" y="45911"/>
                  <a:pt x="28106" y="45911"/>
                  <a:pt x="26710" y="45911"/>
                </a:cubicBezTo>
                <a:cubicBezTo>
                  <a:pt x="28106" y="45911"/>
                  <a:pt x="28106" y="45911"/>
                  <a:pt x="28106" y="45911"/>
                </a:cubicBezTo>
                <a:lnTo>
                  <a:pt x="28106" y="47290"/>
                </a:lnTo>
                <a:cubicBezTo>
                  <a:pt x="28106" y="47290"/>
                  <a:pt x="28106" y="47290"/>
                  <a:pt x="26710" y="47290"/>
                </a:cubicBezTo>
                <a:close/>
                <a:moveTo>
                  <a:pt x="26710" y="78029"/>
                </a:moveTo>
                <a:lnTo>
                  <a:pt x="26710" y="78029"/>
                </a:lnTo>
                <a:lnTo>
                  <a:pt x="26710" y="76650"/>
                </a:lnTo>
                <a:lnTo>
                  <a:pt x="26710" y="78029"/>
                </a:lnTo>
                <a:close/>
                <a:moveTo>
                  <a:pt x="26710" y="25024"/>
                </a:moveTo>
                <a:lnTo>
                  <a:pt x="26710" y="25024"/>
                </a:lnTo>
                <a:cubicBezTo>
                  <a:pt x="26710" y="26403"/>
                  <a:pt x="26710" y="26403"/>
                  <a:pt x="26710" y="26403"/>
                </a:cubicBezTo>
                <a:cubicBezTo>
                  <a:pt x="26710" y="26403"/>
                  <a:pt x="26710" y="26403"/>
                  <a:pt x="26710" y="25024"/>
                </a:cubicBezTo>
                <a:close/>
                <a:moveTo>
                  <a:pt x="22524" y="47290"/>
                </a:moveTo>
                <a:lnTo>
                  <a:pt x="22524" y="47290"/>
                </a:lnTo>
                <a:lnTo>
                  <a:pt x="23920" y="47290"/>
                </a:lnTo>
                <a:cubicBezTo>
                  <a:pt x="23920" y="47290"/>
                  <a:pt x="23920" y="47290"/>
                  <a:pt x="22524" y="47290"/>
                </a:cubicBezTo>
                <a:close/>
                <a:moveTo>
                  <a:pt x="19734" y="64039"/>
                </a:moveTo>
                <a:lnTo>
                  <a:pt x="19734" y="64039"/>
                </a:lnTo>
                <a:lnTo>
                  <a:pt x="21129" y="64039"/>
                </a:lnTo>
                <a:cubicBezTo>
                  <a:pt x="21129" y="64039"/>
                  <a:pt x="21129" y="64039"/>
                  <a:pt x="19734" y="64039"/>
                </a:cubicBezTo>
                <a:close/>
                <a:moveTo>
                  <a:pt x="19734" y="71133"/>
                </a:moveTo>
                <a:lnTo>
                  <a:pt x="19734" y="71133"/>
                </a:lnTo>
                <a:lnTo>
                  <a:pt x="21129" y="71133"/>
                </a:lnTo>
                <a:cubicBezTo>
                  <a:pt x="19734" y="71133"/>
                  <a:pt x="21129" y="71133"/>
                  <a:pt x="19734" y="71133"/>
                </a:cubicBezTo>
                <a:close/>
                <a:moveTo>
                  <a:pt x="18338" y="64039"/>
                </a:moveTo>
                <a:lnTo>
                  <a:pt x="18338" y="64039"/>
                </a:lnTo>
                <a:cubicBezTo>
                  <a:pt x="18338" y="64039"/>
                  <a:pt x="18338" y="64039"/>
                  <a:pt x="16943" y="64039"/>
                </a:cubicBezTo>
                <a:cubicBezTo>
                  <a:pt x="16943" y="64039"/>
                  <a:pt x="16943" y="64039"/>
                  <a:pt x="15548" y="64039"/>
                </a:cubicBezTo>
                <a:cubicBezTo>
                  <a:pt x="16943" y="64039"/>
                  <a:pt x="16943" y="64039"/>
                  <a:pt x="16943" y="64039"/>
                </a:cubicBezTo>
                <a:lnTo>
                  <a:pt x="18338" y="64039"/>
                </a:lnTo>
                <a:lnTo>
                  <a:pt x="19734" y="64039"/>
                </a:lnTo>
                <a:cubicBezTo>
                  <a:pt x="18338" y="64039"/>
                  <a:pt x="18338" y="64039"/>
                  <a:pt x="18338" y="64039"/>
                </a:cubicBezTo>
                <a:close/>
                <a:moveTo>
                  <a:pt x="15548" y="54384"/>
                </a:moveTo>
                <a:lnTo>
                  <a:pt x="15548" y="54384"/>
                </a:lnTo>
                <a:close/>
                <a:moveTo>
                  <a:pt x="15548" y="54384"/>
                </a:moveTo>
                <a:lnTo>
                  <a:pt x="15548" y="54384"/>
                </a:lnTo>
                <a:close/>
                <a:moveTo>
                  <a:pt x="15548" y="54384"/>
                </a:moveTo>
                <a:lnTo>
                  <a:pt x="15548" y="54384"/>
                </a:lnTo>
                <a:close/>
                <a:moveTo>
                  <a:pt x="14152" y="64039"/>
                </a:moveTo>
                <a:lnTo>
                  <a:pt x="14152" y="64039"/>
                </a:lnTo>
                <a:cubicBezTo>
                  <a:pt x="14152" y="64039"/>
                  <a:pt x="14152" y="64039"/>
                  <a:pt x="15548" y="64039"/>
                </a:cubicBezTo>
                <a:cubicBezTo>
                  <a:pt x="14152" y="64039"/>
                  <a:pt x="14152" y="64039"/>
                  <a:pt x="14152" y="64039"/>
                </a:cubicBezTo>
                <a:close/>
                <a:moveTo>
                  <a:pt x="95880" y="65418"/>
                </a:moveTo>
                <a:lnTo>
                  <a:pt x="95880" y="65418"/>
                </a:lnTo>
                <a:lnTo>
                  <a:pt x="97275" y="65418"/>
                </a:lnTo>
                <a:lnTo>
                  <a:pt x="97275" y="66798"/>
                </a:lnTo>
                <a:cubicBezTo>
                  <a:pt x="97275" y="66798"/>
                  <a:pt x="97275" y="66798"/>
                  <a:pt x="95880" y="66798"/>
                </a:cubicBezTo>
                <a:lnTo>
                  <a:pt x="95880" y="65418"/>
                </a:lnTo>
                <a:close/>
                <a:moveTo>
                  <a:pt x="57807" y="34876"/>
                </a:moveTo>
                <a:lnTo>
                  <a:pt x="57807" y="34876"/>
                </a:lnTo>
                <a:cubicBezTo>
                  <a:pt x="57807" y="34876"/>
                  <a:pt x="57807" y="34876"/>
                  <a:pt x="57807" y="36256"/>
                </a:cubicBezTo>
                <a:cubicBezTo>
                  <a:pt x="57807" y="36256"/>
                  <a:pt x="57807" y="36256"/>
                  <a:pt x="56411" y="36256"/>
                </a:cubicBezTo>
                <a:cubicBezTo>
                  <a:pt x="56411" y="36256"/>
                  <a:pt x="56411" y="36256"/>
                  <a:pt x="56411" y="34876"/>
                </a:cubicBezTo>
                <a:lnTo>
                  <a:pt x="57807" y="34876"/>
                </a:lnTo>
                <a:close/>
                <a:moveTo>
                  <a:pt x="59202" y="36256"/>
                </a:moveTo>
                <a:lnTo>
                  <a:pt x="59202" y="36256"/>
                </a:lnTo>
                <a:cubicBezTo>
                  <a:pt x="59202" y="37635"/>
                  <a:pt x="59202" y="36256"/>
                  <a:pt x="59202" y="37635"/>
                </a:cubicBezTo>
                <a:lnTo>
                  <a:pt x="57807" y="37635"/>
                </a:lnTo>
                <a:cubicBezTo>
                  <a:pt x="57807" y="36256"/>
                  <a:pt x="57807" y="36256"/>
                  <a:pt x="59202" y="36256"/>
                </a:cubicBezTo>
                <a:close/>
                <a:moveTo>
                  <a:pt x="18338" y="50049"/>
                </a:moveTo>
                <a:lnTo>
                  <a:pt x="18338" y="50049"/>
                </a:lnTo>
                <a:close/>
                <a:moveTo>
                  <a:pt x="18338" y="50049"/>
                </a:moveTo>
                <a:lnTo>
                  <a:pt x="18338" y="50049"/>
                </a:lnTo>
                <a:close/>
                <a:moveTo>
                  <a:pt x="15548" y="53004"/>
                </a:moveTo>
                <a:lnTo>
                  <a:pt x="15548" y="53004"/>
                </a:lnTo>
                <a:close/>
                <a:moveTo>
                  <a:pt x="15548" y="54384"/>
                </a:moveTo>
                <a:lnTo>
                  <a:pt x="15548" y="54384"/>
                </a:lnTo>
                <a:cubicBezTo>
                  <a:pt x="15548" y="53004"/>
                  <a:pt x="15548" y="53004"/>
                  <a:pt x="15548" y="53004"/>
                </a:cubicBezTo>
                <a:cubicBezTo>
                  <a:pt x="15548" y="53004"/>
                  <a:pt x="15548" y="53004"/>
                  <a:pt x="15548" y="54384"/>
                </a:cubicBezTo>
                <a:close/>
                <a:moveTo>
                  <a:pt x="15548" y="53004"/>
                </a:moveTo>
                <a:lnTo>
                  <a:pt x="15548" y="53004"/>
                </a:lnTo>
                <a:close/>
                <a:moveTo>
                  <a:pt x="15548" y="53004"/>
                </a:moveTo>
                <a:lnTo>
                  <a:pt x="15548" y="53004"/>
                </a:lnTo>
                <a:close/>
              </a:path>
            </a:pathLst>
          </a:custGeom>
          <a:solidFill>
            <a:schemeClr val="bg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sp>
        <p:nvSpPr>
          <p:cNvPr id="18" name="Shape 4800">
            <a:extLst>
              <a:ext uri="{FF2B5EF4-FFF2-40B4-BE49-F238E27FC236}">
                <a16:creationId xmlns:a16="http://schemas.microsoft.com/office/drawing/2014/main" id="{8A9F8BDE-BECC-4F34-8C05-F49FDA0612E8}"/>
              </a:ext>
            </a:extLst>
          </p:cNvPr>
          <p:cNvSpPr/>
          <p:nvPr/>
        </p:nvSpPr>
        <p:spPr>
          <a:xfrm>
            <a:off x="9881621" y="718300"/>
            <a:ext cx="696959" cy="763205"/>
          </a:xfrm>
          <a:custGeom>
            <a:avLst/>
            <a:gdLst/>
            <a:ahLst/>
            <a:cxnLst/>
            <a:rect l="0" t="0" r="0" b="0"/>
            <a:pathLst>
              <a:path w="120000" h="120000" extrusionOk="0">
                <a:moveTo>
                  <a:pt x="114209" y="119802"/>
                </a:moveTo>
                <a:lnTo>
                  <a:pt x="114209" y="119802"/>
                </a:lnTo>
                <a:cubicBezTo>
                  <a:pt x="5590" y="119802"/>
                  <a:pt x="5590" y="119802"/>
                  <a:pt x="5590" y="119802"/>
                </a:cubicBezTo>
                <a:cubicBezTo>
                  <a:pt x="2795" y="119802"/>
                  <a:pt x="0" y="117044"/>
                  <a:pt x="0" y="114285"/>
                </a:cubicBezTo>
                <a:cubicBezTo>
                  <a:pt x="0" y="20886"/>
                  <a:pt x="0" y="20886"/>
                  <a:pt x="0" y="20886"/>
                </a:cubicBezTo>
                <a:cubicBezTo>
                  <a:pt x="0" y="18128"/>
                  <a:pt x="2795" y="15369"/>
                  <a:pt x="5590" y="15369"/>
                </a:cubicBezTo>
                <a:cubicBezTo>
                  <a:pt x="16772" y="15369"/>
                  <a:pt x="16772" y="15369"/>
                  <a:pt x="16772" y="15369"/>
                </a:cubicBezTo>
                <a:cubicBezTo>
                  <a:pt x="16772" y="20886"/>
                  <a:pt x="16772" y="20886"/>
                  <a:pt x="16772" y="20886"/>
                </a:cubicBezTo>
                <a:cubicBezTo>
                  <a:pt x="16772" y="27783"/>
                  <a:pt x="22562" y="33497"/>
                  <a:pt x="29550" y="33497"/>
                </a:cubicBezTo>
                <a:cubicBezTo>
                  <a:pt x="36539" y="33497"/>
                  <a:pt x="43727" y="27783"/>
                  <a:pt x="43727" y="20886"/>
                </a:cubicBezTo>
                <a:cubicBezTo>
                  <a:pt x="43727" y="15369"/>
                  <a:pt x="43727" y="15369"/>
                  <a:pt x="43727" y="15369"/>
                </a:cubicBezTo>
                <a:cubicBezTo>
                  <a:pt x="77470" y="15369"/>
                  <a:pt x="77470" y="15369"/>
                  <a:pt x="77470" y="15369"/>
                </a:cubicBezTo>
                <a:cubicBezTo>
                  <a:pt x="77470" y="20886"/>
                  <a:pt x="77470" y="20886"/>
                  <a:pt x="77470" y="20886"/>
                </a:cubicBezTo>
                <a:cubicBezTo>
                  <a:pt x="77470" y="27783"/>
                  <a:pt x="83261" y="33497"/>
                  <a:pt x="90249" y="33497"/>
                </a:cubicBezTo>
                <a:cubicBezTo>
                  <a:pt x="97237" y="33497"/>
                  <a:pt x="102828" y="27783"/>
                  <a:pt x="102828" y="20886"/>
                </a:cubicBezTo>
                <a:cubicBezTo>
                  <a:pt x="102828" y="15369"/>
                  <a:pt x="102828" y="15369"/>
                  <a:pt x="102828" y="15369"/>
                </a:cubicBezTo>
                <a:cubicBezTo>
                  <a:pt x="114209" y="15369"/>
                  <a:pt x="114209" y="15369"/>
                  <a:pt x="114209" y="15369"/>
                </a:cubicBezTo>
                <a:cubicBezTo>
                  <a:pt x="118402" y="15369"/>
                  <a:pt x="119800" y="18128"/>
                  <a:pt x="119800" y="20886"/>
                </a:cubicBezTo>
                <a:cubicBezTo>
                  <a:pt x="119800" y="114285"/>
                  <a:pt x="119800" y="114285"/>
                  <a:pt x="119800" y="114285"/>
                </a:cubicBezTo>
                <a:cubicBezTo>
                  <a:pt x="119800" y="117044"/>
                  <a:pt x="118402" y="119802"/>
                  <a:pt x="114209" y="119802"/>
                </a:cubicBezTo>
                <a:close/>
                <a:moveTo>
                  <a:pt x="108618" y="44532"/>
                </a:moveTo>
                <a:lnTo>
                  <a:pt x="108618" y="44532"/>
                </a:lnTo>
                <a:cubicBezTo>
                  <a:pt x="11181" y="44532"/>
                  <a:pt x="11181" y="44532"/>
                  <a:pt x="11181" y="44532"/>
                </a:cubicBezTo>
                <a:cubicBezTo>
                  <a:pt x="11181" y="108571"/>
                  <a:pt x="11181" y="108571"/>
                  <a:pt x="11181" y="108571"/>
                </a:cubicBezTo>
                <a:cubicBezTo>
                  <a:pt x="108618" y="108571"/>
                  <a:pt x="108618" y="108571"/>
                  <a:pt x="108618" y="108571"/>
                </a:cubicBezTo>
                <a:lnTo>
                  <a:pt x="108618" y="44532"/>
                </a:lnTo>
                <a:close/>
                <a:moveTo>
                  <a:pt x="46522" y="70935"/>
                </a:moveTo>
                <a:lnTo>
                  <a:pt x="46522" y="70935"/>
                </a:lnTo>
                <a:cubicBezTo>
                  <a:pt x="54908" y="70935"/>
                  <a:pt x="54908" y="70935"/>
                  <a:pt x="54908" y="70935"/>
                </a:cubicBezTo>
                <a:cubicBezTo>
                  <a:pt x="54908" y="64039"/>
                  <a:pt x="54908" y="64039"/>
                  <a:pt x="54908" y="64039"/>
                </a:cubicBezTo>
                <a:cubicBezTo>
                  <a:pt x="54908" y="59901"/>
                  <a:pt x="56306" y="58522"/>
                  <a:pt x="60698" y="58522"/>
                </a:cubicBezTo>
                <a:cubicBezTo>
                  <a:pt x="63494" y="58522"/>
                  <a:pt x="66289" y="59901"/>
                  <a:pt x="66289" y="64039"/>
                </a:cubicBezTo>
                <a:cubicBezTo>
                  <a:pt x="66289" y="70935"/>
                  <a:pt x="66289" y="70935"/>
                  <a:pt x="66289" y="70935"/>
                </a:cubicBezTo>
                <a:cubicBezTo>
                  <a:pt x="73277" y="70935"/>
                  <a:pt x="73277" y="70935"/>
                  <a:pt x="73277" y="70935"/>
                </a:cubicBezTo>
                <a:cubicBezTo>
                  <a:pt x="76073" y="70935"/>
                  <a:pt x="78868" y="73891"/>
                  <a:pt x="78868" y="76650"/>
                </a:cubicBezTo>
                <a:cubicBezTo>
                  <a:pt x="78868" y="79408"/>
                  <a:pt x="76073" y="82167"/>
                  <a:pt x="73277" y="82167"/>
                </a:cubicBezTo>
                <a:cubicBezTo>
                  <a:pt x="66289" y="82167"/>
                  <a:pt x="66289" y="82167"/>
                  <a:pt x="66289" y="82167"/>
                </a:cubicBezTo>
                <a:cubicBezTo>
                  <a:pt x="66289" y="89064"/>
                  <a:pt x="66289" y="89064"/>
                  <a:pt x="66289" y="89064"/>
                </a:cubicBezTo>
                <a:cubicBezTo>
                  <a:pt x="66289" y="93399"/>
                  <a:pt x="63494" y="94778"/>
                  <a:pt x="60698" y="94778"/>
                </a:cubicBezTo>
                <a:cubicBezTo>
                  <a:pt x="56306" y="94778"/>
                  <a:pt x="54908" y="93399"/>
                  <a:pt x="54908" y="89064"/>
                </a:cubicBezTo>
                <a:cubicBezTo>
                  <a:pt x="54908" y="82167"/>
                  <a:pt x="54908" y="82167"/>
                  <a:pt x="54908" y="82167"/>
                </a:cubicBezTo>
                <a:cubicBezTo>
                  <a:pt x="46522" y="82167"/>
                  <a:pt x="46522" y="82167"/>
                  <a:pt x="46522" y="82167"/>
                </a:cubicBezTo>
                <a:cubicBezTo>
                  <a:pt x="43727" y="82167"/>
                  <a:pt x="40732" y="79408"/>
                  <a:pt x="40732" y="76650"/>
                </a:cubicBezTo>
                <a:cubicBezTo>
                  <a:pt x="40732" y="73891"/>
                  <a:pt x="43727" y="70935"/>
                  <a:pt x="46522" y="70935"/>
                </a:cubicBezTo>
                <a:close/>
                <a:moveTo>
                  <a:pt x="47920" y="58522"/>
                </a:moveTo>
                <a:lnTo>
                  <a:pt x="47920" y="58522"/>
                </a:lnTo>
                <a:cubicBezTo>
                  <a:pt x="46522" y="58522"/>
                  <a:pt x="46522" y="58522"/>
                  <a:pt x="46522" y="58522"/>
                </a:cubicBezTo>
                <a:cubicBezTo>
                  <a:pt x="46522" y="58522"/>
                  <a:pt x="46522" y="58522"/>
                  <a:pt x="47920" y="58522"/>
                </a:cubicBezTo>
                <a:close/>
                <a:moveTo>
                  <a:pt x="90249" y="26403"/>
                </a:moveTo>
                <a:lnTo>
                  <a:pt x="90249" y="26403"/>
                </a:lnTo>
                <a:cubicBezTo>
                  <a:pt x="87454" y="26403"/>
                  <a:pt x="84658" y="23645"/>
                  <a:pt x="84658" y="20886"/>
                </a:cubicBezTo>
                <a:cubicBezTo>
                  <a:pt x="84658" y="5517"/>
                  <a:pt x="84658" y="5517"/>
                  <a:pt x="84658" y="5517"/>
                </a:cubicBezTo>
                <a:cubicBezTo>
                  <a:pt x="84658" y="2758"/>
                  <a:pt x="87454" y="0"/>
                  <a:pt x="90249" y="0"/>
                </a:cubicBezTo>
                <a:cubicBezTo>
                  <a:pt x="93044" y="0"/>
                  <a:pt x="95840" y="2758"/>
                  <a:pt x="95840" y="5517"/>
                </a:cubicBezTo>
                <a:cubicBezTo>
                  <a:pt x="95840" y="20886"/>
                  <a:pt x="95840" y="20886"/>
                  <a:pt x="95840" y="20886"/>
                </a:cubicBezTo>
                <a:cubicBezTo>
                  <a:pt x="95840" y="23645"/>
                  <a:pt x="93044" y="26403"/>
                  <a:pt x="90249" y="26403"/>
                </a:cubicBezTo>
                <a:close/>
                <a:moveTo>
                  <a:pt x="29550" y="26403"/>
                </a:moveTo>
                <a:lnTo>
                  <a:pt x="29550" y="26403"/>
                </a:lnTo>
                <a:cubicBezTo>
                  <a:pt x="26755" y="26403"/>
                  <a:pt x="23960" y="23645"/>
                  <a:pt x="23960" y="20886"/>
                </a:cubicBezTo>
                <a:cubicBezTo>
                  <a:pt x="23960" y="5517"/>
                  <a:pt x="23960" y="5517"/>
                  <a:pt x="23960" y="5517"/>
                </a:cubicBezTo>
                <a:cubicBezTo>
                  <a:pt x="23960" y="2758"/>
                  <a:pt x="26755" y="0"/>
                  <a:pt x="29550" y="0"/>
                </a:cubicBezTo>
                <a:cubicBezTo>
                  <a:pt x="33743" y="0"/>
                  <a:pt x="35141" y="2758"/>
                  <a:pt x="35141" y="5517"/>
                </a:cubicBezTo>
                <a:cubicBezTo>
                  <a:pt x="35141" y="20886"/>
                  <a:pt x="35141" y="20886"/>
                  <a:pt x="35141" y="20886"/>
                </a:cubicBezTo>
                <a:cubicBezTo>
                  <a:pt x="35141" y="23645"/>
                  <a:pt x="33743" y="26403"/>
                  <a:pt x="29550" y="26403"/>
                </a:cubicBezTo>
                <a:close/>
              </a:path>
            </a:pathLst>
          </a:custGeom>
          <a:solidFill>
            <a:schemeClr val="bg1"/>
          </a:solidFill>
          <a:ln>
            <a:noFill/>
          </a:ln>
        </p:spPr>
        <p:txBody>
          <a:bodyPr lIns="45713" tIns="22850" rIns="45713" bIns="22850" anchor="ctr" anchorCtr="0">
            <a:noAutofit/>
          </a:bodyPr>
          <a:lstStyle/>
          <a:p>
            <a:endParaRPr>
              <a:solidFill>
                <a:schemeClr val="dk1"/>
              </a:solidFill>
              <a:latin typeface="Roboto"/>
              <a:ea typeface="Roboto"/>
              <a:cs typeface="Roboto"/>
              <a:sym typeface="Roboto"/>
            </a:endParaRPr>
          </a:p>
        </p:txBody>
      </p:sp>
      <p:grpSp>
        <p:nvGrpSpPr>
          <p:cNvPr id="3" name="Group 2">
            <a:extLst>
              <a:ext uri="{FF2B5EF4-FFF2-40B4-BE49-F238E27FC236}">
                <a16:creationId xmlns:a16="http://schemas.microsoft.com/office/drawing/2014/main" id="{5C8F6381-E31E-5D48-8F08-F36760A49FF8}"/>
              </a:ext>
            </a:extLst>
          </p:cNvPr>
          <p:cNvGrpSpPr/>
          <p:nvPr/>
        </p:nvGrpSpPr>
        <p:grpSpPr>
          <a:xfrm>
            <a:off x="4355015" y="125636"/>
            <a:ext cx="3435223" cy="3435223"/>
            <a:chOff x="4355015" y="125636"/>
            <a:chExt cx="3435223" cy="3435223"/>
          </a:xfrm>
        </p:grpSpPr>
        <p:pic>
          <p:nvPicPr>
            <p:cNvPr id="4" name="Picture 3">
              <a:extLst>
                <a:ext uri="{FF2B5EF4-FFF2-40B4-BE49-F238E27FC236}">
                  <a16:creationId xmlns:a16="http://schemas.microsoft.com/office/drawing/2014/main" id="{8E7EB0F9-0B16-459D-8283-2C6A421C77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850090">
              <a:off x="4355015" y="125636"/>
              <a:ext cx="3435223" cy="3435223"/>
            </a:xfrm>
            <a:prstGeom prst="rect">
              <a:avLst/>
            </a:prstGeom>
          </p:spPr>
        </p:pic>
        <p:sp>
          <p:nvSpPr>
            <p:cNvPr id="17" name="Rectangle 16">
              <a:extLst>
                <a:ext uri="{FF2B5EF4-FFF2-40B4-BE49-F238E27FC236}">
                  <a16:creationId xmlns:a16="http://schemas.microsoft.com/office/drawing/2014/main" id="{325041DA-F71D-487C-900A-F58EF516F1A2}"/>
                </a:ext>
              </a:extLst>
            </p:cNvPr>
            <p:cNvSpPr/>
            <p:nvPr/>
          </p:nvSpPr>
          <p:spPr>
            <a:xfrm>
              <a:off x="5064967" y="929260"/>
              <a:ext cx="2525110" cy="1300805"/>
            </a:xfrm>
            <a:prstGeom prst="rect">
              <a:avLst/>
            </a:prstGeom>
          </p:spPr>
          <p:txBody>
            <a:bodyPr wrap="square" anchor="ctr">
              <a:spAutoFit/>
            </a:bodyPr>
            <a:lstStyle/>
            <a:p>
              <a:pPr algn="ctr">
                <a:lnSpc>
                  <a:spcPct val="150000"/>
                </a:lnSpc>
              </a:pPr>
              <a:r>
                <a:rPr lang="en-US" sz="2800" b="1" i="1" dirty="0">
                  <a:solidFill>
                    <a:schemeClr val="bg1"/>
                  </a:solidFill>
                  <a:latin typeface="Century Gothic" charset="0"/>
                  <a:ea typeface="Century Gothic" charset="0"/>
                  <a:cs typeface="Century Gothic" charset="0"/>
                </a:rPr>
                <a:t>The Netherlands</a:t>
              </a:r>
            </a:p>
          </p:txBody>
        </p:sp>
      </p:grpSp>
      <p:sp>
        <p:nvSpPr>
          <p:cNvPr id="5" name="Rectangle 4">
            <a:extLst>
              <a:ext uri="{FF2B5EF4-FFF2-40B4-BE49-F238E27FC236}">
                <a16:creationId xmlns:a16="http://schemas.microsoft.com/office/drawing/2014/main" id="{0A1871E3-693C-49E6-927E-C4A61F5F33A0}"/>
              </a:ext>
            </a:extLst>
          </p:cNvPr>
          <p:cNvSpPr/>
          <p:nvPr/>
        </p:nvSpPr>
        <p:spPr>
          <a:xfrm>
            <a:off x="1253086" y="4527569"/>
            <a:ext cx="1268297" cy="1300805"/>
          </a:xfrm>
          <a:prstGeom prst="rect">
            <a:avLst/>
          </a:prstGeom>
        </p:spPr>
        <p:txBody>
          <a:bodyPr wrap="none">
            <a:spAutoFit/>
          </a:bodyPr>
          <a:lstStyle/>
          <a:p>
            <a:pPr algn="ctr">
              <a:lnSpc>
                <a:spcPct val="150000"/>
              </a:lnSpc>
            </a:pPr>
            <a:r>
              <a:rPr lang="en-US" sz="2800" b="1" i="1" dirty="0">
                <a:solidFill>
                  <a:srgbClr val="6D7FEB"/>
                </a:solidFill>
                <a:latin typeface="Century Gothic" charset="0"/>
                <a:ea typeface="Century Gothic" charset="0"/>
                <a:cs typeface="Century Gothic" charset="0"/>
              </a:rPr>
              <a:t>Rocky</a:t>
            </a:r>
          </a:p>
          <a:p>
            <a:pPr algn="ctr">
              <a:lnSpc>
                <a:spcPct val="150000"/>
              </a:lnSpc>
            </a:pPr>
            <a:r>
              <a:rPr lang="en-US" sz="2800" b="1" i="1" dirty="0">
                <a:solidFill>
                  <a:srgbClr val="6D7FEB"/>
                </a:solidFill>
                <a:latin typeface="Century Gothic" charset="0"/>
                <a:ea typeface="Century Gothic" charset="0"/>
                <a:cs typeface="Century Gothic" charset="0"/>
              </a:rPr>
              <a:t>Beer</a:t>
            </a:r>
          </a:p>
        </p:txBody>
      </p:sp>
      <p:sp>
        <p:nvSpPr>
          <p:cNvPr id="20" name="Rectangle 19">
            <a:extLst>
              <a:ext uri="{FF2B5EF4-FFF2-40B4-BE49-F238E27FC236}">
                <a16:creationId xmlns:a16="http://schemas.microsoft.com/office/drawing/2014/main" id="{7BDAA4D1-E04E-46EF-9409-05321C8405F3}"/>
              </a:ext>
            </a:extLst>
          </p:cNvPr>
          <p:cNvSpPr/>
          <p:nvPr/>
        </p:nvSpPr>
        <p:spPr>
          <a:xfrm>
            <a:off x="9256917" y="4527568"/>
            <a:ext cx="1946367" cy="654475"/>
          </a:xfrm>
          <a:prstGeom prst="rect">
            <a:avLst/>
          </a:prstGeom>
        </p:spPr>
        <p:txBody>
          <a:bodyPr wrap="none">
            <a:spAutoFit/>
          </a:bodyPr>
          <a:lstStyle/>
          <a:p>
            <a:pPr algn="ctr">
              <a:lnSpc>
                <a:spcPct val="150000"/>
              </a:lnSpc>
            </a:pPr>
            <a:r>
              <a:rPr lang="en-US" sz="2800" b="1" i="1" dirty="0">
                <a:solidFill>
                  <a:srgbClr val="6D7FEB"/>
                </a:solidFill>
                <a:latin typeface="Century Gothic" charset="0"/>
                <a:ea typeface="Century Gothic" charset="0"/>
                <a:cs typeface="Century Gothic" charset="0"/>
              </a:rPr>
              <a:t>Kari Brews</a:t>
            </a:r>
          </a:p>
        </p:txBody>
      </p:sp>
      <p:grpSp>
        <p:nvGrpSpPr>
          <p:cNvPr id="10" name="Group 9">
            <a:extLst>
              <a:ext uri="{FF2B5EF4-FFF2-40B4-BE49-F238E27FC236}">
                <a16:creationId xmlns:a16="http://schemas.microsoft.com/office/drawing/2014/main" id="{6B416B30-9C0A-F14B-976F-D979574149CD}"/>
              </a:ext>
            </a:extLst>
          </p:cNvPr>
          <p:cNvGrpSpPr/>
          <p:nvPr/>
        </p:nvGrpSpPr>
        <p:grpSpPr>
          <a:xfrm>
            <a:off x="13597" y="-22167"/>
            <a:ext cx="12178403" cy="6880167"/>
            <a:chOff x="13597" y="-22167"/>
            <a:chExt cx="12178403" cy="6880167"/>
          </a:xfrm>
        </p:grpSpPr>
        <p:sp>
          <p:nvSpPr>
            <p:cNvPr id="6" name="Rectangle 5">
              <a:extLst>
                <a:ext uri="{FF2B5EF4-FFF2-40B4-BE49-F238E27FC236}">
                  <a16:creationId xmlns:a16="http://schemas.microsoft.com/office/drawing/2014/main" id="{D29D1A29-7374-8F4F-9149-DEC59068B4F6}"/>
                </a:ext>
              </a:extLst>
            </p:cNvPr>
            <p:cNvSpPr/>
            <p:nvPr/>
          </p:nvSpPr>
          <p:spPr>
            <a:xfrm>
              <a:off x="13597" y="-22167"/>
              <a:ext cx="12178403" cy="6880167"/>
            </a:xfrm>
            <a:prstGeom prst="rect">
              <a:avLst/>
            </a:prstGeom>
            <a:solidFill>
              <a:srgbClr val="00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67CF864-1AEE-5B4A-B349-62B1F158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100" y="1727200"/>
              <a:ext cx="8051800" cy="3403600"/>
            </a:xfrm>
            <a:prstGeom prst="rect">
              <a:avLst/>
            </a:prstGeom>
          </p:spPr>
        </p:pic>
      </p:grpSp>
      <p:grpSp>
        <p:nvGrpSpPr>
          <p:cNvPr id="19" name="Group 18">
            <a:extLst>
              <a:ext uri="{FF2B5EF4-FFF2-40B4-BE49-F238E27FC236}">
                <a16:creationId xmlns:a16="http://schemas.microsoft.com/office/drawing/2014/main" id="{94F7A0CA-41E0-674D-8928-7DFDE54D3117}"/>
              </a:ext>
            </a:extLst>
          </p:cNvPr>
          <p:cNvGrpSpPr/>
          <p:nvPr/>
        </p:nvGrpSpPr>
        <p:grpSpPr>
          <a:xfrm>
            <a:off x="13597" y="-22167"/>
            <a:ext cx="12193356" cy="6880167"/>
            <a:chOff x="13597" y="-22167"/>
            <a:chExt cx="12193356" cy="6880167"/>
          </a:xfrm>
        </p:grpSpPr>
        <p:sp>
          <p:nvSpPr>
            <p:cNvPr id="11" name="Rectangle 10">
              <a:extLst>
                <a:ext uri="{FF2B5EF4-FFF2-40B4-BE49-F238E27FC236}">
                  <a16:creationId xmlns:a16="http://schemas.microsoft.com/office/drawing/2014/main" id="{ECA046E2-5CBF-3F42-9C80-1760A19B034F}"/>
                </a:ext>
              </a:extLst>
            </p:cNvPr>
            <p:cNvSpPr/>
            <p:nvPr/>
          </p:nvSpPr>
          <p:spPr>
            <a:xfrm>
              <a:off x="13597" y="-22167"/>
              <a:ext cx="12193356" cy="6880167"/>
            </a:xfrm>
            <a:prstGeom prst="rect">
              <a:avLst/>
            </a:prstGeom>
            <a:solidFill>
              <a:srgbClr val="000000">
                <a:alpha val="60000"/>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05E50A06-603C-454C-AF8F-91846C1576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638300"/>
              <a:ext cx="7620000" cy="3581400"/>
            </a:xfrm>
            <a:prstGeom prst="rect">
              <a:avLst/>
            </a:prstGeom>
          </p:spPr>
        </p:pic>
      </p:grpSp>
      <p:grpSp>
        <p:nvGrpSpPr>
          <p:cNvPr id="27" name="Group 26">
            <a:extLst>
              <a:ext uri="{FF2B5EF4-FFF2-40B4-BE49-F238E27FC236}">
                <a16:creationId xmlns:a16="http://schemas.microsoft.com/office/drawing/2014/main" id="{9BE93AD3-9A4F-F940-9065-09B2467867F8}"/>
              </a:ext>
            </a:extLst>
          </p:cNvPr>
          <p:cNvGrpSpPr/>
          <p:nvPr/>
        </p:nvGrpSpPr>
        <p:grpSpPr>
          <a:xfrm>
            <a:off x="13597" y="-22167"/>
            <a:ext cx="12193356" cy="6880167"/>
            <a:chOff x="13597" y="-22167"/>
            <a:chExt cx="12193356" cy="6880167"/>
          </a:xfrm>
        </p:grpSpPr>
        <p:sp>
          <p:nvSpPr>
            <p:cNvPr id="21" name="Rectangle 20">
              <a:extLst>
                <a:ext uri="{FF2B5EF4-FFF2-40B4-BE49-F238E27FC236}">
                  <a16:creationId xmlns:a16="http://schemas.microsoft.com/office/drawing/2014/main" id="{1E9EA201-4941-954A-A2C8-B497DDD431F1}"/>
                </a:ext>
              </a:extLst>
            </p:cNvPr>
            <p:cNvSpPr/>
            <p:nvPr/>
          </p:nvSpPr>
          <p:spPr>
            <a:xfrm>
              <a:off x="13597" y="-22167"/>
              <a:ext cx="12193356" cy="6880167"/>
            </a:xfrm>
            <a:prstGeom prst="rect">
              <a:avLst/>
            </a:prstGeom>
            <a:solidFill>
              <a:srgbClr val="00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6F16F1D-ACAC-714B-9625-FAFE709A5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7647" y="1858364"/>
              <a:ext cx="7774481" cy="3022602"/>
            </a:xfrm>
            <a:prstGeom prst="rect">
              <a:avLst/>
            </a:prstGeom>
          </p:spPr>
        </p:pic>
      </p:grpSp>
    </p:spTree>
    <p:extLst>
      <p:ext uri="{BB962C8B-B14F-4D97-AF65-F5344CB8AC3E}">
        <p14:creationId xmlns:p14="http://schemas.microsoft.com/office/powerpoint/2010/main" val="34567377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strips(downLeft)">
                                      <p:cBhvr>
                                        <p:cTn id="10" dur="500"/>
                                        <p:tgtEl>
                                          <p:spTgt spid="46"/>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strips(downLeft)">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8" presetClass="entr" presetSubtype="12"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strips(downLeft)">
                                      <p:cBhvr>
                                        <p:cTn id="26" dur="75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par>
                                <p:cTn id="37" presetID="18" presetClass="entr" presetSubtype="12"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strips(downLeft)">
                                      <p:cBhvr>
                                        <p:cTn id="39" dur="75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27"/>
                                        </p:tgtEl>
                                      </p:cBhvr>
                                    </p:animEffect>
                                    <p:set>
                                      <p:cBhvr>
                                        <p:cTn id="49" dur="1" fill="hold">
                                          <p:stCondLst>
                                            <p:cond delay="499"/>
                                          </p:stCondLst>
                                        </p:cTn>
                                        <p:tgtEl>
                                          <p:spTgt spid="27"/>
                                        </p:tgtEl>
                                        <p:attrNameLst>
                                          <p:attrName>style.visibility</p:attrName>
                                        </p:attrNameLst>
                                      </p:cBhvr>
                                      <p:to>
                                        <p:strVal val="hidden"/>
                                      </p:to>
                                    </p:set>
                                  </p:childTnLst>
                                </p:cTn>
                              </p:par>
                              <p:par>
                                <p:cTn id="50" presetID="18" presetClass="entr" presetSubtype="12"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strips(downLeft)">
                                      <p:cBhvr>
                                        <p:cTn id="52"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6" grpId="0"/>
      <p:bldP spid="51" grpId="0"/>
      <p:bldP spid="5" grpId="0"/>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8883</TotalTime>
  <Words>459</Words>
  <Application>Microsoft Macintosh PowerPoint</Application>
  <PresentationFormat>Widescreen</PresentationFormat>
  <Paragraphs>89</Paragraphs>
  <Slides>13</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Aharoni</vt:lpstr>
      <vt:lpstr>Arial</vt:lpstr>
      <vt:lpstr>Arial Black</vt:lpstr>
      <vt:lpstr>Calibri</vt:lpstr>
      <vt:lpstr>Calibri Light</vt:lpstr>
      <vt:lpstr>Century Gothic</vt:lpstr>
      <vt:lpstr>Gill Sans</vt:lpstr>
      <vt:lpstr>Lato Light</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Jack Rothrock</cp:lastModifiedBy>
  <cp:revision>100</cp:revision>
  <dcterms:created xsi:type="dcterms:W3CDTF">2018-07-29T02:17:58Z</dcterms:created>
  <dcterms:modified xsi:type="dcterms:W3CDTF">2018-12-12T02:27:35Z</dcterms:modified>
</cp:coreProperties>
</file>