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53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5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2019/11/28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11/28/2019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2019/11/28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服务器的基本概念与初识</a:t>
            </a:r>
            <a:r>
              <a:rPr kumimoji="1" lang="en-US" altLang="zh-CN" dirty="0"/>
              <a:t>Ajax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能够知道和服务器相关的基本概念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能够知道客户端和服务器通信的过程</a:t>
            </a:r>
            <a:endParaRPr lang="en-US" altLang="zh-CN" dirty="0"/>
          </a:p>
          <a:p>
            <a:r>
              <a:rPr lang="zh-CN" altLang="en-US" dirty="0"/>
              <a:t>能够知道数据也是一种资源</a:t>
            </a:r>
            <a:endParaRPr lang="en-US" altLang="zh-CN" dirty="0"/>
          </a:p>
          <a:p>
            <a:r>
              <a:rPr lang="zh-CN" altLang="en-US" dirty="0"/>
              <a:t>能够说出什么是</a:t>
            </a:r>
            <a:r>
              <a:rPr lang="en-US" altLang="zh-CN" dirty="0"/>
              <a:t>Ajax</a:t>
            </a:r>
            <a:r>
              <a:rPr lang="zh-CN" altLang="en-US" dirty="0"/>
              <a:t>以及应用场景</a:t>
            </a:r>
            <a:endParaRPr lang="en-US" altLang="zh-CN" dirty="0"/>
          </a:p>
          <a:p>
            <a:r>
              <a:rPr lang="zh-CN" altLang="en-US" dirty="0"/>
              <a:t>能够使用</a:t>
            </a:r>
            <a:r>
              <a:rPr lang="en-US" altLang="zh-CN" dirty="0"/>
              <a:t>jQuery</a:t>
            </a:r>
            <a:r>
              <a:rPr lang="zh-CN" altLang="en-US" dirty="0"/>
              <a:t>中的</a:t>
            </a:r>
            <a:r>
              <a:rPr lang="en-US" altLang="zh-CN" dirty="0"/>
              <a:t>Ajax</a:t>
            </a:r>
            <a:r>
              <a:rPr lang="zh-CN" altLang="en-US" dirty="0"/>
              <a:t>函数请求数据</a:t>
            </a:r>
            <a:endParaRPr lang="en-US" altLang="zh-CN" dirty="0"/>
          </a:p>
          <a:p>
            <a:r>
              <a:rPr lang="zh-CN" altLang="en-US" dirty="0"/>
              <a:t>能够知道接口和接口文档的概念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CE9138F-94BB-493A-AA7B-6AADBCF1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000" y="891372"/>
            <a:ext cx="4991100" cy="3670579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客户端与服务器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URL</a:t>
            </a:r>
            <a:r>
              <a:rPr lang="zh-CN" altLang="en-US" dirty="0">
                <a:solidFill>
                  <a:schemeClr val="tx1"/>
                </a:solidFill>
              </a:rPr>
              <a:t>地址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分析网页的打开过程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服务器对外提供了哪些资源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了解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Ajax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接口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- </a:t>
            </a:r>
            <a:r>
              <a:rPr lang="zh-CN" altLang="en-US" dirty="0">
                <a:solidFill>
                  <a:schemeClr val="tx1"/>
                </a:solidFill>
              </a:rPr>
              <a:t>图书管理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案例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聊天机器人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2626</TotalTime>
  <Words>88</Words>
  <Application>Microsoft Office PowerPoint</Application>
  <PresentationFormat>全屏显示(16:9)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服务器的基本概念与初识Ajax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1116</cp:revision>
  <dcterms:created xsi:type="dcterms:W3CDTF">2018-10-05T21:01:23Z</dcterms:created>
  <dcterms:modified xsi:type="dcterms:W3CDTF">2019-11-28T05:08:04Z</dcterms:modified>
</cp:coreProperties>
</file>