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61" r:id="rId2"/>
    <p:sldId id="352" r:id="rId3"/>
    <p:sldId id="647" r:id="rId4"/>
    <p:sldId id="262" r:id="rId5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149" d="100"/>
          <a:sy n="149" d="100"/>
        </p:scale>
        <p:origin x="120" y="192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053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433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2019/4/1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2019/4/1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4/1/2019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4/1/2019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2019/4/1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JavaScript </a:t>
            </a:r>
            <a:r>
              <a:rPr kumimoji="1" lang="zh-CN" altLang="en-US" dirty="0"/>
              <a:t>面向对象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2317" y="1541770"/>
            <a:ext cx="4871085" cy="181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能够说出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什么是面向对象</a:t>
            </a:r>
            <a:endParaRPr kumimoji="0" sz="1400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够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说出类和对象的关系</a:t>
            </a:r>
            <a:endParaRPr kumimoji="0" sz="1400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能够使用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class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创建自定义类型</a:t>
            </a:r>
            <a:endParaRPr kumimoji="0" sz="1400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能够说出什么是继承</a:t>
            </a: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目标</a:t>
            </a:r>
            <a:endParaRPr kumimoji="0" lang="zh-TW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TARGET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3450590" y="1529463"/>
            <a:ext cx="4991100" cy="1827970"/>
          </a:xfrm>
        </p:spPr>
        <p:txBody>
          <a:bodyPr>
            <a:normAutofit/>
          </a:bodyPr>
          <a:lstStyle/>
          <a:p>
            <a:r>
              <a:rPr noProof="0" smtClean="0">
                <a:solidFill>
                  <a:schemeClr val="tx1"/>
                </a:solidFill>
                <a:sym typeface="+mn-ea"/>
              </a:rPr>
              <a:t>面向对象编程介绍</a:t>
            </a: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ES6</a:t>
            </a:r>
            <a:r>
              <a:rPr lang="en-US" noProof="0" smtClean="0">
                <a:solidFill>
                  <a:schemeClr val="tx1"/>
                </a:solidFill>
                <a:sym typeface="+mn-ea"/>
              </a:rPr>
              <a:t> </a:t>
            </a:r>
            <a:r>
              <a:rPr noProof="0" smtClean="0">
                <a:solidFill>
                  <a:schemeClr val="tx1"/>
                </a:solidFill>
                <a:sym typeface="+mn-ea"/>
              </a:rPr>
              <a:t>中的类和对象</a:t>
            </a: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类的继承</a:t>
            </a: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面向对象案例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24</Words>
  <Application>Microsoft Office PowerPoint</Application>
  <PresentationFormat>全屏显示(16:9)</PresentationFormat>
  <Paragraphs>12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微软雅黑</vt:lpstr>
      <vt:lpstr>Arial</vt:lpstr>
      <vt:lpstr>Calibri</vt:lpstr>
      <vt:lpstr>Segoe UI</vt:lpstr>
      <vt:lpstr>Wingdings</vt:lpstr>
      <vt:lpstr>黑马程序员主题​​</vt:lpstr>
      <vt:lpstr>JavaScript 面向对象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hym</cp:lastModifiedBy>
  <cp:revision>3278</cp:revision>
  <dcterms:created xsi:type="dcterms:W3CDTF">2018-10-05T21:01:00Z</dcterms:created>
  <dcterms:modified xsi:type="dcterms:W3CDTF">2019-04-01T07:25:01Z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