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61" r:id="rId2"/>
    <p:sldId id="352" r:id="rId3"/>
    <p:sldId id="649" r:id="rId4"/>
    <p:sldId id="262" r:id="rId5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  <a:srgbClr val="262626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95" d="100"/>
          <a:sy n="95" d="100"/>
        </p:scale>
        <p:origin x="-396" y="-90"/>
      </p:cViewPr>
      <p:guideLst>
        <p:guide orient="horz" pos="162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154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241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2019/4/8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2019/4/8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4/8/2019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4/8/2019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2019/4/8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构造函数和原型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2317" y="1541770"/>
            <a:ext cx="487108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sz="1400" kern="1200" cap="none" spc="0" normalizeH="0" baseline="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能够使用构造函数创建对象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能够说出原型的作用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能够说出访问对象成员的规则</a:t>
            </a:r>
            <a:endParaRPr kumimoji="0" lang="en-US" sz="1400" kern="1200" cap="none" spc="0" normalizeH="0" baseline="0" noProof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能够使用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ES5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新增的一些方法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目标</a:t>
            </a:r>
            <a:endParaRPr kumimoji="0" lang="zh-TW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TARGET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486150" y="1395096"/>
            <a:ext cx="4991100" cy="182797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构造函数和原型</a:t>
            </a:r>
            <a:endParaRPr dirty="0">
              <a:solidFill>
                <a:schemeClr val="tx1"/>
              </a:solidFill>
              <a:sym typeface="+mn-ea"/>
            </a:endParaRPr>
          </a:p>
          <a:p>
            <a:r>
              <a:rPr noProof="0" dirty="0" err="1" smtClean="0">
                <a:solidFill>
                  <a:schemeClr val="tx1"/>
                </a:solidFill>
                <a:sym typeface="+mn-ea"/>
              </a:rPr>
              <a:t>继承</a:t>
            </a:r>
            <a:endParaRPr noProof="0" dirty="0" smtClean="0">
              <a:solidFill>
                <a:schemeClr val="tx1"/>
              </a:solidFill>
              <a:sym typeface="+mn-ea"/>
            </a:endParaRPr>
          </a:p>
          <a:p>
            <a:r>
              <a:rPr lang="en-US" noProof="0" dirty="0" smtClean="0">
                <a:solidFill>
                  <a:schemeClr val="tx1"/>
                </a:solidFill>
                <a:sym typeface="+mn-ea"/>
              </a:rPr>
              <a:t>ES5 </a:t>
            </a:r>
            <a:r>
              <a:rPr lang="zh-CN" altLang="en-US" noProof="0" dirty="0" smtClean="0">
                <a:solidFill>
                  <a:schemeClr val="tx1"/>
                </a:solidFill>
                <a:sym typeface="+mn-ea"/>
              </a:rPr>
              <a:t>中的新增方法</a:t>
            </a:r>
            <a:endParaRPr noProof="0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</TotalTime>
  <Words>31</Words>
  <Application>Microsoft Office PowerPoint</Application>
  <PresentationFormat>全屏显示(16:9)</PresentationFormat>
  <Paragraphs>11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黑马程序员主题​​</vt:lpstr>
      <vt:lpstr>构造函数和原型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Windows 用户</cp:lastModifiedBy>
  <cp:revision>3290</cp:revision>
  <dcterms:created xsi:type="dcterms:W3CDTF">2018-10-05T21:01:00Z</dcterms:created>
  <dcterms:modified xsi:type="dcterms:W3CDTF">2019-04-08T11:00:22Z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