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1" r:id="rId2"/>
    <p:sldId id="352" r:id="rId3"/>
    <p:sldId id="649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149" d="100"/>
          <a:sy n="149" d="100"/>
        </p:scale>
        <p:origin x="120" y="192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65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17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2019/4/3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2019/4/3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4/3/2019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4/3/2019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函数进阶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stCxn id="4" idx="4"/>
          </p:cNvCxnSpPr>
          <p:nvPr/>
        </p:nvCxnSpPr>
        <p:spPr>
          <a:xfrm flipH="1">
            <a:off x="3379376" y="1102208"/>
            <a:ext cx="5174" cy="294226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48037" y="1030770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42863" y="4044468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95332" y="971644"/>
            <a:ext cx="487108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能够说出函数的多种定义和调用方式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能够说出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和改变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函数内部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this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的指向</a:t>
            </a:r>
            <a:endParaRPr kumimoji="0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sz="1400" kern="1200" cap="none" spc="0" normalizeH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能够说出严格模式的特点</a:t>
            </a:r>
            <a:endParaRPr kumimoji="0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能够把函数作为参数和返回值传递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能够说出闭包的作用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能够说出递归的两个条件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能够说出深拷贝和浅拷贝的区别</a:t>
            </a: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</a:t>
            </a:r>
            <a:endParaRPr kumimoji="0" lang="zh-TW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557270" y="1080655"/>
            <a:ext cx="4991100" cy="2662670"/>
          </a:xfrm>
        </p:spPr>
        <p:txBody>
          <a:bodyPr>
            <a:normAutofit/>
          </a:bodyPr>
          <a:lstStyle/>
          <a:p>
            <a:r>
              <a:rPr noProof="0" smtClean="0">
                <a:solidFill>
                  <a:schemeClr val="tx1"/>
                </a:solidFill>
                <a:sym typeface="+mn-ea"/>
              </a:rPr>
              <a:t>函数的定义和调用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this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严格模式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高阶函数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闭包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递归</a:t>
            </a:r>
            <a:endParaRPr noProof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31</Words>
  <Application>Microsoft Office PowerPoint</Application>
  <PresentationFormat>全屏显示(16:9)</PresentationFormat>
  <Paragraphs>17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微软雅黑</vt:lpstr>
      <vt:lpstr>Arial</vt:lpstr>
      <vt:lpstr>Calibri</vt:lpstr>
      <vt:lpstr>Segoe UI</vt:lpstr>
      <vt:lpstr>Wingdings</vt:lpstr>
      <vt:lpstr>黑马程序员主题​​</vt:lpstr>
      <vt:lpstr>函数进阶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hym</cp:lastModifiedBy>
  <cp:revision>3287</cp:revision>
  <dcterms:created xsi:type="dcterms:W3CDTF">2018-10-05T21:01:00Z</dcterms:created>
  <dcterms:modified xsi:type="dcterms:W3CDTF">2019-04-03T07:13:28Z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