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51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14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7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正则表达式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317" y="1591136"/>
            <a:ext cx="4871085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能够说出正则表达式的作用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能够写出简单的正则表达式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能够使用正则表达式对表单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验证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能够使用正则表达式替换内容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77731" y="1480531"/>
            <a:ext cx="4991100" cy="1863743"/>
          </a:xfrm>
        </p:spPr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概述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正则表达式在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使用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特殊字符</a:t>
            </a:r>
          </a:p>
          <a:p>
            <a:r>
              <a:rPr lang="zh-CN"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替换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34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正则表达式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3293</cp:revision>
  <dcterms:created xsi:type="dcterms:W3CDTF">2018-10-05T21:01:00Z</dcterms:created>
  <dcterms:modified xsi:type="dcterms:W3CDTF">2019-04-04T02:36:19Z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