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3" d="100"/>
          <a:sy n="113" d="100"/>
        </p:scale>
        <p:origin x="480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1/9/2020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1/9/2020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能够说出模块化的好处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能够知道 </a:t>
            </a:r>
            <a:r>
              <a:rPr lang="en-US" altLang="zh-CN" dirty="0">
                <a:solidFill>
                  <a:schemeClr val="tx1"/>
                </a:solidFill>
              </a:rPr>
              <a:t>CommonJS </a:t>
            </a:r>
            <a:r>
              <a:rPr lang="zh-CN" altLang="en-US" dirty="0">
                <a:solidFill>
                  <a:schemeClr val="tx1"/>
                </a:solidFill>
              </a:rPr>
              <a:t>规定了哪些内容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能够说出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中模块的三大分类各自是什么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能够使用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管理包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能够了解什么是规范的包结构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能够了解模块的加载机制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模块化的基本概念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中模块的分类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npm</a:t>
            </a:r>
            <a:r>
              <a:rPr lang="zh-CN" altLang="en-US" dirty="0">
                <a:solidFill>
                  <a:schemeClr val="tx1"/>
                </a:solidFill>
              </a:rPr>
              <a:t>与包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模块的加载机制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65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模块化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1131</cp:revision>
  <dcterms:created xsi:type="dcterms:W3CDTF">2018-10-05T21:01:23Z</dcterms:created>
  <dcterms:modified xsi:type="dcterms:W3CDTF">2020-01-09T01:18:29Z</dcterms:modified>
</cp:coreProperties>
</file>