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5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4/15/2020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4/15/2020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数据库与身份认证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3789537" y="1449613"/>
            <a:ext cx="4641769" cy="2258786"/>
          </a:xfrm>
        </p:spPr>
        <p:txBody>
          <a:bodyPr>
            <a:normAutofit/>
          </a:bodyPr>
          <a:lstStyle/>
          <a:p>
            <a:r>
              <a:rPr lang="zh-CN" altLang="en-US" dirty="0"/>
              <a:t>能够知道如何配置 </a:t>
            </a:r>
            <a:r>
              <a:rPr lang="en-US" altLang="zh-CN" dirty="0"/>
              <a:t>MySQL </a:t>
            </a:r>
            <a:r>
              <a:rPr lang="zh-CN" altLang="en-US" dirty="0"/>
              <a:t>数据库环境</a:t>
            </a:r>
            <a:endParaRPr lang="en-US" altLang="zh-CN" dirty="0"/>
          </a:p>
          <a:p>
            <a:r>
              <a:rPr lang="zh-CN" altLang="en-US" dirty="0"/>
              <a:t>能够认识并使用常见的 </a:t>
            </a:r>
            <a:r>
              <a:rPr lang="en-US" altLang="zh-CN" dirty="0"/>
              <a:t>SQL </a:t>
            </a:r>
            <a:r>
              <a:rPr lang="zh-CN" altLang="en-US" dirty="0"/>
              <a:t>语句操作数据库</a:t>
            </a:r>
            <a:endParaRPr lang="en-US" altLang="zh-CN" dirty="0"/>
          </a:p>
          <a:p>
            <a:r>
              <a:rPr lang="zh-CN" altLang="en-US" dirty="0"/>
              <a:t>能够在项目中操作 </a:t>
            </a:r>
            <a:r>
              <a:rPr lang="en-US" altLang="zh-CN" dirty="0"/>
              <a:t>MySQL 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能够了解 </a:t>
            </a:r>
            <a:r>
              <a:rPr lang="en-US" altLang="zh-CN" dirty="0"/>
              <a:t>Session </a:t>
            </a:r>
            <a:r>
              <a:rPr lang="zh-CN" altLang="en-US" dirty="0"/>
              <a:t>的实现原理</a:t>
            </a:r>
            <a:endParaRPr lang="en-US" altLang="zh-CN" dirty="0"/>
          </a:p>
          <a:p>
            <a:r>
              <a:rPr lang="zh-CN" altLang="en-US" dirty="0"/>
              <a:t>能够了解 </a:t>
            </a:r>
            <a:r>
              <a:rPr lang="en-US" altLang="zh-CN" dirty="0"/>
              <a:t>JWT </a:t>
            </a:r>
            <a:r>
              <a:rPr lang="zh-CN" altLang="en-US" dirty="0"/>
              <a:t>的实现原理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61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数据库与身份认证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1147</cp:revision>
  <dcterms:created xsi:type="dcterms:W3CDTF">2018-10-05T21:01:23Z</dcterms:created>
  <dcterms:modified xsi:type="dcterms:W3CDTF">2020-04-15T06:52:28Z</dcterms:modified>
</cp:coreProperties>
</file>