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113" d="100"/>
          <a:sy n="113" d="100"/>
        </p:scale>
        <p:origin x="480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2019/10/27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10/27/2019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10/27/2019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2019/10/27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2019/10/27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form</a:t>
            </a:r>
            <a:r>
              <a:rPr kumimoji="1" lang="zh-CN" altLang="en-US" dirty="0"/>
              <a:t>表单与模板引擎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能够说出</a:t>
            </a:r>
            <a:r>
              <a:rPr lang="en-US" altLang="zh-CN" dirty="0">
                <a:solidFill>
                  <a:schemeClr val="tx1"/>
                </a:solidFill>
              </a:rPr>
              <a:t>form</a:t>
            </a:r>
            <a:r>
              <a:rPr lang="zh-CN" altLang="en-US" dirty="0">
                <a:solidFill>
                  <a:schemeClr val="tx1"/>
                </a:solidFill>
              </a:rPr>
              <a:t>表单的常用属性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能够知道如何阻止表单的默认提交行为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能够知道如何使用</a:t>
            </a:r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快速获取表单数据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能够知道如何安装和使用模板引擎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能够知道模板引擎的实现原理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form</a:t>
            </a:r>
            <a:r>
              <a:rPr lang="zh-CN" altLang="en-US" dirty="0">
                <a:solidFill>
                  <a:schemeClr val="tx1"/>
                </a:solidFill>
              </a:rPr>
              <a:t>表单的基本使用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提交表单数据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评论列表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模板引擎的基本概念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art-template</a:t>
            </a:r>
            <a:r>
              <a:rPr lang="zh-CN" altLang="en-US" dirty="0"/>
              <a:t>模板引擎</a:t>
            </a:r>
            <a:endParaRPr lang="en-US" altLang="zh-CN" dirty="0"/>
          </a:p>
          <a:p>
            <a:r>
              <a:rPr lang="zh-CN" altLang="en-US" dirty="0"/>
              <a:t>模板引擎的实现原理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2635</TotalTime>
  <Words>79</Words>
  <Application>Microsoft Office PowerPoint</Application>
  <PresentationFormat>全屏显示(16:9)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Calibri</vt:lpstr>
      <vt:lpstr>Segoe UI</vt:lpstr>
      <vt:lpstr>Wingdings</vt:lpstr>
      <vt:lpstr>黑马程序员主题​​</vt:lpstr>
      <vt:lpstr>form表单与模板引擎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liu longbin</cp:lastModifiedBy>
  <cp:revision>1120</cp:revision>
  <dcterms:created xsi:type="dcterms:W3CDTF">2018-10-05T21:01:23Z</dcterms:created>
  <dcterms:modified xsi:type="dcterms:W3CDTF">2019-10-27T04:50:29Z</dcterms:modified>
</cp:coreProperties>
</file>