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1" d="100"/>
          <a:sy n="111" d="100"/>
        </p:scale>
        <p:origin x="1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能够说出什么是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能够知道</a:t>
            </a:r>
            <a:r>
              <a:rPr lang="en-US" altLang="zh-CN" dirty="0"/>
              <a:t>HTTP</a:t>
            </a:r>
            <a:r>
              <a:rPr lang="zh-CN" altLang="en-US" dirty="0"/>
              <a:t>请求消息的组成部分</a:t>
            </a:r>
            <a:endParaRPr lang="en-US" altLang="zh-CN" dirty="0"/>
          </a:p>
          <a:p>
            <a:r>
              <a:rPr lang="zh-CN" altLang="en-US" dirty="0"/>
              <a:t>能够知道</a:t>
            </a:r>
            <a:r>
              <a:rPr lang="en-US" altLang="zh-CN" dirty="0"/>
              <a:t>HTTP</a:t>
            </a:r>
            <a:r>
              <a:rPr lang="zh-CN" altLang="en-US" dirty="0"/>
              <a:t>响应消息的组成部分</a:t>
            </a:r>
            <a:endParaRPr lang="en-US" altLang="zh-CN" dirty="0"/>
          </a:p>
          <a:p>
            <a:r>
              <a:rPr lang="zh-CN" altLang="en-US" dirty="0"/>
              <a:t>能够说出常见的请求方法</a:t>
            </a:r>
            <a:endParaRPr lang="en-US" altLang="zh-CN" dirty="0"/>
          </a:p>
          <a:p>
            <a:r>
              <a:rPr lang="zh-CN" altLang="en-US" dirty="0"/>
              <a:t>能够说出常见的响应状态码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2724</TotalTime>
  <Words>51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HTTP协议加强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1143</cp:revision>
  <dcterms:created xsi:type="dcterms:W3CDTF">2018-10-05T21:01:23Z</dcterms:created>
  <dcterms:modified xsi:type="dcterms:W3CDTF">2019-11-23T08:11:36Z</dcterms:modified>
</cp:coreProperties>
</file>