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1" d="100"/>
          <a:sy n="111" d="100"/>
        </p:scale>
        <p:origin x="12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跨域与</a:t>
            </a:r>
            <a:r>
              <a:rPr kumimoji="1" lang="en-US" altLang="zh-CN" dirty="0"/>
              <a:t>JSONP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能够知道什么是同源策略和跨域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能够知道什么是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</a:p>
          <a:p>
            <a:r>
              <a:rPr lang="zh-CN" altLang="en-US" dirty="0"/>
              <a:t>能够说出</a:t>
            </a:r>
            <a:r>
              <a:rPr lang="en-US" altLang="zh-CN" dirty="0"/>
              <a:t>JSONP</a:t>
            </a:r>
            <a:r>
              <a:rPr lang="zh-CN" altLang="en-US" dirty="0"/>
              <a:t>的实现原理</a:t>
            </a:r>
            <a:endParaRPr lang="en-US" altLang="zh-CN" dirty="0"/>
          </a:p>
          <a:p>
            <a:r>
              <a:rPr lang="zh-CN" altLang="en-US" dirty="0"/>
              <a:t>能够知道防抖和节流的概念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了解同源策略和跨域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JSONP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案例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淘宝搜索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防抖和节流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2722</TotalTime>
  <Words>49</Words>
  <Application>Microsoft Office PowerPoint</Application>
  <PresentationFormat>全屏显示(16:9)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跨域与JSONP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1138</cp:revision>
  <dcterms:created xsi:type="dcterms:W3CDTF">2018-10-05T21:01:23Z</dcterms:created>
  <dcterms:modified xsi:type="dcterms:W3CDTF">2019-11-21T07:23:24Z</dcterms:modified>
</cp:coreProperties>
</file>