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61" r:id="rId2"/>
    <p:sldId id="272" r:id="rId3"/>
    <p:sldId id="539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FF"/>
    <a:srgbClr val="B3D9FF"/>
    <a:srgbClr val="404040"/>
    <a:srgbClr val="CC330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27" autoAdjust="0"/>
  </p:normalViewPr>
  <p:slideViewPr>
    <p:cSldViewPr snapToGrid="0" snapToObjects="1">
      <p:cViewPr varScale="1">
        <p:scale>
          <a:sx n="114" d="100"/>
          <a:sy n="114" d="100"/>
        </p:scale>
        <p:origin x="456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2020/1/22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2020/1/22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1/22/2020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1/22/2020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2020/1/22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Express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能够使用 </a:t>
            </a:r>
            <a:r>
              <a:rPr lang="en-US" altLang="zh-CN" dirty="0" err="1">
                <a:solidFill>
                  <a:schemeClr val="tx1"/>
                </a:solidFill>
              </a:rPr>
              <a:t>express.static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快速托管静态资源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能够使用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路由精简项目结构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能够使用常见的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中间件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能够使用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创建 </a:t>
            </a:r>
            <a:r>
              <a:rPr lang="en-US" altLang="zh-CN" dirty="0">
                <a:solidFill>
                  <a:schemeClr val="tx1"/>
                </a:solidFill>
              </a:rPr>
              <a:t>API </a:t>
            </a:r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能够在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中启用 </a:t>
            </a:r>
            <a:r>
              <a:rPr lang="en-US" altLang="zh-CN" dirty="0" err="1">
                <a:solidFill>
                  <a:schemeClr val="tx1"/>
                </a:solidFill>
              </a:rPr>
              <a:t>cors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跨域资源共享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8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初识 </a:t>
            </a:r>
            <a:r>
              <a:rPr lang="en-US" altLang="zh-CN" dirty="0">
                <a:solidFill>
                  <a:schemeClr val="tx1"/>
                </a:solidFill>
              </a:rPr>
              <a:t>Express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路由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写接口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412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2649</TotalTime>
  <Words>53</Words>
  <Application>Microsoft Office PowerPoint</Application>
  <PresentationFormat>全屏显示(16:9)</PresentationFormat>
  <Paragraphs>11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微软雅黑</vt:lpstr>
      <vt:lpstr>微软雅黑</vt:lpstr>
      <vt:lpstr>Arial</vt:lpstr>
      <vt:lpstr>Calibri</vt:lpstr>
      <vt:lpstr>Segoe UI</vt:lpstr>
      <vt:lpstr>Wingdings</vt:lpstr>
      <vt:lpstr>黑马程序员主题​​</vt:lpstr>
      <vt:lpstr>Express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liu longbin</cp:lastModifiedBy>
  <cp:revision>1135</cp:revision>
  <dcterms:created xsi:type="dcterms:W3CDTF">2018-10-05T21:01:23Z</dcterms:created>
  <dcterms:modified xsi:type="dcterms:W3CDTF">2020-01-22T02:16:43Z</dcterms:modified>
</cp:coreProperties>
</file>