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3" d="100"/>
          <a:sy n="113" d="100"/>
        </p:scale>
        <p:origin x="480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Ajax</a:t>
            </a:r>
            <a:r>
              <a:rPr kumimoji="1" lang="zh-CN" altLang="en-US" dirty="0"/>
              <a:t>加强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能够知道如何使用</a:t>
            </a:r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发起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能够知道如何封装自己的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能够使用</a:t>
            </a:r>
            <a:r>
              <a:rPr lang="en-US" altLang="zh-CN" dirty="0">
                <a:solidFill>
                  <a:schemeClr val="tx1"/>
                </a:solidFill>
              </a:rPr>
              <a:t>XMLHttpRequest Level2</a:t>
            </a:r>
            <a:r>
              <a:rPr lang="zh-CN" altLang="en-US" dirty="0">
                <a:solidFill>
                  <a:schemeClr val="tx1"/>
                </a:solidFill>
              </a:rPr>
              <a:t>中提供的新特性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能够知道</a:t>
            </a:r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中如何实现文件上传与</a:t>
            </a:r>
            <a:r>
              <a:rPr lang="en-US" altLang="zh-CN" dirty="0">
                <a:solidFill>
                  <a:schemeClr val="tx1"/>
                </a:solidFill>
              </a:rPr>
              <a:t>loading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能够知道如何使用</a:t>
            </a:r>
            <a:r>
              <a:rPr lang="en-US" altLang="zh-CN" dirty="0">
                <a:solidFill>
                  <a:schemeClr val="tx1"/>
                </a:solidFill>
              </a:rPr>
              <a:t>axios</a:t>
            </a:r>
            <a:r>
              <a:rPr lang="zh-CN" altLang="en-US" dirty="0">
                <a:solidFill>
                  <a:schemeClr val="tx1"/>
                </a:solidFill>
              </a:rPr>
              <a:t>发起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69</Words>
  <Application>Microsoft Office PowerPoint</Application>
  <PresentationFormat>全屏显示(16:9)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Ajax加强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1129</cp:revision>
  <dcterms:created xsi:type="dcterms:W3CDTF">2018-10-05T21:01:23Z</dcterms:created>
  <dcterms:modified xsi:type="dcterms:W3CDTF">2019-11-01T15:04:36Z</dcterms:modified>
</cp:coreProperties>
</file>