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1"/>
  </p:notesMasterIdLst>
  <p:sldIdLst>
    <p:sldId id="261" r:id="rId2"/>
    <p:sldId id="456" r:id="rId3"/>
    <p:sldId id="558" r:id="rId4"/>
    <p:sldId id="622" r:id="rId5"/>
    <p:sldId id="624" r:id="rId6"/>
    <p:sldId id="625" r:id="rId7"/>
    <p:sldId id="626" r:id="rId8"/>
    <p:sldId id="627" r:id="rId9"/>
    <p:sldId id="559" r:id="rId10"/>
    <p:sldId id="628" r:id="rId11"/>
    <p:sldId id="629" r:id="rId12"/>
    <p:sldId id="630" r:id="rId13"/>
    <p:sldId id="631" r:id="rId14"/>
    <p:sldId id="632" r:id="rId15"/>
    <p:sldId id="656" r:id="rId16"/>
    <p:sldId id="633" r:id="rId17"/>
    <p:sldId id="634" r:id="rId18"/>
    <p:sldId id="635" r:id="rId19"/>
    <p:sldId id="636" r:id="rId20"/>
    <p:sldId id="637" r:id="rId21"/>
    <p:sldId id="638" r:id="rId22"/>
    <p:sldId id="639" r:id="rId23"/>
    <p:sldId id="640" r:id="rId24"/>
    <p:sldId id="641" r:id="rId25"/>
    <p:sldId id="642" r:id="rId26"/>
    <p:sldId id="643" r:id="rId27"/>
    <p:sldId id="644" r:id="rId28"/>
    <p:sldId id="645" r:id="rId29"/>
    <p:sldId id="646" r:id="rId30"/>
    <p:sldId id="647" r:id="rId31"/>
    <p:sldId id="649" r:id="rId32"/>
    <p:sldId id="650" r:id="rId33"/>
    <p:sldId id="651" r:id="rId34"/>
    <p:sldId id="652" r:id="rId35"/>
    <p:sldId id="653" r:id="rId36"/>
    <p:sldId id="654" r:id="rId37"/>
    <p:sldId id="657" r:id="rId38"/>
    <p:sldId id="655" r:id="rId39"/>
    <p:sldId id="262" r:id="rId40"/>
  </p:sldIdLst>
  <p:sldSz cx="9144000" cy="5143500" type="screen16x9"/>
  <p:notesSz cx="6858000" cy="9144000"/>
  <p:defaultTextStyle>
    <a:defPPr>
      <a:defRPr lang="zh-CN"/>
    </a:defPPr>
    <a:lvl1pPr marL="0" algn="l" defTabSz="696224" rtl="0" eaLnBrk="1" latinLnBrk="0" hangingPunct="1">
      <a:defRPr sz="1371" kern="1200">
        <a:solidFill>
          <a:schemeClr val="tx1"/>
        </a:solidFill>
        <a:latin typeface="+mn-lt"/>
        <a:ea typeface="+mn-ea"/>
        <a:cs typeface="+mn-cs"/>
      </a:defRPr>
    </a:lvl1pPr>
    <a:lvl2pPr marL="348112" algn="l" defTabSz="696224" rtl="0" eaLnBrk="1" latinLnBrk="0" hangingPunct="1">
      <a:defRPr sz="1371" kern="1200">
        <a:solidFill>
          <a:schemeClr val="tx1"/>
        </a:solidFill>
        <a:latin typeface="+mn-lt"/>
        <a:ea typeface="+mn-ea"/>
        <a:cs typeface="+mn-cs"/>
      </a:defRPr>
    </a:lvl2pPr>
    <a:lvl3pPr marL="696224" algn="l" defTabSz="696224" rtl="0" eaLnBrk="1" latinLnBrk="0" hangingPunct="1">
      <a:defRPr sz="1371" kern="1200">
        <a:solidFill>
          <a:schemeClr val="tx1"/>
        </a:solidFill>
        <a:latin typeface="+mn-lt"/>
        <a:ea typeface="+mn-ea"/>
        <a:cs typeface="+mn-cs"/>
      </a:defRPr>
    </a:lvl3pPr>
    <a:lvl4pPr marL="1044336" algn="l" defTabSz="696224" rtl="0" eaLnBrk="1" latinLnBrk="0" hangingPunct="1">
      <a:defRPr sz="1371" kern="1200">
        <a:solidFill>
          <a:schemeClr val="tx1"/>
        </a:solidFill>
        <a:latin typeface="+mn-lt"/>
        <a:ea typeface="+mn-ea"/>
        <a:cs typeface="+mn-cs"/>
      </a:defRPr>
    </a:lvl4pPr>
    <a:lvl5pPr marL="1392448" algn="l" defTabSz="696224" rtl="0" eaLnBrk="1" latinLnBrk="0" hangingPunct="1">
      <a:defRPr sz="1371" kern="1200">
        <a:solidFill>
          <a:schemeClr val="tx1"/>
        </a:solidFill>
        <a:latin typeface="+mn-lt"/>
        <a:ea typeface="+mn-ea"/>
        <a:cs typeface="+mn-cs"/>
      </a:defRPr>
    </a:lvl5pPr>
    <a:lvl6pPr marL="1740560" algn="l" defTabSz="696224" rtl="0" eaLnBrk="1" latinLnBrk="0" hangingPunct="1">
      <a:defRPr sz="1371" kern="1200">
        <a:solidFill>
          <a:schemeClr val="tx1"/>
        </a:solidFill>
        <a:latin typeface="+mn-lt"/>
        <a:ea typeface="+mn-ea"/>
        <a:cs typeface="+mn-cs"/>
      </a:defRPr>
    </a:lvl6pPr>
    <a:lvl7pPr marL="2088672" algn="l" defTabSz="696224" rtl="0" eaLnBrk="1" latinLnBrk="0" hangingPunct="1">
      <a:defRPr sz="1371" kern="1200">
        <a:solidFill>
          <a:schemeClr val="tx1"/>
        </a:solidFill>
        <a:latin typeface="+mn-lt"/>
        <a:ea typeface="+mn-ea"/>
        <a:cs typeface="+mn-cs"/>
      </a:defRPr>
    </a:lvl7pPr>
    <a:lvl8pPr marL="2436785" algn="l" defTabSz="696224" rtl="0" eaLnBrk="1" latinLnBrk="0" hangingPunct="1">
      <a:defRPr sz="1371" kern="1200">
        <a:solidFill>
          <a:schemeClr val="tx1"/>
        </a:solidFill>
        <a:latin typeface="+mn-lt"/>
        <a:ea typeface="+mn-ea"/>
        <a:cs typeface="+mn-cs"/>
      </a:defRPr>
    </a:lvl8pPr>
    <a:lvl9pPr marL="2784897" algn="l" defTabSz="696224" rtl="0" eaLnBrk="1" latinLnBrk="0" hangingPunct="1">
      <a:defRPr sz="137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ongbin" initials="ll" lastIdx="1" clrIdx="0">
    <p:extLst>
      <p:ext uri="{19B8F6BF-5375-455C-9EA6-DF929625EA0E}">
        <p15:presenceInfo xmlns:p15="http://schemas.microsoft.com/office/powerpoint/2012/main" userId="562901687bfa86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FFD"/>
    <a:srgbClr val="B3D9FF"/>
    <a:srgbClr val="EBF5FF"/>
    <a:srgbClr val="0070C0"/>
    <a:srgbClr val="FFFFFF"/>
    <a:srgbClr val="CC3300"/>
    <a:srgbClr val="404040"/>
    <a:srgbClr val="59595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27" autoAdjust="0"/>
  </p:normalViewPr>
  <p:slideViewPr>
    <p:cSldViewPr snapToGrid="0" snapToObjects="1">
      <p:cViewPr varScale="1">
        <p:scale>
          <a:sx n="95" d="100"/>
          <a:sy n="95" d="100"/>
        </p:scale>
        <p:origin x="822"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E70D-C232-4356-A7F8-0AFEA0DE3F28}" type="datetimeFigureOut">
              <a:rPr lang="zh-CN" altLang="en-US" smtClean="0"/>
              <a:t>2019/11/26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ABF34-43AD-46C7-9AC8-FDA89E9FD9BE}" type="slidenum">
              <a:rPr lang="zh-CN" altLang="en-US" smtClean="0"/>
              <a:t>‹#›</a:t>
            </a:fld>
            <a:endParaRPr lang="zh-CN" altLang="en-US"/>
          </a:p>
        </p:txBody>
      </p:sp>
    </p:spTree>
    <p:extLst>
      <p:ext uri="{BB962C8B-B14F-4D97-AF65-F5344CB8AC3E}">
        <p14:creationId xmlns:p14="http://schemas.microsoft.com/office/powerpoint/2010/main" val="106823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t>1</a:t>
            </a:fld>
            <a:endParaRPr lang="zh-CN" altLang="en-US"/>
          </a:p>
        </p:txBody>
      </p:sp>
    </p:spTree>
    <p:extLst>
      <p:ext uri="{BB962C8B-B14F-4D97-AF65-F5344CB8AC3E}">
        <p14:creationId xmlns:p14="http://schemas.microsoft.com/office/powerpoint/2010/main" val="3619033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18" Type="http://schemas.openxmlformats.org/officeDocument/2006/relationships/image" Target="../media/image18.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17" Type="http://schemas.openxmlformats.org/officeDocument/2006/relationships/image" Target="../media/image17.emf"/><Relationship Id="rId2" Type="http://schemas.openxmlformats.org/officeDocument/2006/relationships/image" Target="../media/image2.emf"/><Relationship Id="rId16" Type="http://schemas.openxmlformats.org/officeDocument/2006/relationships/image" Target="../media/image16.emf"/><Relationship Id="rId1" Type="http://schemas.openxmlformats.org/officeDocument/2006/relationships/slideMaster" Target="../slideMasters/slideMaster1.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5" Type="http://schemas.openxmlformats.org/officeDocument/2006/relationships/image" Target="../media/image15.emf"/><Relationship Id="rId10" Type="http://schemas.openxmlformats.org/officeDocument/2006/relationships/image" Target="../media/image10.emf"/><Relationship Id="rId19" Type="http://schemas.openxmlformats.org/officeDocument/2006/relationships/image" Target="../media/image19.emf"/><Relationship Id="rId4" Type="http://schemas.openxmlformats.org/officeDocument/2006/relationships/image" Target="../media/image4.png"/><Relationship Id="rId9" Type="http://schemas.openxmlformats.org/officeDocument/2006/relationships/image" Target="../media/image9.emf"/><Relationship Id="rId14" Type="http://schemas.openxmlformats.org/officeDocument/2006/relationships/image" Target="../media/image1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82E194-5F4D-D546-B6AB-8CE76E701C5C}"/>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a:extLst>
              <a:ext uri="{FF2B5EF4-FFF2-40B4-BE49-F238E27FC236}">
                <a16:creationId xmlns:a16="http://schemas.microsoft.com/office/drawing/2014/main" id="{FC036F9F-EA3B-B34F-A1C7-6344C095DFA6}"/>
              </a:ext>
            </a:extLst>
          </p:cNvPr>
          <p:cNvGrpSpPr/>
          <p:nvPr userDrawn="1"/>
        </p:nvGrpSpPr>
        <p:grpSpPr>
          <a:xfrm>
            <a:off x="976313" y="546100"/>
            <a:ext cx="7126287" cy="4144963"/>
            <a:chOff x="976313" y="546100"/>
            <a:chExt cx="7126287" cy="4144963"/>
          </a:xfrm>
        </p:grpSpPr>
        <p:pic>
          <p:nvPicPr>
            <p:cNvPr id="9" name="Picture 3">
              <a:extLst>
                <a:ext uri="{FF2B5EF4-FFF2-40B4-BE49-F238E27FC236}">
                  <a16:creationId xmlns:a16="http://schemas.microsoft.com/office/drawing/2014/main" id="{F245CF15-C21A-DB49-ADD6-938BF84900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a16="http://schemas.microsoft.com/office/drawing/2014/main" id="{E873955E-45C8-7D4D-96BD-0865F824821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a:extLst>
                <a:ext uri="{FF2B5EF4-FFF2-40B4-BE49-F238E27FC236}">
                  <a16:creationId xmlns:a16="http://schemas.microsoft.com/office/drawing/2014/main" id="{8AA5E4D1-0C15-6E42-8A96-56A2FAC2C932}"/>
                </a:ext>
              </a:extLst>
            </p:cNvPr>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sp>
          <p:nvSpPr>
            <p:cNvPr id="12" name="椭圆 11">
              <a:extLst>
                <a:ext uri="{FF2B5EF4-FFF2-40B4-BE49-F238E27FC236}">
                  <a16:creationId xmlns:a16="http://schemas.microsoft.com/office/drawing/2014/main" id="{6A5366ED-2C5C-7340-A404-02F8525C4AC5}"/>
                </a:ext>
              </a:extLst>
            </p:cNvPr>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sp>
          <p:nvSpPr>
            <p:cNvPr id="13" name="椭圆 10">
              <a:extLst>
                <a:ext uri="{FF2B5EF4-FFF2-40B4-BE49-F238E27FC236}">
                  <a16:creationId xmlns:a16="http://schemas.microsoft.com/office/drawing/2014/main" id="{6DECA95E-7DA2-B244-8301-1CD29D3E4615}"/>
                </a:ext>
              </a:extLst>
            </p:cNvPr>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mn-ea"/>
                <a:ea typeface="+mn-ea"/>
              </a:endParaRPr>
            </a:p>
          </p:txBody>
        </p:sp>
        <p:sp>
          <p:nvSpPr>
            <p:cNvPr id="14" name="椭圆 13">
              <a:extLst>
                <a:ext uri="{FF2B5EF4-FFF2-40B4-BE49-F238E27FC236}">
                  <a16:creationId xmlns:a16="http://schemas.microsoft.com/office/drawing/2014/main" id="{BB8F9C76-3A9D-1A46-9C81-F0ECE95B54C1}"/>
                </a:ext>
              </a:extLst>
            </p:cNvPr>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5" name="图片 17">
              <a:extLst>
                <a:ext uri="{FF2B5EF4-FFF2-40B4-BE49-F238E27FC236}">
                  <a16:creationId xmlns:a16="http://schemas.microsoft.com/office/drawing/2014/main" id="{DBF3B39B-B4FD-2247-9D44-C71186917DA7}"/>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a16="http://schemas.microsoft.com/office/drawing/2014/main" id="{1F6542C6-160B-3346-AEDE-4E05AA65D3C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43">
              <a:extLst>
                <a:ext uri="{FF2B5EF4-FFF2-40B4-BE49-F238E27FC236}">
                  <a16:creationId xmlns:a16="http://schemas.microsoft.com/office/drawing/2014/main" id="{D575B4A6-57D6-B540-8875-E9A4A5283218}"/>
                </a:ext>
              </a:extLst>
            </p:cNvPr>
            <p:cNvGrpSpPr>
              <a:grpSpLocks/>
            </p:cNvGrpSpPr>
            <p:nvPr userDrawn="1"/>
          </p:nvGrpSpPr>
          <p:grpSpPr bwMode="auto">
            <a:xfrm>
              <a:off x="6100763" y="1751013"/>
              <a:ext cx="130175" cy="128587"/>
              <a:chOff x="6101548" y="1750326"/>
              <a:chExt cx="129654" cy="129654"/>
            </a:xfrm>
          </p:grpSpPr>
          <p:sp>
            <p:nvSpPr>
              <p:cNvPr id="50" name="椭圆 49">
                <a:extLst>
                  <a:ext uri="{FF2B5EF4-FFF2-40B4-BE49-F238E27FC236}">
                    <a16:creationId xmlns:a16="http://schemas.microsoft.com/office/drawing/2014/main" id="{E0B61E29-AD73-6D43-99A8-BDA8069AE19B}"/>
                  </a:ext>
                </a:extLst>
              </p:cNvPr>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51" name="Picture 6">
                <a:extLst>
                  <a:ext uri="{FF2B5EF4-FFF2-40B4-BE49-F238E27FC236}">
                    <a16:creationId xmlns:a16="http://schemas.microsoft.com/office/drawing/2014/main" id="{04658388-FAD7-3C44-96E5-42564D271F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7">
              <a:extLst>
                <a:ext uri="{FF2B5EF4-FFF2-40B4-BE49-F238E27FC236}">
                  <a16:creationId xmlns:a16="http://schemas.microsoft.com/office/drawing/2014/main" id="{B056E1A4-E399-6E4B-9464-40823DC3C149}"/>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1">
              <a:extLst>
                <a:ext uri="{FF2B5EF4-FFF2-40B4-BE49-F238E27FC236}">
                  <a16:creationId xmlns:a16="http://schemas.microsoft.com/office/drawing/2014/main" id="{87BA71F4-1A27-754F-86CE-DB2999D149C7}"/>
                </a:ext>
              </a:extLst>
            </p:cNvPr>
            <p:cNvGrpSpPr>
              <a:grpSpLocks/>
            </p:cNvGrpSpPr>
            <p:nvPr userDrawn="1"/>
          </p:nvGrpSpPr>
          <p:grpSpPr bwMode="auto">
            <a:xfrm>
              <a:off x="3040063" y="546100"/>
              <a:ext cx="225425" cy="225425"/>
              <a:chOff x="3039900" y="545911"/>
              <a:chExt cx="225188" cy="225188"/>
            </a:xfrm>
          </p:grpSpPr>
          <p:sp>
            <p:nvSpPr>
              <p:cNvPr id="48" name="椭圆 47">
                <a:extLst>
                  <a:ext uri="{FF2B5EF4-FFF2-40B4-BE49-F238E27FC236}">
                    <a16:creationId xmlns:a16="http://schemas.microsoft.com/office/drawing/2014/main" id="{AEBE8769-D0A6-5B47-90E7-1334F3D3C00F}"/>
                  </a:ext>
                </a:extLst>
              </p:cNvPr>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49" name="Picture 8">
                <a:extLst>
                  <a:ext uri="{FF2B5EF4-FFF2-40B4-BE49-F238E27FC236}">
                    <a16:creationId xmlns:a16="http://schemas.microsoft.com/office/drawing/2014/main" id="{82954521-7FFF-5C46-8DBB-91728C8AB8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37">
              <a:extLst>
                <a:ext uri="{FF2B5EF4-FFF2-40B4-BE49-F238E27FC236}">
                  <a16:creationId xmlns:a16="http://schemas.microsoft.com/office/drawing/2014/main" id="{E6EA9A00-7406-A646-9E8D-9BE3BCCEAF06}"/>
                </a:ext>
              </a:extLst>
            </p:cNvPr>
            <p:cNvGrpSpPr>
              <a:grpSpLocks/>
            </p:cNvGrpSpPr>
            <p:nvPr userDrawn="1"/>
          </p:nvGrpSpPr>
          <p:grpSpPr bwMode="auto">
            <a:xfrm>
              <a:off x="2586038" y="3022600"/>
              <a:ext cx="185737" cy="185738"/>
              <a:chOff x="2586251" y="3022980"/>
              <a:chExt cx="88710" cy="88710"/>
            </a:xfrm>
            <a:solidFill>
              <a:srgbClr val="C00000"/>
            </a:solidFill>
          </p:grpSpPr>
          <p:sp>
            <p:nvSpPr>
              <p:cNvPr id="46" name="椭圆 9">
                <a:extLst>
                  <a:ext uri="{FF2B5EF4-FFF2-40B4-BE49-F238E27FC236}">
                    <a16:creationId xmlns:a16="http://schemas.microsoft.com/office/drawing/2014/main" id="{E4008259-F464-7643-B97C-500FBC315CAD}"/>
                  </a:ext>
                </a:extLst>
              </p:cNvPr>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mn-ea"/>
                  <a:ea typeface="+mn-ea"/>
                </a:endParaRPr>
              </a:p>
            </p:txBody>
          </p:sp>
          <p:pic>
            <p:nvPicPr>
              <p:cNvPr id="47" name="Picture 10">
                <a:extLst>
                  <a:ext uri="{FF2B5EF4-FFF2-40B4-BE49-F238E27FC236}">
                    <a16:creationId xmlns:a16="http://schemas.microsoft.com/office/drawing/2014/main" id="{B01752A9-819E-064A-862F-5B44950B68F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11">
              <a:extLst>
                <a:ext uri="{FF2B5EF4-FFF2-40B4-BE49-F238E27FC236}">
                  <a16:creationId xmlns:a16="http://schemas.microsoft.com/office/drawing/2014/main" id="{816CF57F-3F2C-0F4F-A287-4497F9EE5CCD}"/>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椭圆 21">
              <a:extLst>
                <a:ext uri="{FF2B5EF4-FFF2-40B4-BE49-F238E27FC236}">
                  <a16:creationId xmlns:a16="http://schemas.microsoft.com/office/drawing/2014/main" id="{122C9D2D-BEB4-1C4C-AACC-FC832DC28901}"/>
                </a:ext>
              </a:extLst>
            </p:cNvPr>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23" name="Picture 15">
              <a:extLst>
                <a:ext uri="{FF2B5EF4-FFF2-40B4-BE49-F238E27FC236}">
                  <a16:creationId xmlns:a16="http://schemas.microsoft.com/office/drawing/2014/main" id="{05DDD408-1105-D34E-84DF-C904D842D7CB}"/>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组合 46">
              <a:extLst>
                <a:ext uri="{FF2B5EF4-FFF2-40B4-BE49-F238E27FC236}">
                  <a16:creationId xmlns:a16="http://schemas.microsoft.com/office/drawing/2014/main" id="{9785FDA3-6017-BC42-84B4-0276B18A9F10}"/>
                </a:ext>
              </a:extLst>
            </p:cNvPr>
            <p:cNvGrpSpPr>
              <a:grpSpLocks/>
            </p:cNvGrpSpPr>
            <p:nvPr userDrawn="1"/>
          </p:nvGrpSpPr>
          <p:grpSpPr bwMode="auto">
            <a:xfrm>
              <a:off x="2327275" y="3386138"/>
              <a:ext cx="258763" cy="258762"/>
              <a:chOff x="1798978" y="3519004"/>
              <a:chExt cx="259307" cy="259307"/>
            </a:xfrm>
          </p:grpSpPr>
          <p:sp>
            <p:nvSpPr>
              <p:cNvPr id="44" name="椭圆 43">
                <a:extLst>
                  <a:ext uri="{FF2B5EF4-FFF2-40B4-BE49-F238E27FC236}">
                    <a16:creationId xmlns:a16="http://schemas.microsoft.com/office/drawing/2014/main" id="{5561C915-8632-7F4D-8AB1-417A6B8AB15A}"/>
                  </a:ext>
                </a:extLst>
              </p:cNvPr>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45" name="Picture 2">
                <a:extLst>
                  <a:ext uri="{FF2B5EF4-FFF2-40B4-BE49-F238E27FC236}">
                    <a16:creationId xmlns:a16="http://schemas.microsoft.com/office/drawing/2014/main" id="{7D60B098-4CC5-FF48-B0DA-16F8825E943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38">
              <a:extLst>
                <a:ext uri="{FF2B5EF4-FFF2-40B4-BE49-F238E27FC236}">
                  <a16:creationId xmlns:a16="http://schemas.microsoft.com/office/drawing/2014/main" id="{249A807F-5D6F-CC4B-9F6D-297435140BBF}"/>
                </a:ext>
              </a:extLst>
            </p:cNvPr>
            <p:cNvGrpSpPr>
              <a:grpSpLocks/>
            </p:cNvGrpSpPr>
            <p:nvPr userDrawn="1"/>
          </p:nvGrpSpPr>
          <p:grpSpPr bwMode="auto">
            <a:xfrm>
              <a:off x="976313" y="1046163"/>
              <a:ext cx="300037" cy="300037"/>
              <a:chOff x="748396" y="764271"/>
              <a:chExt cx="300782" cy="300782"/>
            </a:xfrm>
          </p:grpSpPr>
          <p:sp>
            <p:nvSpPr>
              <p:cNvPr id="42" name="椭圆 41">
                <a:extLst>
                  <a:ext uri="{FF2B5EF4-FFF2-40B4-BE49-F238E27FC236}">
                    <a16:creationId xmlns:a16="http://schemas.microsoft.com/office/drawing/2014/main" id="{299FD700-7D22-5F49-9688-259DD42946C0}"/>
                  </a:ext>
                </a:extLst>
              </p:cNvPr>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43" name="Picture 4">
                <a:extLst>
                  <a:ext uri="{FF2B5EF4-FFF2-40B4-BE49-F238E27FC236}">
                    <a16:creationId xmlns:a16="http://schemas.microsoft.com/office/drawing/2014/main" id="{54C61C96-5084-684C-8AFC-4F924D5C10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组合 42">
              <a:extLst>
                <a:ext uri="{FF2B5EF4-FFF2-40B4-BE49-F238E27FC236}">
                  <a16:creationId xmlns:a16="http://schemas.microsoft.com/office/drawing/2014/main" id="{69055602-E253-E542-8FFD-E6309F401162}"/>
                </a:ext>
              </a:extLst>
            </p:cNvPr>
            <p:cNvGrpSpPr>
              <a:grpSpLocks/>
            </p:cNvGrpSpPr>
            <p:nvPr userDrawn="1"/>
          </p:nvGrpSpPr>
          <p:grpSpPr bwMode="auto">
            <a:xfrm>
              <a:off x="1763713" y="4391025"/>
              <a:ext cx="300037" cy="300038"/>
              <a:chOff x="1365228" y="4292790"/>
              <a:chExt cx="300782" cy="300782"/>
            </a:xfrm>
          </p:grpSpPr>
          <p:sp>
            <p:nvSpPr>
              <p:cNvPr id="40" name="椭圆 39">
                <a:extLst>
                  <a:ext uri="{FF2B5EF4-FFF2-40B4-BE49-F238E27FC236}">
                    <a16:creationId xmlns:a16="http://schemas.microsoft.com/office/drawing/2014/main" id="{0071C20E-74F2-924B-BB3E-88459A3C087F}"/>
                  </a:ext>
                </a:extLst>
              </p:cNvPr>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41" name="Picture 5">
                <a:extLst>
                  <a:ext uri="{FF2B5EF4-FFF2-40B4-BE49-F238E27FC236}">
                    <a16:creationId xmlns:a16="http://schemas.microsoft.com/office/drawing/2014/main" id="{483F23F4-9384-2B4A-AD5B-8DA249586FB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1">
              <a:extLst>
                <a:ext uri="{FF2B5EF4-FFF2-40B4-BE49-F238E27FC236}">
                  <a16:creationId xmlns:a16="http://schemas.microsoft.com/office/drawing/2014/main" id="{D253045B-5F92-2B4C-80CC-824BB326F0BF}"/>
                </a:ext>
              </a:extLst>
            </p:cNvPr>
            <p:cNvGrpSpPr>
              <a:grpSpLocks/>
            </p:cNvGrpSpPr>
            <p:nvPr userDrawn="1"/>
          </p:nvGrpSpPr>
          <p:grpSpPr bwMode="auto">
            <a:xfrm>
              <a:off x="1169988" y="2619375"/>
              <a:ext cx="300037" cy="300038"/>
              <a:chOff x="1169908" y="2618983"/>
              <a:chExt cx="300782" cy="300782"/>
            </a:xfrm>
          </p:grpSpPr>
          <p:sp>
            <p:nvSpPr>
              <p:cNvPr id="38" name="椭圆 37">
                <a:extLst>
                  <a:ext uri="{FF2B5EF4-FFF2-40B4-BE49-F238E27FC236}">
                    <a16:creationId xmlns:a16="http://schemas.microsoft.com/office/drawing/2014/main" id="{ACD38376-2FF9-434C-9BA6-1163E990D739}"/>
                  </a:ext>
                </a:extLst>
              </p:cNvPr>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39" name="Picture 6">
                <a:extLst>
                  <a:ext uri="{FF2B5EF4-FFF2-40B4-BE49-F238E27FC236}">
                    <a16:creationId xmlns:a16="http://schemas.microsoft.com/office/drawing/2014/main" id="{01E57861-DE29-8C4B-9B0F-184D4258EA7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组合 49">
              <a:extLst>
                <a:ext uri="{FF2B5EF4-FFF2-40B4-BE49-F238E27FC236}">
                  <a16:creationId xmlns:a16="http://schemas.microsoft.com/office/drawing/2014/main" id="{EE3B7FD3-E36F-8143-A1C7-8B7F671C7021}"/>
                </a:ext>
              </a:extLst>
            </p:cNvPr>
            <p:cNvGrpSpPr>
              <a:grpSpLocks/>
            </p:cNvGrpSpPr>
            <p:nvPr userDrawn="1"/>
          </p:nvGrpSpPr>
          <p:grpSpPr bwMode="auto">
            <a:xfrm>
              <a:off x="7781925" y="4046538"/>
              <a:ext cx="320675" cy="320675"/>
              <a:chOff x="7874758" y="4418464"/>
              <a:chExt cx="320722" cy="320722"/>
            </a:xfrm>
          </p:grpSpPr>
          <p:sp>
            <p:nvSpPr>
              <p:cNvPr id="36" name="椭圆 35">
                <a:extLst>
                  <a:ext uri="{FF2B5EF4-FFF2-40B4-BE49-F238E27FC236}">
                    <a16:creationId xmlns:a16="http://schemas.microsoft.com/office/drawing/2014/main" id="{FE743FD9-E66E-D744-B3F6-B164D2EF772A}"/>
                  </a:ext>
                </a:extLst>
              </p:cNvPr>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37" name="Picture 7">
                <a:extLst>
                  <a:ext uri="{FF2B5EF4-FFF2-40B4-BE49-F238E27FC236}">
                    <a16:creationId xmlns:a16="http://schemas.microsoft.com/office/drawing/2014/main" id="{FDCEDF3C-2BBD-9E45-AE6B-7044A8E41A7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9">
              <a:extLst>
                <a:ext uri="{FF2B5EF4-FFF2-40B4-BE49-F238E27FC236}">
                  <a16:creationId xmlns:a16="http://schemas.microsoft.com/office/drawing/2014/main" id="{98F5FFBD-E3C0-E24A-B033-CB8571A08CED}"/>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组合 45">
              <a:extLst>
                <a:ext uri="{FF2B5EF4-FFF2-40B4-BE49-F238E27FC236}">
                  <a16:creationId xmlns:a16="http://schemas.microsoft.com/office/drawing/2014/main" id="{3B2439FB-C80F-754D-BF4F-97FACA6BC877}"/>
                </a:ext>
              </a:extLst>
            </p:cNvPr>
            <p:cNvGrpSpPr>
              <a:grpSpLocks/>
            </p:cNvGrpSpPr>
            <p:nvPr userDrawn="1"/>
          </p:nvGrpSpPr>
          <p:grpSpPr bwMode="auto">
            <a:xfrm>
              <a:off x="6613525" y="3433763"/>
              <a:ext cx="258763" cy="258762"/>
              <a:chOff x="8470946" y="4206098"/>
              <a:chExt cx="259071" cy="259071"/>
            </a:xfrm>
          </p:grpSpPr>
          <p:sp>
            <p:nvSpPr>
              <p:cNvPr id="34" name="椭圆 33">
                <a:extLst>
                  <a:ext uri="{FF2B5EF4-FFF2-40B4-BE49-F238E27FC236}">
                    <a16:creationId xmlns:a16="http://schemas.microsoft.com/office/drawing/2014/main" id="{DCE27338-888F-E54D-B372-D30FD1881F82}"/>
                  </a:ext>
                </a:extLst>
              </p:cNvPr>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35" name="Picture 10">
                <a:extLst>
                  <a:ext uri="{FF2B5EF4-FFF2-40B4-BE49-F238E27FC236}">
                    <a16:creationId xmlns:a16="http://schemas.microsoft.com/office/drawing/2014/main" id="{AB0FCA1B-0373-A44A-92B1-82DA17725FF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组合 44">
              <a:extLst>
                <a:ext uri="{FF2B5EF4-FFF2-40B4-BE49-F238E27FC236}">
                  <a16:creationId xmlns:a16="http://schemas.microsoft.com/office/drawing/2014/main" id="{596DD691-0AE1-EF41-AB86-B2098889D5A3}"/>
                </a:ext>
              </a:extLst>
            </p:cNvPr>
            <p:cNvGrpSpPr>
              <a:grpSpLocks/>
            </p:cNvGrpSpPr>
            <p:nvPr userDrawn="1"/>
          </p:nvGrpSpPr>
          <p:grpSpPr bwMode="auto">
            <a:xfrm>
              <a:off x="7308850" y="912813"/>
              <a:ext cx="322263" cy="322262"/>
              <a:chOff x="7308304" y="912172"/>
              <a:chExt cx="323068" cy="323068"/>
            </a:xfrm>
          </p:grpSpPr>
          <p:sp>
            <p:nvSpPr>
              <p:cNvPr id="32" name="椭圆 31">
                <a:extLst>
                  <a:ext uri="{FF2B5EF4-FFF2-40B4-BE49-F238E27FC236}">
                    <a16:creationId xmlns:a16="http://schemas.microsoft.com/office/drawing/2014/main" id="{FAB70DAE-3DAD-C347-81FE-C34A7EBF42EE}"/>
                  </a:ext>
                </a:extLst>
              </p:cNvPr>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33" name="Picture 11">
                <a:extLst>
                  <a:ext uri="{FF2B5EF4-FFF2-40B4-BE49-F238E27FC236}">
                    <a16:creationId xmlns:a16="http://schemas.microsoft.com/office/drawing/2014/main" id="{A58EDEEB-203B-C04F-880E-9CEED58050B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标题 1">
            <a:extLst>
              <a:ext uri="{FF2B5EF4-FFF2-40B4-BE49-F238E27FC236}">
                <a16:creationId xmlns:a16="http://schemas.microsoft.com/office/drawing/2014/main" id="{662024A4-41E1-D44E-B5CB-E811A5101EB2}"/>
              </a:ext>
            </a:extLst>
          </p:cNvPr>
          <p:cNvSpPr>
            <a:spLocks noGrp="1"/>
          </p:cNvSpPr>
          <p:nvPr>
            <p:ph type="ctrTitle"/>
          </p:nvPr>
        </p:nvSpPr>
        <p:spPr>
          <a:xfrm>
            <a:off x="1143000" y="841374"/>
            <a:ext cx="6858000" cy="2016125"/>
          </a:xfrm>
        </p:spPr>
        <p:txBody>
          <a:bodyPr anchor="b">
            <a:normAutofit/>
          </a:bodyPr>
          <a:lstStyle>
            <a:lvl1pPr algn="ctr">
              <a:defRPr sz="3600">
                <a:solidFill>
                  <a:schemeClr val="tx1">
                    <a:lumMod val="85000"/>
                    <a:lumOff val="15000"/>
                  </a:schemeClr>
                </a:solidFill>
              </a:defRPr>
            </a:lvl1pPr>
          </a:lstStyle>
          <a:p>
            <a:r>
              <a:rPr kumimoji="1" lang="zh-CN" altLang="en-US"/>
              <a:t>单击此处编辑母版标题样式</a:t>
            </a:r>
          </a:p>
        </p:txBody>
      </p:sp>
      <p:sp>
        <p:nvSpPr>
          <p:cNvPr id="3" name="副标题 2">
            <a:extLst>
              <a:ext uri="{FF2B5EF4-FFF2-40B4-BE49-F238E27FC236}">
                <a16:creationId xmlns:a16="http://schemas.microsoft.com/office/drawing/2014/main" id="{98888FFF-FBB4-A847-B740-BD83DA57AD52}"/>
              </a:ext>
            </a:extLst>
          </p:cNvPr>
          <p:cNvSpPr>
            <a:spLocks noGrp="1"/>
          </p:cNvSpPr>
          <p:nvPr>
            <p:ph type="subTitle" idx="1"/>
          </p:nvPr>
        </p:nvSpPr>
        <p:spPr>
          <a:xfrm>
            <a:off x="1143000" y="3004457"/>
            <a:ext cx="6858000" cy="703385"/>
          </a:xfrm>
          <a:prstGeom prst="rect">
            <a:avLst/>
          </a:prstGeo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1FC7980-0850-1749-BB08-C7994D614062}"/>
              </a:ext>
            </a:extLst>
          </p:cNvPr>
          <p:cNvSpPr>
            <a:spLocks noGrp="1"/>
          </p:cNvSpPr>
          <p:nvPr>
            <p:ph type="dt" sz="half" idx="10"/>
          </p:nvPr>
        </p:nvSpPr>
        <p:spPr/>
        <p:txBody>
          <a:bodyPr/>
          <a:lstStyle/>
          <a:p>
            <a:fld id="{59C60F8F-4E1E-ED4E-893F-DC034FAFF654}" type="datetimeFigureOut">
              <a:t>2019/11/26</a:t>
            </a:fld>
            <a:endParaRPr kumimoji="1" lang="zh-CN" altLang="en-US"/>
          </a:p>
        </p:txBody>
      </p:sp>
      <p:sp>
        <p:nvSpPr>
          <p:cNvPr id="5" name="页脚占位符 4">
            <a:extLst>
              <a:ext uri="{FF2B5EF4-FFF2-40B4-BE49-F238E27FC236}">
                <a16:creationId xmlns:a16="http://schemas.microsoft.com/office/drawing/2014/main" id="{3BB9F576-4128-A945-9805-A9039C38DF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E864BDA-9246-2647-8F11-B00938A3C357}"/>
              </a:ext>
            </a:extLst>
          </p:cNvPr>
          <p:cNvSpPr>
            <a:spLocks noGrp="1"/>
          </p:cNvSpPr>
          <p:nvPr>
            <p:ph type="sldNum" sz="quarter" idx="12"/>
          </p:nvPr>
        </p:nvSpPr>
        <p:spPr/>
        <p:txBody>
          <a:bodyPr/>
          <a:lstStyle/>
          <a:p>
            <a:fld id="{8DA768C9-4B7F-1440-B58A-1973EF2CC51E}" type="slidenum">
              <a:t>‹#›</a:t>
            </a:fld>
            <a:endParaRPr kumimoji="1" lang="zh-CN" altLang="en-US"/>
          </a:p>
        </p:txBody>
      </p:sp>
    </p:spTree>
    <p:extLst>
      <p:ext uri="{BB962C8B-B14F-4D97-AF65-F5344CB8AC3E}">
        <p14:creationId xmlns:p14="http://schemas.microsoft.com/office/powerpoint/2010/main" val="288241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t>2019/11/26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8" name="Title 1">
            <a:extLst>
              <a:ext uri="{FF2B5EF4-FFF2-40B4-BE49-F238E27FC236}">
                <a16:creationId xmlns:a16="http://schemas.microsoft.com/office/drawing/2014/main" id="{F2C2E224-3D14-474D-9FF4-EC2B7FAB8F6B}"/>
              </a:ext>
            </a:extLst>
          </p:cNvPr>
          <p:cNvSpPr txBox="1">
            <a:spLocks/>
          </p:cNvSpPr>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a:lstStyle>
          <a:p>
            <a:r>
              <a:rPr lang="zh-CN" altLang="en-US" dirty="0"/>
              <a:t>提问</a:t>
            </a:r>
            <a:endParaRPr lang="en-US" dirty="0"/>
          </a:p>
        </p:txBody>
      </p:sp>
      <p:grpSp>
        <p:nvGrpSpPr>
          <p:cNvPr id="7" name="组合 6">
            <a:extLst>
              <a:ext uri="{FF2B5EF4-FFF2-40B4-BE49-F238E27FC236}">
                <a16:creationId xmlns:a16="http://schemas.microsoft.com/office/drawing/2014/main" id="{4F858777-89D0-CA45-985D-F322B2B10D43}"/>
              </a:ext>
            </a:extLst>
          </p:cNvPr>
          <p:cNvGrpSpPr/>
          <p:nvPr userDrawn="1"/>
        </p:nvGrpSpPr>
        <p:grpSpPr>
          <a:xfrm>
            <a:off x="22225" y="1511300"/>
            <a:ext cx="3829050" cy="1552575"/>
            <a:chOff x="22225" y="1511300"/>
            <a:chExt cx="3829050" cy="1552575"/>
          </a:xfrm>
        </p:grpSpPr>
        <p:sp>
          <p:nvSpPr>
            <p:cNvPr id="15" name="矩形 14">
              <a:extLst>
                <a:ext uri="{FF2B5EF4-FFF2-40B4-BE49-F238E27FC236}">
                  <a16:creationId xmlns:a16="http://schemas.microsoft.com/office/drawing/2014/main" id="{034B081D-D198-BE4D-9290-E44DAAB6917B}"/>
                </a:ext>
              </a:extLst>
            </p:cNvPr>
            <p:cNvSpPr/>
            <p:nvPr userDrawn="1"/>
          </p:nvSpPr>
          <p:spPr>
            <a:xfrm rot="2700000">
              <a:off x="1363663" y="1519238"/>
              <a:ext cx="1544637" cy="1544637"/>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a:extLst>
                <a:ext uri="{FF2B5EF4-FFF2-40B4-BE49-F238E27FC236}">
                  <a16:creationId xmlns:a16="http://schemas.microsoft.com/office/drawing/2014/main" id="{B3D8EE74-B9A0-D64C-8D57-8BAB45469A52}"/>
                </a:ext>
              </a:extLst>
            </p:cNvPr>
            <p:cNvSpPr/>
            <p:nvPr userDrawn="1"/>
          </p:nvSpPr>
          <p:spPr>
            <a:xfrm rot="2700000">
              <a:off x="1147763" y="1511300"/>
              <a:ext cx="1544638" cy="1544637"/>
            </a:xfrm>
            <a:prstGeom prst="rect">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标题占位符 1">
              <a:extLst>
                <a:ext uri="{FF2B5EF4-FFF2-40B4-BE49-F238E27FC236}">
                  <a16:creationId xmlns:a16="http://schemas.microsoft.com/office/drawing/2014/main" id="{EBC671AF-622D-4C4E-8938-6AF9E147A7B3}"/>
                </a:ext>
              </a:extLst>
            </p:cNvPr>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600">
                  <a:solidFill>
                    <a:schemeClr val="bg1"/>
                  </a:solidFill>
                  <a:latin typeface="微软雅黑" panose="020B0503020204020204" pitchFamily="34" charset="-122"/>
                  <a:ea typeface="微软雅黑" panose="020B0503020204020204" pitchFamily="34" charset="-122"/>
                </a:rPr>
                <a:t>提问</a:t>
              </a:r>
              <a:endParaRPr lang="en-US" altLang="zh-CN" sz="3600">
                <a:solidFill>
                  <a:schemeClr val="bg1"/>
                </a:solidFill>
                <a:latin typeface="微软雅黑" panose="020B0503020204020204" pitchFamily="34" charset="-122"/>
                <a:ea typeface="微软雅黑" panose="020B0503020204020204" pitchFamily="34" charset="-122"/>
              </a:endParaRPr>
            </a:p>
          </p:txBody>
        </p:sp>
      </p:grpSp>
      <p:sp>
        <p:nvSpPr>
          <p:cNvPr id="13"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4" name="Content Placeholder 2"/>
          <p:cNvSpPr>
            <a:spLocks noGrp="1"/>
          </p:cNvSpPr>
          <p:nvPr>
            <p:ph idx="1" hasCustomPrompt="1"/>
          </p:nvPr>
        </p:nvSpPr>
        <p:spPr>
          <a:xfrm>
            <a:off x="3779838" y="1641601"/>
            <a:ext cx="3615191" cy="2076290"/>
          </a:xfrm>
          <a:prstGeom prst="rect">
            <a:avLst/>
          </a:prstGeom>
        </p:spPr>
        <p:txBody>
          <a:bodyPr>
            <a:normAutofit/>
          </a:bodyPr>
          <a:lstStyle>
            <a:lvl1pPr marL="268288" marR="0" indent="-268288" algn="l" defTabSz="685800" rtl="0" eaLnBrk="1" fontAlgn="auto" latinLnBrk="0" hangingPunct="1">
              <a:lnSpc>
                <a:spcPct val="200000"/>
              </a:lnSpc>
              <a:spcBef>
                <a:spcPts val="0"/>
              </a:spcBef>
              <a:spcAft>
                <a:spcPts val="0"/>
              </a:spcAft>
              <a:buClrTx/>
              <a:buSzTx/>
              <a:buFont typeface="+mj-lt"/>
              <a:buAutoNum type="arabicPeriod"/>
              <a:tabLst/>
              <a:defRPr sz="105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lvl="0"/>
            <a:endParaRPr lang="en-US" dirty="0"/>
          </a:p>
        </p:txBody>
      </p:sp>
    </p:spTree>
    <p:extLst>
      <p:ext uri="{BB962C8B-B14F-4D97-AF65-F5344CB8AC3E}">
        <p14:creationId xmlns:p14="http://schemas.microsoft.com/office/powerpoint/2010/main" val="75206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t>2019/11/26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8" name="Title 1">
            <a:extLst>
              <a:ext uri="{FF2B5EF4-FFF2-40B4-BE49-F238E27FC236}">
                <a16:creationId xmlns:a16="http://schemas.microsoft.com/office/drawing/2014/main" id="{F2C2E224-3D14-474D-9FF4-EC2B7FAB8F6B}"/>
              </a:ext>
            </a:extLst>
          </p:cNvPr>
          <p:cNvSpPr txBox="1">
            <a:spLocks/>
          </p:cNvSpPr>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a:lstStyle>
          <a:p>
            <a:r>
              <a:rPr lang="zh-CN" altLang="en-US" dirty="0"/>
              <a:t>总结</a:t>
            </a:r>
            <a:endParaRPr lang="en-US" dirty="0"/>
          </a:p>
        </p:txBody>
      </p:sp>
      <p:grpSp>
        <p:nvGrpSpPr>
          <p:cNvPr id="9" name="组合 8">
            <a:extLst>
              <a:ext uri="{FF2B5EF4-FFF2-40B4-BE49-F238E27FC236}">
                <a16:creationId xmlns:a16="http://schemas.microsoft.com/office/drawing/2014/main" id="{BF4D36CB-7948-8A43-BEC6-FE11C6768C3A}"/>
              </a:ext>
            </a:extLst>
          </p:cNvPr>
          <p:cNvGrpSpPr/>
          <p:nvPr userDrawn="1"/>
        </p:nvGrpSpPr>
        <p:grpSpPr>
          <a:xfrm>
            <a:off x="22225" y="1511300"/>
            <a:ext cx="3829050" cy="1552575"/>
            <a:chOff x="22225" y="1511300"/>
            <a:chExt cx="3829050" cy="1552575"/>
          </a:xfrm>
        </p:grpSpPr>
        <p:sp>
          <p:nvSpPr>
            <p:cNvPr id="12" name="矩形 11">
              <a:extLst>
                <a:ext uri="{FF2B5EF4-FFF2-40B4-BE49-F238E27FC236}">
                  <a16:creationId xmlns:a16="http://schemas.microsoft.com/office/drawing/2014/main" id="{DBB4D818-38DC-D342-B275-9AF0D42D7AF3}"/>
                </a:ext>
              </a:extLst>
            </p:cNvPr>
            <p:cNvSpPr/>
            <p:nvPr userDrawn="1"/>
          </p:nvSpPr>
          <p:spPr>
            <a:xfrm rot="2700000">
              <a:off x="1363663" y="1519238"/>
              <a:ext cx="1544637" cy="154463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3" name="矩形 12">
              <a:extLst>
                <a:ext uri="{FF2B5EF4-FFF2-40B4-BE49-F238E27FC236}">
                  <a16:creationId xmlns:a16="http://schemas.microsoft.com/office/drawing/2014/main" id="{2DEA23D5-F619-E94B-8AD5-EBA758C32228}"/>
                </a:ext>
              </a:extLst>
            </p:cNvPr>
            <p:cNvSpPr/>
            <p:nvPr userDrawn="1"/>
          </p:nvSpPr>
          <p:spPr>
            <a:xfrm rot="2700000">
              <a:off x="1147763" y="1511300"/>
              <a:ext cx="1544638" cy="1544637"/>
            </a:xfrm>
            <a:prstGeom prst="rect">
              <a:avLst/>
            </a:prstGeom>
            <a:solidFill>
              <a:schemeClr val="tx1">
                <a:lumMod val="75000"/>
                <a:lumOff val="2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4" name="标题占位符 1">
              <a:extLst>
                <a:ext uri="{FF2B5EF4-FFF2-40B4-BE49-F238E27FC236}">
                  <a16:creationId xmlns:a16="http://schemas.microsoft.com/office/drawing/2014/main" id="{74ABD284-18D2-104F-9B14-F6088132AE75}"/>
                </a:ext>
              </a:extLst>
            </p:cNvPr>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3600" kern="0" dirty="0">
                  <a:solidFill>
                    <a:schemeClr val="bg1"/>
                  </a:solidFill>
                  <a:latin typeface="微软雅黑" pitchFamily="34" charset="-122"/>
                  <a:ea typeface="微软雅黑" pitchFamily="34" charset="-122"/>
                </a:rPr>
                <a:t>总结</a:t>
              </a:r>
              <a:endParaRPr lang="zh-TW" altLang="zh-CN" sz="3600" kern="0" dirty="0">
                <a:solidFill>
                  <a:schemeClr val="bg1"/>
                </a:solidFill>
                <a:latin typeface="微软雅黑" pitchFamily="34" charset="-122"/>
                <a:ea typeface="微软雅黑" pitchFamily="34" charset="-122"/>
              </a:endParaRPr>
            </a:p>
          </p:txBody>
        </p:sp>
      </p:grpSp>
      <p:sp>
        <p:nvSpPr>
          <p:cNvPr id="16"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7" name="Content Placeholder 2"/>
          <p:cNvSpPr>
            <a:spLocks noGrp="1"/>
          </p:cNvSpPr>
          <p:nvPr>
            <p:ph idx="1" hasCustomPrompt="1"/>
          </p:nvPr>
        </p:nvSpPr>
        <p:spPr>
          <a:xfrm>
            <a:off x="3779838" y="1641601"/>
            <a:ext cx="3615191" cy="2076290"/>
          </a:xfrm>
          <a:prstGeom prst="rect">
            <a:avLst/>
          </a:prstGeom>
        </p:spPr>
        <p:txBody>
          <a:bodyPr>
            <a:normAutofit/>
          </a:bodyPr>
          <a:lstStyle>
            <a:lvl1pPr marL="268288" marR="0" indent="-268288" algn="l" defTabSz="685800" rtl="0" eaLnBrk="1" fontAlgn="auto" latinLnBrk="0" hangingPunct="1">
              <a:lnSpc>
                <a:spcPct val="200000"/>
              </a:lnSpc>
              <a:spcBef>
                <a:spcPts val="0"/>
              </a:spcBef>
              <a:spcAft>
                <a:spcPts val="0"/>
              </a:spcAft>
              <a:buClrTx/>
              <a:buSzTx/>
              <a:buFont typeface="+mj-lt"/>
              <a:buAutoNum type="arabicPeriod"/>
              <a:tabLst/>
              <a:defRPr sz="105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lvl="0"/>
            <a:endParaRPr lang="en-US" dirty="0"/>
          </a:p>
        </p:txBody>
      </p:sp>
    </p:spTree>
    <p:extLst>
      <p:ext uri="{BB962C8B-B14F-4D97-AF65-F5344CB8AC3E}">
        <p14:creationId xmlns:p14="http://schemas.microsoft.com/office/powerpoint/2010/main" val="1505446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883DD52C-B404-BF47-BB80-8EF8EEEE07AF}"/>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a:extLst>
              <a:ext uri="{FF2B5EF4-FFF2-40B4-BE49-F238E27FC236}">
                <a16:creationId xmlns:a16="http://schemas.microsoft.com/office/drawing/2014/main" id="{DAFC2585-B941-E14A-ADF0-46976E61DB43}"/>
              </a:ext>
            </a:extLst>
          </p:cNvPr>
          <p:cNvSpPr>
            <a:spLocks noGrp="1"/>
          </p:cNvSpPr>
          <p:nvPr>
            <p:ph type="dt" sz="half" idx="10"/>
          </p:nvPr>
        </p:nvSpPr>
        <p:spPr/>
        <p:txBody>
          <a:bodyPr/>
          <a:lstStyle/>
          <a:p>
            <a:fld id="{59C60F8F-4E1E-ED4E-893F-DC034FAFF654}" type="datetimeFigureOut">
              <a:t>2019/11/26</a:t>
            </a:fld>
            <a:endParaRPr kumimoji="1" lang="zh-CN" altLang="en-US"/>
          </a:p>
        </p:txBody>
      </p:sp>
      <p:sp>
        <p:nvSpPr>
          <p:cNvPr id="4" name="页脚占位符 3">
            <a:extLst>
              <a:ext uri="{FF2B5EF4-FFF2-40B4-BE49-F238E27FC236}">
                <a16:creationId xmlns:a16="http://schemas.microsoft.com/office/drawing/2014/main" id="{68C30C1D-CFC9-184F-A258-E2F2B5FB5D9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66D04F0-C18E-854A-8647-E4E1C57D50F0}"/>
              </a:ext>
            </a:extLst>
          </p:cNvPr>
          <p:cNvSpPr>
            <a:spLocks noGrp="1"/>
          </p:cNvSpPr>
          <p:nvPr>
            <p:ph type="sldNum" sz="quarter" idx="12"/>
          </p:nvPr>
        </p:nvSpPr>
        <p:spPr/>
        <p:txBody>
          <a:bodyPr/>
          <a:lstStyle/>
          <a:p>
            <a:fld id="{8DA768C9-4B7F-1440-B58A-1973EF2CC51E}" type="slidenum">
              <a:t>‹#›</a:t>
            </a:fld>
            <a:endParaRPr kumimoji="1" lang="zh-CN" altLang="en-US"/>
          </a:p>
        </p:txBody>
      </p:sp>
      <p:grpSp>
        <p:nvGrpSpPr>
          <p:cNvPr id="6" name="组合 9">
            <a:extLst>
              <a:ext uri="{FF2B5EF4-FFF2-40B4-BE49-F238E27FC236}">
                <a16:creationId xmlns:a16="http://schemas.microsoft.com/office/drawing/2014/main" id="{1804CE73-8F98-DC4D-9BAD-2C3781302A2A}"/>
              </a:ext>
            </a:extLst>
          </p:cNvPr>
          <p:cNvGrpSpPr>
            <a:grpSpLocks/>
          </p:cNvGrpSpPr>
          <p:nvPr userDrawn="1"/>
        </p:nvGrpSpPr>
        <p:grpSpPr bwMode="auto">
          <a:xfrm>
            <a:off x="1944688" y="1817688"/>
            <a:ext cx="5148262" cy="787400"/>
            <a:chOff x="1944836" y="1767215"/>
            <a:chExt cx="5147444" cy="787423"/>
          </a:xfrm>
        </p:grpSpPr>
        <p:pic>
          <p:nvPicPr>
            <p:cNvPr id="7" name="图片 5">
              <a:extLst>
                <a:ext uri="{FF2B5EF4-FFF2-40B4-BE49-F238E27FC236}">
                  <a16:creationId xmlns:a16="http://schemas.microsoft.com/office/drawing/2014/main" id="{6931AAE1-2BE5-444F-9595-F999E7D1FF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a:extLst>
                <a:ext uri="{FF2B5EF4-FFF2-40B4-BE49-F238E27FC236}">
                  <a16:creationId xmlns:a16="http://schemas.microsoft.com/office/drawing/2014/main" id="{DC145185-6196-0B4C-8A24-8502D433216D}"/>
                </a:ext>
              </a:extLst>
            </p:cNvPr>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a:extLst>
                <a:ext uri="{FF2B5EF4-FFF2-40B4-BE49-F238E27FC236}">
                  <a16:creationId xmlns:a16="http://schemas.microsoft.com/office/drawing/2014/main" id="{B0FA540D-C487-184F-BEB7-8BDB28F49258}"/>
                </a:ext>
              </a:extLst>
            </p:cNvPr>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783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92000" y="1333500"/>
            <a:ext cx="4991100" cy="2498725"/>
          </a:xfrm>
          <a:prstGeom prst="rect">
            <a:avLst/>
          </a:prstGeom>
        </p:spPr>
        <p:txBody>
          <a:bodyPr>
            <a:normAutofit/>
          </a:bodyPr>
          <a:lstStyle>
            <a:lvl1pPr marL="268288" indent="-268288">
              <a:lnSpc>
                <a:spcPct val="200000"/>
              </a:lnSpc>
              <a:spcBef>
                <a:spcPts val="0"/>
              </a:spcBef>
              <a:buFont typeface="Wingdings" pitchFamily="2" charset="2"/>
              <a:buChar char="u"/>
              <a:defRPr sz="140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t>2019/11/26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15" name="矩形 14">
            <a:extLst>
              <a:ext uri="{FF2B5EF4-FFF2-40B4-BE49-F238E27FC236}">
                <a16:creationId xmlns:a16="http://schemas.microsoft.com/office/drawing/2014/main" id="{DD682F4C-667C-D54B-BB11-F74E3790836B}"/>
              </a:ext>
            </a:extLst>
          </p:cNvPr>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MH_Others_1">
            <a:extLst>
              <a:ext uri="{FF2B5EF4-FFF2-40B4-BE49-F238E27FC236}">
                <a16:creationId xmlns:a16="http://schemas.microsoft.com/office/drawing/2014/main" id="{72715AEE-6A50-5749-989F-A9C2D657A23A}"/>
              </a:ext>
            </a:extLst>
          </p:cNvPr>
          <p:cNvSpPr txBox="1">
            <a:spLocks noChangeArrowheads="1"/>
          </p:cNvSpPr>
          <p:nvPr userDrawn="1">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13" name="MH_Others_2">
            <a:extLst>
              <a:ext uri="{FF2B5EF4-FFF2-40B4-BE49-F238E27FC236}">
                <a16:creationId xmlns:a16="http://schemas.microsoft.com/office/drawing/2014/main" id="{65938A8A-B8AD-8E4E-BB39-00326B9C7DB7}"/>
              </a:ext>
            </a:extLst>
          </p:cNvPr>
          <p:cNvSpPr>
            <a:spLocks noChangeArrowheads="1"/>
          </p:cNvSpPr>
          <p:nvPr userDrawn="1">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14" name="MH_Others_3">
            <a:extLst>
              <a:ext uri="{FF2B5EF4-FFF2-40B4-BE49-F238E27FC236}">
                <a16:creationId xmlns:a16="http://schemas.microsoft.com/office/drawing/2014/main" id="{070C6E62-7518-5C49-BBC6-C8134646B671}"/>
              </a:ext>
            </a:extLst>
          </p:cNvPr>
          <p:cNvSpPr>
            <a:spLocks noChangeArrowheads="1"/>
          </p:cNvSpPr>
          <p:nvPr userDrawn="1">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Tree>
    <p:extLst>
      <p:ext uri="{BB962C8B-B14F-4D97-AF65-F5344CB8AC3E}">
        <p14:creationId xmlns:p14="http://schemas.microsoft.com/office/powerpoint/2010/main" val="279532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t>2019/11/26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cxnSp>
        <p:nvCxnSpPr>
          <p:cNvPr id="7" name="直接连接符 2">
            <a:extLst>
              <a:ext uri="{FF2B5EF4-FFF2-40B4-BE49-F238E27FC236}">
                <a16:creationId xmlns:a16="http://schemas.microsoft.com/office/drawing/2014/main" id="{11E7252F-A8D3-E941-9C5A-6C263EF87250}"/>
              </a:ext>
            </a:extLst>
          </p:cNvPr>
          <p:cNvCxnSpPr/>
          <p:nvPr userDrawn="1"/>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2131EEFB-D5FF-5040-BCC4-3280AAC636CB}"/>
              </a:ext>
            </a:extLst>
          </p:cNvPr>
          <p:cNvSpPr/>
          <p:nvPr userDrawn="1"/>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a:extLst>
              <a:ext uri="{FF2B5EF4-FFF2-40B4-BE49-F238E27FC236}">
                <a16:creationId xmlns:a16="http://schemas.microsoft.com/office/drawing/2014/main" id="{A1B152C0-C47D-C141-B1F2-E6EC32BA0B68}"/>
              </a:ext>
            </a:extLst>
          </p:cNvPr>
          <p:cNvSpPr/>
          <p:nvPr userDrawn="1"/>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占位符 1">
            <a:extLst>
              <a:ext uri="{FF2B5EF4-FFF2-40B4-BE49-F238E27FC236}">
                <a16:creationId xmlns:a16="http://schemas.microsoft.com/office/drawing/2014/main" id="{588DAD18-F319-FA49-AE3B-1F7728284F6C}"/>
              </a:ext>
            </a:extLst>
          </p:cNvPr>
          <p:cNvSpPr txBox="1">
            <a:spLocks noChangeArrowheads="1"/>
          </p:cNvSpPr>
          <p:nvPr userDrawn="1"/>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rPr>
              <a:t>目标</a:t>
            </a:r>
            <a:endParaRPr lang="zh-TW" altLang="zh-CN" sz="3200" b="1">
              <a:solidFill>
                <a:srgbClr val="262626"/>
              </a:solidFill>
              <a:latin typeface="微软雅黑" panose="020B0503020204020204" pitchFamily="34" charset="-122"/>
              <a:ea typeface="微软雅黑" panose="020B0503020204020204" pitchFamily="34" charset="-122"/>
            </a:endParaRPr>
          </a:p>
        </p:txBody>
      </p:sp>
      <p:sp>
        <p:nvSpPr>
          <p:cNvPr id="11" name="标题占位符 1">
            <a:extLst>
              <a:ext uri="{FF2B5EF4-FFF2-40B4-BE49-F238E27FC236}">
                <a16:creationId xmlns:a16="http://schemas.microsoft.com/office/drawing/2014/main" id="{2BCD6A77-C347-3B48-B96F-5C802B4315CB}"/>
              </a:ext>
            </a:extLst>
          </p:cNvPr>
          <p:cNvSpPr txBox="1">
            <a:spLocks noChangeArrowheads="1"/>
          </p:cNvSpPr>
          <p:nvPr userDrawn="1"/>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kern="0" dirty="0">
                <a:solidFill>
                  <a:srgbClr val="FF0000"/>
                </a:solidFill>
                <a:latin typeface="微软雅黑" pitchFamily="34" charset="-122"/>
                <a:ea typeface="微软雅黑" pitchFamily="34" charset="-122"/>
              </a:rPr>
              <a:t>TARGET</a:t>
            </a:r>
            <a:endParaRPr lang="zh-TW" altLang="zh-CN" sz="2400" b="1" kern="0" dirty="0">
              <a:solidFill>
                <a:srgbClr val="FF0000"/>
              </a:solidFill>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DD682F4C-667C-D54B-BB11-F74E3790836B}"/>
              </a:ext>
            </a:extLst>
          </p:cNvPr>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ontent Placeholder 2"/>
          <p:cNvSpPr>
            <a:spLocks noGrp="1"/>
          </p:cNvSpPr>
          <p:nvPr>
            <p:ph idx="13" hasCustomPrompt="1"/>
          </p:nvPr>
        </p:nvSpPr>
        <p:spPr>
          <a:xfrm>
            <a:off x="3789537" y="1449613"/>
            <a:ext cx="4527149" cy="2258786"/>
          </a:xfrm>
          <a:prstGeom prst="rect">
            <a:avLst/>
          </a:prstGeom>
        </p:spPr>
        <p:txBody>
          <a:bodyPr>
            <a:normAutofit/>
          </a:bodyPr>
          <a:lstStyle>
            <a:lvl1pPr marL="268288" indent="-268288">
              <a:lnSpc>
                <a:spcPct val="200000"/>
              </a:lnSpc>
              <a:spcBef>
                <a:spcPts val="0"/>
              </a:spcBef>
              <a:buFont typeface="Wingdings" pitchFamily="2" charset="2"/>
              <a:buChar char="u"/>
              <a:defRPr sz="140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Tree>
    <p:extLst>
      <p:ext uri="{BB962C8B-B14F-4D97-AF65-F5344CB8AC3E}">
        <p14:creationId xmlns:p14="http://schemas.microsoft.com/office/powerpoint/2010/main" val="45958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08321" cy="792000"/>
          </a:xfrm>
        </p:spPr>
        <p:txBody>
          <a:bodyPr/>
          <a:lstStyle>
            <a:lvl1pPr>
              <a:defRPr>
                <a:solidFill>
                  <a:schemeClr val="tx1">
                    <a:lumMod val="65000"/>
                    <a:lumOff val="35000"/>
                  </a:schemeClr>
                </a:solidFill>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idx="1" hasCustomPrompt="1"/>
          </p:nvPr>
        </p:nvSpPr>
        <p:spPr>
          <a:xfrm>
            <a:off x="848378" y="1214672"/>
            <a:ext cx="6488593"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1.1 </a:t>
            </a:r>
            <a:r>
              <a:rPr lang="zh-CN" altLang="en-US"/>
              <a:t>二级标题</a:t>
            </a:r>
            <a:endParaRPr lang="en-US" dirty="0"/>
          </a:p>
        </p:txBody>
      </p:sp>
      <p:sp>
        <p:nvSpPr>
          <p:cNvPr id="4" name="Date Placeholder 3"/>
          <p:cNvSpPr>
            <a:spLocks noGrp="1"/>
          </p:cNvSpPr>
          <p:nvPr>
            <p:ph type="dt" sz="half" idx="10"/>
          </p:nvPr>
        </p:nvSpPr>
        <p:spPr/>
        <p:txBody>
          <a:bodyPr/>
          <a:lstStyle/>
          <a:p>
            <a:fld id="{F31F57E1-EBC0-524C-9B6C-A0200F23BED1}" type="datetimeFigureOut">
              <a:t>2019/11/26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10" name="Content Placeholder 2"/>
          <p:cNvSpPr>
            <a:spLocks noGrp="1"/>
          </p:cNvSpPr>
          <p:nvPr>
            <p:ph sz="half" idx="14" hasCustomPrompt="1"/>
          </p:nvPr>
        </p:nvSpPr>
        <p:spPr>
          <a:xfrm>
            <a:off x="848378" y="1763483"/>
            <a:ext cx="6488593"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Tree>
    <p:extLst>
      <p:ext uri="{BB962C8B-B14F-4D97-AF65-F5344CB8AC3E}">
        <p14:creationId xmlns:p14="http://schemas.microsoft.com/office/powerpoint/2010/main" val="92545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11/26/2019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3"/>
            <a:ext cx="6517622" cy="914403"/>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79672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848378" y="3345540"/>
            <a:ext cx="6517622" cy="1233717"/>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extLst>
      <p:ext uri="{BB962C8B-B14F-4D97-AF65-F5344CB8AC3E}">
        <p14:creationId xmlns:p14="http://schemas.microsoft.com/office/powerpoint/2010/main" val="151437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11/26/2019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4"/>
            <a:ext cx="6517622" cy="631374"/>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57901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solidFill>
                  <a:schemeClr val="tx1">
                    <a:lumMod val="75000"/>
                    <a:lumOff val="25000"/>
                  </a:schemeClr>
                </a:solidFill>
                <a:latin typeface="微软雅黑" pitchFamily="34" charset="-122"/>
                <a:ea typeface="微软雅黑" pitchFamily="34" charset="-122"/>
              </a:defRPr>
            </a:lvl1pPr>
          </a:lstStyle>
          <a:p>
            <a:pPr lvl="0"/>
            <a:r>
              <a:rPr lang="en-US"/>
              <a:t>1. </a:t>
            </a:r>
            <a:r>
              <a:rPr lang="zh-CN" altLang="en-US"/>
              <a:t>三级标题</a:t>
            </a:r>
            <a:endParaRPr lang="en-US" dirty="0"/>
          </a:p>
        </p:txBody>
      </p:sp>
      <p:sp>
        <p:nvSpPr>
          <p:cNvPr id="9" name="Content Placeholder 2"/>
          <p:cNvSpPr>
            <a:spLocks noGrp="1"/>
          </p:cNvSpPr>
          <p:nvPr>
            <p:ph sz="half" idx="16" hasCustomPrompt="1"/>
          </p:nvPr>
        </p:nvSpPr>
        <p:spPr>
          <a:xfrm>
            <a:off x="848378" y="3127831"/>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
        <p:nvSpPr>
          <p:cNvPr id="10" name="Content Placeholder 2"/>
          <p:cNvSpPr>
            <a:spLocks noGrp="1"/>
          </p:cNvSpPr>
          <p:nvPr>
            <p:ph idx="17" hasCustomPrompt="1"/>
          </p:nvPr>
        </p:nvSpPr>
        <p:spPr>
          <a:xfrm>
            <a:off x="848378" y="3669643"/>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solidFill>
                  <a:schemeClr val="tx1">
                    <a:lumMod val="75000"/>
                    <a:lumOff val="25000"/>
                  </a:schemeClr>
                </a:solidFill>
                <a:latin typeface="微软雅黑" pitchFamily="34" charset="-122"/>
                <a:ea typeface="微软雅黑" pitchFamily="34" charset="-122"/>
              </a:defRPr>
            </a:lvl1pPr>
          </a:lstStyle>
          <a:p>
            <a:pPr lvl="0"/>
            <a:r>
              <a:rPr lang="en-US"/>
              <a:t>2. </a:t>
            </a:r>
            <a:r>
              <a:rPr lang="zh-CN" altLang="en-US"/>
              <a:t>三级标题</a:t>
            </a:r>
            <a:endParaRPr lang="en-US" dirty="0"/>
          </a:p>
        </p:txBody>
      </p:sp>
      <p:sp>
        <p:nvSpPr>
          <p:cNvPr id="11" name="Content Placeholder 2"/>
          <p:cNvSpPr>
            <a:spLocks noGrp="1"/>
          </p:cNvSpPr>
          <p:nvPr>
            <p:ph sz="half" idx="18" hasCustomPrompt="1"/>
          </p:nvPr>
        </p:nvSpPr>
        <p:spPr>
          <a:xfrm>
            <a:off x="848378" y="4218455"/>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extLst>
      <p:ext uri="{BB962C8B-B14F-4D97-AF65-F5344CB8AC3E}">
        <p14:creationId xmlns:p14="http://schemas.microsoft.com/office/powerpoint/2010/main" val="256418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95407" cy="792000"/>
          </a:xfrm>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sz="half" idx="1" hasCustomPrompt="1"/>
          </p:nvPr>
        </p:nvSpPr>
        <p:spPr>
          <a:xfrm>
            <a:off x="848378" y="2728683"/>
            <a:ext cx="3019679"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5" name="Date Placeholder 4"/>
          <p:cNvSpPr>
            <a:spLocks noGrp="1"/>
          </p:cNvSpPr>
          <p:nvPr>
            <p:ph type="dt" sz="half" idx="10"/>
          </p:nvPr>
        </p:nvSpPr>
        <p:spPr/>
        <p:txBody>
          <a:bodyPr/>
          <a:lstStyle/>
          <a:p>
            <a:fld id="{F31F57E1-EBC0-524C-9B6C-A0200F23BED1}" type="datetimeFigureOut">
              <a:t>2019/11/26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37E4949-EF32-944B-A077-7870FB0FF53D}" type="slidenum">
              <a:t>‹#›</a:t>
            </a:fld>
            <a:endParaRPr kumimoji="1" lang="zh-CN" altLang="en-US"/>
          </a:p>
        </p:txBody>
      </p:sp>
      <p:sp>
        <p:nvSpPr>
          <p:cNvPr id="9" name="Content Placeholder 2"/>
          <p:cNvSpPr>
            <a:spLocks noGrp="1"/>
          </p:cNvSpPr>
          <p:nvPr>
            <p:ph idx="14" hasCustomPrompt="1"/>
          </p:nvPr>
        </p:nvSpPr>
        <p:spPr>
          <a:xfrm>
            <a:off x="848378" y="1214672"/>
            <a:ext cx="6575679" cy="94069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ltLang="zh-CN"/>
              <a:t>1.1 </a:t>
            </a:r>
            <a:r>
              <a:rPr lang="zh-CN" altLang="en-US"/>
              <a:t>二级标题</a:t>
            </a:r>
            <a:endParaRPr lang="en-US" altLang="zh-CN"/>
          </a:p>
          <a:p>
            <a:pPr lvl="0"/>
            <a:endParaRPr lang="en-US" altLang="zh-CN"/>
          </a:p>
          <a:p>
            <a:pPr lvl="0"/>
            <a:endParaRPr lang="en-US" altLang="zh-CN"/>
          </a:p>
          <a:p>
            <a:pPr lvl="0"/>
            <a:endParaRPr lang="en-US" dirty="0"/>
          </a:p>
        </p:txBody>
      </p:sp>
      <p:sp>
        <p:nvSpPr>
          <p:cNvPr id="11" name="Content Placeholder 2"/>
          <p:cNvSpPr>
            <a:spLocks noGrp="1"/>
          </p:cNvSpPr>
          <p:nvPr>
            <p:ph sz="half" idx="15" hasCustomPrompt="1"/>
          </p:nvPr>
        </p:nvSpPr>
        <p:spPr>
          <a:xfrm>
            <a:off x="848378" y="2315023"/>
            <a:ext cx="3019679"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tabLst/>
              <a:defRPr/>
            </a:pPr>
            <a:r>
              <a:rPr lang="zh-CN" altLang="en-US"/>
              <a:t>三级标题</a:t>
            </a:r>
            <a:endParaRPr lang="en-US" altLang="zh-CN"/>
          </a:p>
        </p:txBody>
      </p:sp>
      <p:cxnSp>
        <p:nvCxnSpPr>
          <p:cNvPr id="12" name="直接连接符 11"/>
          <p:cNvCxnSpPr/>
          <p:nvPr userDrawn="1"/>
        </p:nvCxnSpPr>
        <p:spPr>
          <a:xfrm>
            <a:off x="4224338" y="2264224"/>
            <a:ext cx="0" cy="2235204"/>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sz="half" idx="16" hasCustomPrompt="1"/>
          </p:nvPr>
        </p:nvSpPr>
        <p:spPr>
          <a:xfrm>
            <a:off x="4554412" y="2728683"/>
            <a:ext cx="2869646"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14" name="Content Placeholder 2"/>
          <p:cNvSpPr>
            <a:spLocks noGrp="1"/>
          </p:cNvSpPr>
          <p:nvPr>
            <p:ph sz="half" idx="17" hasCustomPrompt="1"/>
          </p:nvPr>
        </p:nvSpPr>
        <p:spPr>
          <a:xfrm>
            <a:off x="4554412" y="2315023"/>
            <a:ext cx="2869646"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tabLst/>
              <a:defRPr/>
            </a:pPr>
            <a:r>
              <a:rPr lang="zh-CN" altLang="en-US"/>
              <a:t>三级标题</a:t>
            </a:r>
            <a:endParaRPr lang="en-US" altLang="zh-CN"/>
          </a:p>
        </p:txBody>
      </p:sp>
    </p:spTree>
    <p:extLst>
      <p:ext uri="{BB962C8B-B14F-4D97-AF65-F5344CB8AC3E}">
        <p14:creationId xmlns:p14="http://schemas.microsoft.com/office/powerpoint/2010/main" val="339384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Date Placeholder 2"/>
          <p:cNvSpPr>
            <a:spLocks noGrp="1"/>
          </p:cNvSpPr>
          <p:nvPr>
            <p:ph type="dt" sz="half" idx="10"/>
          </p:nvPr>
        </p:nvSpPr>
        <p:spPr/>
        <p:txBody>
          <a:bodyPr/>
          <a:lstStyle/>
          <a:p>
            <a:fld id="{F31F57E1-EBC0-524C-9B6C-A0200F23BED1}" type="datetimeFigureOut">
              <a:t>2019/11/26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37E4949-EF32-944B-A077-7870FB0FF53D}" type="slidenum">
              <a:t>‹#›</a:t>
            </a:fld>
            <a:endParaRPr kumimoji="1" lang="zh-CN" altLang="en-US"/>
          </a:p>
        </p:txBody>
      </p:sp>
    </p:spTree>
    <p:extLst>
      <p:ext uri="{BB962C8B-B14F-4D97-AF65-F5344CB8AC3E}">
        <p14:creationId xmlns:p14="http://schemas.microsoft.com/office/powerpoint/2010/main" val="356067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sp>
        <p:nvSpPr>
          <p:cNvPr id="2"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779838" y="1641601"/>
            <a:ext cx="3615191" cy="2076290"/>
          </a:xfrm>
          <a:prstGeom prst="rect">
            <a:avLst/>
          </a:prstGeom>
        </p:spPr>
        <p:txBody>
          <a:bodyPr>
            <a:normAutofit/>
          </a:bodyPr>
          <a:lstStyle>
            <a:lvl1pPr marL="268288" marR="0" indent="-268288" algn="l" defTabSz="685800" rtl="0" eaLnBrk="1" fontAlgn="auto" latinLnBrk="0" hangingPunct="1">
              <a:lnSpc>
                <a:spcPct val="200000"/>
              </a:lnSpc>
              <a:spcBef>
                <a:spcPts val="0"/>
              </a:spcBef>
              <a:spcAft>
                <a:spcPts val="0"/>
              </a:spcAft>
              <a:buClrTx/>
              <a:buSzTx/>
              <a:buFont typeface="+mj-lt"/>
              <a:buAutoNum type="arabicPeriod"/>
              <a:tabLst/>
              <a:defRPr sz="105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lvl="0"/>
            <a:endParaRPr lang="en-US" dirty="0"/>
          </a:p>
        </p:txBody>
      </p:sp>
      <p:sp>
        <p:nvSpPr>
          <p:cNvPr id="4" name="Date Placeholder 3"/>
          <p:cNvSpPr>
            <a:spLocks noGrp="1"/>
          </p:cNvSpPr>
          <p:nvPr>
            <p:ph type="dt" sz="half" idx="10"/>
          </p:nvPr>
        </p:nvSpPr>
        <p:spPr/>
        <p:txBody>
          <a:bodyPr/>
          <a:lstStyle/>
          <a:p>
            <a:fld id="{F31F57E1-EBC0-524C-9B6C-A0200F23BED1}" type="datetimeFigureOut">
              <a:t>2019/11/26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8" name="Title 1">
            <a:extLst>
              <a:ext uri="{FF2B5EF4-FFF2-40B4-BE49-F238E27FC236}">
                <a16:creationId xmlns:a16="http://schemas.microsoft.com/office/drawing/2014/main" id="{F2C2E224-3D14-474D-9FF4-EC2B7FAB8F6B}"/>
              </a:ext>
            </a:extLst>
          </p:cNvPr>
          <p:cNvSpPr txBox="1">
            <a:spLocks/>
          </p:cNvSpPr>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a:lstStyle>
          <a:p>
            <a:r>
              <a:rPr lang="zh-CN" altLang="en-US" dirty="0"/>
              <a:t>思考</a:t>
            </a:r>
            <a:endParaRPr lang="en-US" dirty="0"/>
          </a:p>
        </p:txBody>
      </p:sp>
      <p:grpSp>
        <p:nvGrpSpPr>
          <p:cNvPr id="14" name="组合 13">
            <a:extLst>
              <a:ext uri="{FF2B5EF4-FFF2-40B4-BE49-F238E27FC236}">
                <a16:creationId xmlns:a16="http://schemas.microsoft.com/office/drawing/2014/main" id="{E0407014-FBCD-5743-8859-EA99D0A1BEE1}"/>
              </a:ext>
            </a:extLst>
          </p:cNvPr>
          <p:cNvGrpSpPr/>
          <p:nvPr userDrawn="1"/>
        </p:nvGrpSpPr>
        <p:grpSpPr>
          <a:xfrm>
            <a:off x="22225" y="1511300"/>
            <a:ext cx="3829050" cy="1552575"/>
            <a:chOff x="22225" y="1511300"/>
            <a:chExt cx="3829050" cy="1552575"/>
          </a:xfrm>
        </p:grpSpPr>
        <p:sp>
          <p:nvSpPr>
            <p:cNvPr id="11" name="矩形 10">
              <a:extLst>
                <a:ext uri="{FF2B5EF4-FFF2-40B4-BE49-F238E27FC236}">
                  <a16:creationId xmlns:a16="http://schemas.microsoft.com/office/drawing/2014/main" id="{298BE69E-4E78-1B44-B62D-5BF197307C25}"/>
                </a:ext>
              </a:extLst>
            </p:cNvPr>
            <p:cNvSpPr/>
            <p:nvPr userDrawn="1"/>
          </p:nvSpPr>
          <p:spPr>
            <a:xfrm rot="2700000">
              <a:off x="1363663" y="1519238"/>
              <a:ext cx="1544637" cy="154463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a16="http://schemas.microsoft.com/office/drawing/2014/main" id="{486DBB22-A53B-FC46-A0C8-442800206776}"/>
                </a:ext>
              </a:extLst>
            </p:cNvPr>
            <p:cNvSpPr/>
            <p:nvPr userDrawn="1"/>
          </p:nvSpPr>
          <p:spPr>
            <a:xfrm rot="2700000">
              <a:off x="1147763" y="1511300"/>
              <a:ext cx="1544638" cy="1544637"/>
            </a:xfrm>
            <a:prstGeom prst="rect">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占位符 1">
              <a:extLst>
                <a:ext uri="{FF2B5EF4-FFF2-40B4-BE49-F238E27FC236}">
                  <a16:creationId xmlns:a16="http://schemas.microsoft.com/office/drawing/2014/main" id="{38751FAC-5D9B-5A49-8805-C2AEFC398F40}"/>
                </a:ext>
              </a:extLst>
            </p:cNvPr>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3600" kern="0" dirty="0">
                  <a:solidFill>
                    <a:schemeClr val="bg1"/>
                  </a:solidFill>
                  <a:latin typeface="微软雅黑" pitchFamily="34" charset="-122"/>
                  <a:ea typeface="微软雅黑" pitchFamily="34" charset="-122"/>
                </a:rPr>
                <a:t>思考</a:t>
              </a:r>
              <a:endParaRPr lang="zh-TW" altLang="zh-CN" sz="3600" kern="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73437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8">
            <a:extLst>
              <a:ext uri="{FF2B5EF4-FFF2-40B4-BE49-F238E27FC236}">
                <a16:creationId xmlns:a16="http://schemas.microsoft.com/office/drawing/2014/main" id="{00ACEE41-F870-AC4A-8C54-B7BA8B7BB32E}"/>
              </a:ext>
            </a:extLst>
          </p:cNvPr>
          <p:cNvGrpSpPr>
            <a:grpSpLocks/>
          </p:cNvGrpSpPr>
          <p:nvPr userDrawn="1"/>
        </p:nvGrpSpPr>
        <p:grpSpPr bwMode="auto">
          <a:xfrm>
            <a:off x="493713" y="219075"/>
            <a:ext cx="92075" cy="314325"/>
            <a:chOff x="457200" y="427038"/>
            <a:chExt cx="127000" cy="431800"/>
          </a:xfrm>
        </p:grpSpPr>
        <p:sp>
          <p:nvSpPr>
            <p:cNvPr id="8" name="圆角矩形 1">
              <a:extLst>
                <a:ext uri="{FF2B5EF4-FFF2-40B4-BE49-F238E27FC236}">
                  <a16:creationId xmlns:a16="http://schemas.microsoft.com/office/drawing/2014/main" id="{0C4B93D9-077F-6840-A8DE-56BD2C3E51C1}"/>
                </a:ext>
              </a:extLst>
            </p:cNvPr>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eaLnBrk="1" fontAlgn="auto" hangingPunct="1">
                <a:spcBef>
                  <a:spcPts val="0"/>
                </a:spcBef>
                <a:spcAft>
                  <a:spcPts val="0"/>
                </a:spcAft>
                <a:defRPr/>
              </a:pPr>
              <a:endParaRPr lang="zh-CN" altLang="en-US"/>
            </a:p>
          </p:txBody>
        </p:sp>
        <p:sp>
          <p:nvSpPr>
            <p:cNvPr id="9" name="圆角矩形 23">
              <a:extLst>
                <a:ext uri="{FF2B5EF4-FFF2-40B4-BE49-F238E27FC236}">
                  <a16:creationId xmlns:a16="http://schemas.microsoft.com/office/drawing/2014/main" id="{70C2E542-B7A8-D64D-82D6-E7904E6BCC80}"/>
                </a:ext>
              </a:extLst>
            </p:cNvPr>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endParaRPr lang="zh-CN" altLang="en-US">
                <a:latin typeface="Segoe UI" pitchFamily="34" charset="0"/>
                <a:ea typeface="微软雅黑" pitchFamily="34" charset="-122"/>
              </a:endParaRPr>
            </a:p>
          </p:txBody>
        </p:sp>
        <p:sp>
          <p:nvSpPr>
            <p:cNvPr id="10" name="圆角矩形 24">
              <a:extLst>
                <a:ext uri="{FF2B5EF4-FFF2-40B4-BE49-F238E27FC236}">
                  <a16:creationId xmlns:a16="http://schemas.microsoft.com/office/drawing/2014/main" id="{FDF0D66F-CA06-2141-BAE3-2C50272E99E2}"/>
                </a:ext>
              </a:extLst>
            </p:cNvPr>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eaLnBrk="1" fontAlgn="auto" hangingPunct="1">
                <a:spcBef>
                  <a:spcPts val="0"/>
                </a:spcBef>
                <a:spcAft>
                  <a:spcPts val="0"/>
                </a:spcAft>
                <a:defRPr/>
              </a:pPr>
              <a:endParaRPr lang="zh-CN" altLang="en-US"/>
            </a:p>
          </p:txBody>
        </p:sp>
      </p:grpSp>
      <p:sp>
        <p:nvSpPr>
          <p:cNvPr id="11" name="矩形 10">
            <a:extLst>
              <a:ext uri="{FF2B5EF4-FFF2-40B4-BE49-F238E27FC236}">
                <a16:creationId xmlns:a16="http://schemas.microsoft.com/office/drawing/2014/main" id="{CA713E80-C732-0A45-B8E5-F745DF9F93B5}"/>
              </a:ext>
            </a:extLst>
          </p:cNvPr>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Segoe UI" pitchFamily="34" charset="0"/>
              <a:ea typeface="微软雅黑" pitchFamily="34" charset="-122"/>
            </a:endParaRPr>
          </a:p>
        </p:txBody>
      </p:sp>
      <p:grpSp>
        <p:nvGrpSpPr>
          <p:cNvPr id="12" name="组合 11">
            <a:extLst>
              <a:ext uri="{FF2B5EF4-FFF2-40B4-BE49-F238E27FC236}">
                <a16:creationId xmlns:a16="http://schemas.microsoft.com/office/drawing/2014/main" id="{75E15EF6-F1E6-2540-BA1A-308E58A83F0A}"/>
              </a:ext>
            </a:extLst>
          </p:cNvPr>
          <p:cNvGrpSpPr/>
          <p:nvPr userDrawn="1"/>
        </p:nvGrpSpPr>
        <p:grpSpPr>
          <a:xfrm>
            <a:off x="7375525" y="0"/>
            <a:ext cx="1281113" cy="627063"/>
            <a:chOff x="7375525" y="-19050"/>
            <a:chExt cx="1281113" cy="627063"/>
          </a:xfrm>
        </p:grpSpPr>
        <p:sp>
          <p:nvSpPr>
            <p:cNvPr id="13" name="圆角矩形 3">
              <a:extLst>
                <a:ext uri="{FF2B5EF4-FFF2-40B4-BE49-F238E27FC236}">
                  <a16:creationId xmlns:a16="http://schemas.microsoft.com/office/drawing/2014/main" id="{26AEB18A-3488-0D4B-828F-16A346A81030}"/>
                </a:ext>
              </a:extLst>
            </p:cNvPr>
            <p:cNvSpPr>
              <a:spLocks/>
            </p:cNvSpPr>
            <p:nvPr userDrawn="1"/>
          </p:nvSpPr>
          <p:spPr bwMode="auto">
            <a:xfrm>
              <a:off x="7375525" y="-19050"/>
              <a:ext cx="1281113" cy="627063"/>
            </a:xfrm>
            <a:custGeom>
              <a:avLst/>
              <a:gdLst>
                <a:gd name="T0" fmla="*/ 13706740 w 1180531"/>
                <a:gd name="T1" fmla="*/ 0 h 577560"/>
                <a:gd name="T2" fmla="*/ 13706740 w 1180531"/>
                <a:gd name="T3" fmla="*/ 5444423 h 577560"/>
                <a:gd name="T4" fmla="*/ 12365510 w 1180531"/>
                <a:gd name="T5" fmla="*/ 6805598 h 577560"/>
                <a:gd name="T6" fmla="*/ 1341216 w 1180531"/>
                <a:gd name="T7" fmla="*/ 6805598 h 577560"/>
                <a:gd name="T8" fmla="*/ 0 w 1180531"/>
                <a:gd name="T9" fmla="*/ 5444423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4" name="图片 1">
              <a:extLst>
                <a:ext uri="{FF2B5EF4-FFF2-40B4-BE49-F238E27FC236}">
                  <a16:creationId xmlns:a16="http://schemas.microsoft.com/office/drawing/2014/main" id="{B5903029-03A5-8F4E-BF03-C9889407164F}"/>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3462"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22">
            <a:extLst>
              <a:ext uri="{FF2B5EF4-FFF2-40B4-BE49-F238E27FC236}">
                <a16:creationId xmlns:a16="http://schemas.microsoft.com/office/drawing/2014/main" id="{A744F1A9-95EA-A443-BE8D-C21C811A26FF}"/>
              </a:ext>
            </a:extLst>
          </p:cNvPr>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Segoe UI" pitchFamily="34" charset="0"/>
              <a:ea typeface="微软雅黑" pitchFamily="34" charset="-122"/>
            </a:endParaRPr>
          </a:p>
        </p:txBody>
      </p:sp>
      <p:sp>
        <p:nvSpPr>
          <p:cNvPr id="2" name="Title Placeholder 1"/>
          <p:cNvSpPr>
            <a:spLocks noGrp="1"/>
          </p:cNvSpPr>
          <p:nvPr>
            <p:ph type="title"/>
          </p:nvPr>
        </p:nvSpPr>
        <p:spPr>
          <a:xfrm>
            <a:off x="628650" y="0"/>
            <a:ext cx="78876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F57E1-EBC0-524C-9B6C-A0200F23BED1}" type="datetimeFigureOut">
              <a:t>2019/11/26</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7E4949-EF32-944B-A077-7870FB0FF53D}" type="slidenum">
              <a:t>‹#›</a:t>
            </a:fld>
            <a:endParaRPr kumimoji="1" lang="zh-CN" altLang="en-US"/>
          </a:p>
        </p:txBody>
      </p:sp>
    </p:spTree>
    <p:extLst>
      <p:ext uri="{BB962C8B-B14F-4D97-AF65-F5344CB8AC3E}">
        <p14:creationId xmlns:p14="http://schemas.microsoft.com/office/powerpoint/2010/main" val="1439453822"/>
      </p:ext>
    </p:extLst>
  </p:cSld>
  <p:clrMap bg1="lt1" tx1="dk1" bg2="lt2" tx2="dk2" accent1="accent1" accent2="accent2" accent3="accent3" accent4="accent4" accent5="accent5" accent6="accent6" hlink="hlink" folHlink="folHlink"/>
  <p:sldLayoutIdLst>
    <p:sldLayoutId id="2147483702" r:id="rId1"/>
    <p:sldLayoutId id="2147483695" r:id="rId2"/>
    <p:sldLayoutId id="2147483694" r:id="rId3"/>
    <p:sldLayoutId id="2147483686" r:id="rId4"/>
    <p:sldLayoutId id="2147483703" r:id="rId5"/>
    <p:sldLayoutId id="2147483704" r:id="rId6"/>
    <p:sldLayoutId id="2147483688" r:id="rId7"/>
    <p:sldLayoutId id="2147483690" r:id="rId8"/>
    <p:sldLayoutId id="2147483696" r:id="rId9"/>
    <p:sldLayoutId id="2147483697" r:id="rId10"/>
    <p:sldLayoutId id="2147483698" r:id="rId11"/>
    <p:sldLayoutId id="2147483701" r:id="rId12"/>
  </p:sldLayoutIdLst>
  <p:txStyles>
    <p:title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p:titleStyle>
    <p:bodyStyle>
      <a:lvl1pPr marL="400050" indent="-400050" algn="l" defTabSz="685800" rtl="0" eaLnBrk="1" latinLnBrk="0" hangingPunct="1">
        <a:lnSpc>
          <a:spcPct val="90000"/>
        </a:lnSpc>
        <a:spcBef>
          <a:spcPts val="750"/>
        </a:spcBef>
        <a:buFont typeface="+mj-ea"/>
        <a:buAutoNum type="ea1JpnChsDbPeriod"/>
        <a:defRPr sz="1800" b="0" i="0" kern="1200">
          <a:solidFill>
            <a:srgbClr val="404040"/>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21047FB-7053-FC45-A382-47D4928A52C3}"/>
              </a:ext>
            </a:extLst>
          </p:cNvPr>
          <p:cNvSpPr>
            <a:spLocks noGrp="1"/>
          </p:cNvSpPr>
          <p:nvPr>
            <p:ph type="ctrTitle"/>
          </p:nvPr>
        </p:nvSpPr>
        <p:spPr/>
        <p:txBody>
          <a:bodyPr/>
          <a:lstStyle/>
          <a:p>
            <a:r>
              <a:rPr kumimoji="1" lang="zh-CN" altLang="en-US" dirty="0"/>
              <a:t>跨域与</a:t>
            </a:r>
            <a:r>
              <a:rPr kumimoji="1" lang="en-US" altLang="zh-CN" dirty="0"/>
              <a:t>JSONP</a:t>
            </a:r>
            <a:endParaRPr kumimoji="1" lang="zh-CN" altLang="en-US" dirty="0"/>
          </a:p>
        </p:txBody>
      </p:sp>
    </p:spTree>
    <p:extLst>
      <p:ext uri="{BB962C8B-B14F-4D97-AF65-F5344CB8AC3E}">
        <p14:creationId xmlns:p14="http://schemas.microsoft.com/office/powerpoint/2010/main" val="33789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848378" y="936000"/>
            <a:ext cx="6517622" cy="541557"/>
          </a:xfrm>
        </p:spPr>
        <p:txBody>
          <a:bodyPr/>
          <a:lstStyle/>
          <a:p>
            <a:r>
              <a:rPr lang="en-US" altLang="zh-CN" dirty="0"/>
              <a:t>2.2 JSONP</a:t>
            </a:r>
            <a:r>
              <a:rPr lang="zh-CN" altLang="en-US" dirty="0"/>
              <a:t>的实现原理</a:t>
            </a:r>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848377" y="1393200"/>
            <a:ext cx="6737350" cy="1234853"/>
          </a:xfrm>
        </p:spPr>
        <p:txBody>
          <a:bodyPr>
            <a:noAutofit/>
          </a:bodyPr>
          <a:lstStyle/>
          <a:p>
            <a:r>
              <a:rPr lang="zh-CN" altLang="en-US" dirty="0">
                <a:solidFill>
                  <a:schemeClr val="tx1"/>
                </a:solidFill>
              </a:rPr>
              <a:t>由于</a:t>
            </a:r>
            <a:r>
              <a:rPr lang="zh-CN" altLang="en-US" dirty="0">
                <a:solidFill>
                  <a:srgbClr val="FF0000"/>
                </a:solidFill>
              </a:rPr>
              <a:t>浏览器同源策略</a:t>
            </a:r>
            <a:r>
              <a:rPr lang="zh-CN" altLang="en-US" dirty="0">
                <a:solidFill>
                  <a:schemeClr val="tx1"/>
                </a:solidFill>
              </a:rPr>
              <a:t>的限制，网页中</a:t>
            </a:r>
            <a:r>
              <a:rPr lang="zh-CN" altLang="en-US" dirty="0">
                <a:solidFill>
                  <a:srgbClr val="FF0000"/>
                </a:solidFill>
              </a:rPr>
              <a:t>无法通过 </a:t>
            </a:r>
            <a:r>
              <a:rPr lang="en-US" altLang="zh-CN" dirty="0">
                <a:solidFill>
                  <a:srgbClr val="FF0000"/>
                </a:solidFill>
              </a:rPr>
              <a:t>Ajax </a:t>
            </a:r>
            <a:r>
              <a:rPr lang="zh-CN" altLang="en-US" dirty="0">
                <a:solidFill>
                  <a:srgbClr val="FF0000"/>
                </a:solidFill>
              </a:rPr>
              <a:t>请求非同源的接口数据</a:t>
            </a:r>
            <a:r>
              <a:rPr lang="zh-CN" altLang="en-US" dirty="0">
                <a:solidFill>
                  <a:schemeClr val="tx1"/>
                </a:solidFill>
              </a:rPr>
              <a:t>。但是 </a:t>
            </a:r>
            <a:r>
              <a:rPr lang="en-US" altLang="zh-CN" dirty="0">
                <a:solidFill>
                  <a:schemeClr val="tx1"/>
                </a:solidFill>
              </a:rPr>
              <a:t>&lt;script&gt; </a:t>
            </a:r>
            <a:r>
              <a:rPr lang="zh-CN" altLang="en-US" dirty="0">
                <a:solidFill>
                  <a:schemeClr val="tx1"/>
                </a:solidFill>
              </a:rPr>
              <a:t>标签不受浏览器同源策略的影响，可以通过 </a:t>
            </a:r>
            <a:r>
              <a:rPr lang="en-US" altLang="zh-CN" dirty="0">
                <a:solidFill>
                  <a:schemeClr val="tx1"/>
                </a:solidFill>
              </a:rPr>
              <a:t>src </a:t>
            </a:r>
            <a:r>
              <a:rPr lang="zh-CN" altLang="en-US" dirty="0">
                <a:solidFill>
                  <a:schemeClr val="tx1"/>
                </a:solidFill>
              </a:rPr>
              <a:t>属性，请求非同源的 </a:t>
            </a:r>
            <a:r>
              <a:rPr lang="en-US" altLang="zh-CN" dirty="0">
                <a:solidFill>
                  <a:schemeClr val="tx1"/>
                </a:solidFill>
              </a:rPr>
              <a:t>js </a:t>
            </a:r>
            <a:r>
              <a:rPr lang="zh-CN" altLang="en-US" dirty="0">
                <a:solidFill>
                  <a:schemeClr val="tx1"/>
                </a:solidFill>
              </a:rPr>
              <a:t>脚本。</a:t>
            </a:r>
            <a:endParaRPr lang="en-US" altLang="zh-CN" dirty="0">
              <a:solidFill>
                <a:schemeClr val="tx1"/>
              </a:solidFill>
            </a:endParaRPr>
          </a:p>
          <a:p>
            <a:r>
              <a:rPr lang="zh-CN" altLang="en-US" dirty="0">
                <a:solidFill>
                  <a:schemeClr val="tx1"/>
                </a:solidFill>
              </a:rPr>
              <a:t>因此，</a:t>
            </a:r>
            <a:r>
              <a:rPr lang="en-US" altLang="zh-CN" dirty="0">
                <a:solidFill>
                  <a:schemeClr val="tx1"/>
                </a:solidFill>
              </a:rPr>
              <a:t>JSONP </a:t>
            </a:r>
            <a:r>
              <a:rPr lang="zh-CN" altLang="en-US" dirty="0">
                <a:solidFill>
                  <a:schemeClr val="tx1"/>
                </a:solidFill>
              </a:rPr>
              <a:t>的实现原理，就是通过 </a:t>
            </a:r>
            <a:r>
              <a:rPr lang="en-US" altLang="zh-CN" dirty="0">
                <a:solidFill>
                  <a:schemeClr val="tx1"/>
                </a:solidFill>
              </a:rPr>
              <a:t>&lt;script&gt; </a:t>
            </a:r>
            <a:r>
              <a:rPr lang="zh-CN" altLang="en-US" dirty="0">
                <a:solidFill>
                  <a:schemeClr val="tx1"/>
                </a:solidFill>
              </a:rPr>
              <a:t>标签的 </a:t>
            </a:r>
            <a:r>
              <a:rPr lang="en-US" altLang="zh-CN" dirty="0">
                <a:solidFill>
                  <a:schemeClr val="tx1"/>
                </a:solidFill>
              </a:rPr>
              <a:t>src </a:t>
            </a:r>
            <a:r>
              <a:rPr lang="zh-CN" altLang="en-US" dirty="0">
                <a:solidFill>
                  <a:schemeClr val="tx1"/>
                </a:solidFill>
              </a:rPr>
              <a:t>属性，请求跨域的数据接口，并通过</a:t>
            </a:r>
            <a:r>
              <a:rPr lang="zh-CN" altLang="en-US" b="1" dirty="0">
                <a:solidFill>
                  <a:srgbClr val="FF0000"/>
                </a:solidFill>
              </a:rPr>
              <a:t>函数调用</a:t>
            </a:r>
            <a:r>
              <a:rPr lang="zh-CN" altLang="en-US" dirty="0">
                <a:solidFill>
                  <a:schemeClr val="tx1"/>
                </a:solidFill>
              </a:rPr>
              <a:t>的形式，接收跨域接口响应回来的数据。</a:t>
            </a:r>
            <a:endParaRPr lang="en-US" altLang="zh-CN" dirty="0">
              <a:solidFill>
                <a:schemeClr val="tx1"/>
              </a:solidFill>
            </a:endParaRPr>
          </a:p>
        </p:txBody>
      </p:sp>
    </p:spTree>
    <p:extLst>
      <p:ext uri="{BB962C8B-B14F-4D97-AF65-F5344CB8AC3E}">
        <p14:creationId xmlns:p14="http://schemas.microsoft.com/office/powerpoint/2010/main" val="205010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848378" y="936000"/>
            <a:ext cx="6517622" cy="541557"/>
          </a:xfrm>
        </p:spPr>
        <p:txBody>
          <a:bodyPr/>
          <a:lstStyle/>
          <a:p>
            <a:r>
              <a:rPr lang="en-US" altLang="zh-CN" dirty="0"/>
              <a:t>2.3 </a:t>
            </a:r>
            <a:r>
              <a:rPr lang="zh-CN" altLang="en-US" dirty="0"/>
              <a:t>自己实现一个简单的</a:t>
            </a:r>
            <a:r>
              <a:rPr lang="en-US" altLang="zh-CN" dirty="0"/>
              <a:t>JSONP</a:t>
            </a:r>
            <a:endParaRPr lang="zh-CN" altLang="en-US" dirty="0"/>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848377" y="1393200"/>
            <a:ext cx="6737350" cy="381413"/>
          </a:xfrm>
        </p:spPr>
        <p:txBody>
          <a:bodyPr>
            <a:noAutofit/>
          </a:bodyPr>
          <a:lstStyle/>
          <a:p>
            <a:r>
              <a:rPr lang="zh-CN" altLang="en-US" dirty="0">
                <a:solidFill>
                  <a:schemeClr val="tx1"/>
                </a:solidFill>
              </a:rPr>
              <a:t>定义一个 </a:t>
            </a:r>
            <a:r>
              <a:rPr lang="en-US" altLang="zh-CN" dirty="0">
                <a:solidFill>
                  <a:schemeClr val="tx1"/>
                </a:solidFill>
              </a:rPr>
              <a:t>success </a:t>
            </a:r>
            <a:r>
              <a:rPr lang="zh-CN" altLang="en-US" dirty="0">
                <a:solidFill>
                  <a:schemeClr val="tx1"/>
                </a:solidFill>
              </a:rPr>
              <a:t>回调函数：</a:t>
            </a:r>
            <a:endParaRPr lang="en-US" altLang="zh-CN" dirty="0">
              <a:solidFill>
                <a:schemeClr val="tx1"/>
              </a:solidFill>
            </a:endParaRPr>
          </a:p>
        </p:txBody>
      </p:sp>
      <p:sp>
        <p:nvSpPr>
          <p:cNvPr id="5" name="矩形 4">
            <a:extLst>
              <a:ext uri="{FF2B5EF4-FFF2-40B4-BE49-F238E27FC236}">
                <a16:creationId xmlns:a16="http://schemas.microsoft.com/office/drawing/2014/main" id="{9449420A-891E-422B-ACE5-5BE6B3B0ED95}"/>
              </a:ext>
            </a:extLst>
          </p:cNvPr>
          <p:cNvSpPr/>
          <p:nvPr/>
        </p:nvSpPr>
        <p:spPr bwMode="auto">
          <a:xfrm>
            <a:off x="935287" y="1826382"/>
            <a:ext cx="7196271" cy="171607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6" name="矩形 5">
            <a:extLst>
              <a:ext uri="{FF2B5EF4-FFF2-40B4-BE49-F238E27FC236}">
                <a16:creationId xmlns:a16="http://schemas.microsoft.com/office/drawing/2014/main" id="{DA486F52-81DA-4540-8072-E990EBC95D17}"/>
              </a:ext>
            </a:extLst>
          </p:cNvPr>
          <p:cNvSpPr/>
          <p:nvPr/>
        </p:nvSpPr>
        <p:spPr bwMode="auto">
          <a:xfrm>
            <a:off x="1041264" y="1914206"/>
            <a:ext cx="6602552" cy="1526380"/>
          </a:xfrm>
          <a:prstGeom prst="rect">
            <a:avLst/>
          </a:prstGeom>
        </p:spPr>
        <p:txBody>
          <a:bodyPr wrap="square">
            <a:spAutoFit/>
          </a:bodyPr>
          <a:lstStyle/>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&lt;</a:t>
            </a:r>
            <a:r>
              <a:rPr lang="en-US" altLang="zh-CN" sz="1050" dirty="0">
                <a:solidFill>
                  <a:srgbClr val="F92672"/>
                </a:solidFill>
                <a:latin typeface="Courier New" panose="02070309020205020404" pitchFamily="49" charset="0"/>
                <a:cs typeface="Courier New" panose="02070309020205020404" pitchFamily="49" charset="0"/>
              </a:rPr>
              <a:t>script</a:t>
            </a:r>
            <a:r>
              <a:rPr lang="en-US" altLang="zh-CN" sz="105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success</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i="1" dirty="0">
                <a:solidFill>
                  <a:srgbClr val="FF960D"/>
                </a:solidFill>
                <a:latin typeface="Courier New" panose="02070309020205020404" pitchFamily="49" charset="0"/>
                <a:cs typeface="Courier New" panose="02070309020205020404" pitchFamily="49" charset="0"/>
              </a:rPr>
              <a:t>data</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i="1" dirty="0">
                <a:solidFill>
                  <a:srgbClr val="124CFA"/>
                </a:solidFill>
                <a:latin typeface="Courier New" panose="02070309020205020404" pitchFamily="49" charset="0"/>
                <a:cs typeface="Courier New" panose="02070309020205020404" pitchFamily="49" charset="0"/>
              </a:rPr>
              <a:t>console</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FFCD03"/>
                </a:solidFill>
                <a:latin typeface="Courier New" panose="02070309020205020404" pitchFamily="49" charset="0"/>
                <a:cs typeface="Courier New" panose="02070309020205020404" pitchFamily="49" charset="0"/>
              </a:rPr>
              <a:t>log</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zh-CN" altLang="en-US" sz="1050" dirty="0">
                <a:solidFill>
                  <a:srgbClr val="1794FA"/>
                </a:solidFill>
                <a:latin typeface="Courier New" panose="02070309020205020404" pitchFamily="49" charset="0"/>
                <a:cs typeface="Courier New" panose="02070309020205020404" pitchFamily="49" charset="0"/>
              </a:rPr>
              <a:t>获取到了</a:t>
            </a:r>
            <a:r>
              <a:rPr lang="en-US" altLang="zh-CN" sz="1050" dirty="0">
                <a:solidFill>
                  <a:srgbClr val="1794FA"/>
                </a:solidFill>
                <a:latin typeface="Courier New" panose="02070309020205020404" pitchFamily="49" charset="0"/>
                <a:cs typeface="Courier New" panose="02070309020205020404" pitchFamily="49" charset="0"/>
              </a:rPr>
              <a:t>data</a:t>
            </a:r>
            <a:r>
              <a:rPr lang="zh-CN" altLang="en-US" sz="1050" dirty="0">
                <a:solidFill>
                  <a:srgbClr val="1794FA"/>
                </a:solidFill>
                <a:latin typeface="Courier New" panose="02070309020205020404" pitchFamily="49" charset="0"/>
                <a:cs typeface="Courier New" panose="02070309020205020404" pitchFamily="49" charset="0"/>
              </a:rPr>
              <a:t>数据：</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i="1" dirty="0">
                <a:solidFill>
                  <a:srgbClr val="124CFA"/>
                </a:solidFill>
                <a:latin typeface="Courier New" panose="02070309020205020404" pitchFamily="49" charset="0"/>
                <a:cs typeface="Courier New" panose="02070309020205020404" pitchFamily="49" charset="0"/>
              </a:rPr>
              <a:t>console</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FFCD03"/>
                </a:solidFill>
                <a:latin typeface="Courier New" panose="02070309020205020404" pitchFamily="49" charset="0"/>
                <a:cs typeface="Courier New" panose="02070309020205020404" pitchFamily="49" charset="0"/>
              </a:rPr>
              <a:t>log</a:t>
            </a:r>
            <a:r>
              <a:rPr lang="en-US" altLang="zh-CN" sz="1050" dirty="0">
                <a:solidFill>
                  <a:srgbClr val="050505"/>
                </a:solidFill>
                <a:latin typeface="Courier New" panose="02070309020205020404" pitchFamily="49" charset="0"/>
                <a:cs typeface="Courier New" panose="02070309020205020404" pitchFamily="49" charset="0"/>
              </a:rPr>
              <a:t>(data)</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&lt;</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F92672"/>
                </a:solidFill>
                <a:latin typeface="Courier New" panose="02070309020205020404" pitchFamily="49" charset="0"/>
                <a:cs typeface="Courier New" panose="02070309020205020404" pitchFamily="49" charset="0"/>
              </a:rPr>
              <a:t>script</a:t>
            </a:r>
            <a:r>
              <a:rPr lang="en-US" altLang="zh-CN" sz="1050" dirty="0">
                <a:solidFill>
                  <a:srgbClr val="0D0D0D"/>
                </a:solidFill>
                <a:latin typeface="Courier New" panose="02070309020205020404" pitchFamily="49" charset="0"/>
                <a:cs typeface="Courier New" panose="02070309020205020404" pitchFamily="49" charset="0"/>
              </a:rPr>
              <a:t>&gt;</a:t>
            </a:r>
          </a:p>
        </p:txBody>
      </p:sp>
      <p:sp>
        <p:nvSpPr>
          <p:cNvPr id="7" name="内容占位符 5">
            <a:extLst>
              <a:ext uri="{FF2B5EF4-FFF2-40B4-BE49-F238E27FC236}">
                <a16:creationId xmlns:a16="http://schemas.microsoft.com/office/drawing/2014/main" id="{B73B0B71-5AEB-4B2F-ACDC-B42C904A7B77}"/>
              </a:ext>
            </a:extLst>
          </p:cNvPr>
          <p:cNvSpPr txBox="1">
            <a:spLocks/>
          </p:cNvSpPr>
          <p:nvPr/>
        </p:nvSpPr>
        <p:spPr>
          <a:xfrm>
            <a:off x="906466" y="3630276"/>
            <a:ext cx="6737350" cy="38141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通过 </a:t>
            </a:r>
            <a:r>
              <a:rPr lang="en-US" altLang="zh-CN" dirty="0">
                <a:solidFill>
                  <a:schemeClr val="tx1"/>
                </a:solidFill>
              </a:rPr>
              <a:t>&lt;script&gt; </a:t>
            </a:r>
            <a:r>
              <a:rPr lang="zh-CN" altLang="en-US" dirty="0">
                <a:solidFill>
                  <a:schemeClr val="tx1"/>
                </a:solidFill>
              </a:rPr>
              <a:t>标签，请求接口数据：</a:t>
            </a:r>
            <a:endParaRPr lang="en-US" altLang="zh-CN" dirty="0">
              <a:solidFill>
                <a:schemeClr val="tx1"/>
              </a:solidFill>
            </a:endParaRPr>
          </a:p>
        </p:txBody>
      </p:sp>
      <p:sp>
        <p:nvSpPr>
          <p:cNvPr id="8" name="矩形 7">
            <a:extLst>
              <a:ext uri="{FF2B5EF4-FFF2-40B4-BE49-F238E27FC236}">
                <a16:creationId xmlns:a16="http://schemas.microsoft.com/office/drawing/2014/main" id="{A36B5A6B-0767-458D-B64E-8A33D7B88DDE}"/>
              </a:ext>
            </a:extLst>
          </p:cNvPr>
          <p:cNvSpPr/>
          <p:nvPr/>
        </p:nvSpPr>
        <p:spPr bwMode="auto">
          <a:xfrm>
            <a:off x="906466" y="4099513"/>
            <a:ext cx="7225092" cy="79657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12" name="矩形 11">
            <a:extLst>
              <a:ext uri="{FF2B5EF4-FFF2-40B4-BE49-F238E27FC236}">
                <a16:creationId xmlns:a16="http://schemas.microsoft.com/office/drawing/2014/main" id="{5AD014C2-256F-4AF4-99FE-BD91CC0D456F}"/>
              </a:ext>
            </a:extLst>
          </p:cNvPr>
          <p:cNvSpPr/>
          <p:nvPr/>
        </p:nvSpPr>
        <p:spPr bwMode="auto">
          <a:xfrm>
            <a:off x="1012442" y="4187337"/>
            <a:ext cx="7092841" cy="556884"/>
          </a:xfrm>
          <a:prstGeom prst="rect">
            <a:avLst/>
          </a:prstGeom>
        </p:spPr>
        <p:txBody>
          <a:bodyPr wrap="square">
            <a:spAutoFit/>
          </a:bodyPr>
          <a:lstStyle/>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&lt;</a:t>
            </a:r>
            <a:r>
              <a:rPr lang="en-US" altLang="zh-CN" sz="1050" dirty="0">
                <a:solidFill>
                  <a:srgbClr val="F92672"/>
                </a:solidFill>
                <a:latin typeface="Courier New" panose="02070309020205020404" pitchFamily="49" charset="0"/>
                <a:cs typeface="Courier New" panose="02070309020205020404" pitchFamily="49" charset="0"/>
              </a:rPr>
              <a:t>script</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F77C00"/>
                </a:solidFill>
                <a:latin typeface="Courier New" panose="02070309020205020404" pitchFamily="49" charset="0"/>
                <a:cs typeface="Courier New" panose="02070309020205020404" pitchFamily="49" charset="0"/>
              </a:rPr>
              <a:t>src</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"http://ajax.frontend.itheima.net:3006/api/jsonp?</a:t>
            </a:r>
            <a:r>
              <a:rPr lang="en-US" altLang="zh-CN" sz="1050" b="1" dirty="0">
                <a:solidFill>
                  <a:srgbClr val="1794FA"/>
                </a:solidFill>
                <a:latin typeface="Courier New" panose="02070309020205020404" pitchFamily="49" charset="0"/>
                <a:cs typeface="Courier New" panose="02070309020205020404" pitchFamily="49" charset="0"/>
              </a:rPr>
              <a:t>callback</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b="1" dirty="0">
                <a:solidFill>
                  <a:srgbClr val="FF0000"/>
                </a:solidFill>
                <a:latin typeface="Courier New" panose="02070309020205020404" pitchFamily="49" charset="0"/>
                <a:cs typeface="Courier New" panose="02070309020205020404" pitchFamily="49" charset="0"/>
              </a:rPr>
              <a:t>success</a:t>
            </a:r>
            <a:r>
              <a:rPr lang="en-US" altLang="zh-CN" sz="1050" dirty="0">
                <a:solidFill>
                  <a:srgbClr val="1794FA"/>
                </a:solidFill>
                <a:latin typeface="Courier New" panose="02070309020205020404" pitchFamily="49" charset="0"/>
                <a:cs typeface="Courier New" panose="02070309020205020404" pitchFamily="49" charset="0"/>
              </a:rPr>
              <a:t>&amp;name=zs&amp;age=20"</a:t>
            </a:r>
            <a:r>
              <a:rPr lang="en-US" altLang="zh-CN" sz="1050" dirty="0">
                <a:solidFill>
                  <a:srgbClr val="0D0D0D"/>
                </a:solidFill>
                <a:latin typeface="Courier New" panose="02070309020205020404" pitchFamily="49" charset="0"/>
                <a:cs typeface="Courier New" panose="02070309020205020404" pitchFamily="49" charset="0"/>
              </a:rPr>
              <a:t>&gt;</a:t>
            </a:r>
            <a:r>
              <a:rPr lang="en-US" altLang="zh-CN" sz="1050" dirty="0">
                <a:solidFill>
                  <a:srgbClr val="050505"/>
                </a:solidFill>
                <a:latin typeface="Courier New" panose="02070309020205020404" pitchFamily="49" charset="0"/>
                <a:cs typeface="Courier New" panose="02070309020205020404" pitchFamily="49" charset="0"/>
              </a:rPr>
              <a:t>&lt;</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F92672"/>
                </a:solidFill>
                <a:latin typeface="Courier New" panose="02070309020205020404" pitchFamily="49" charset="0"/>
                <a:cs typeface="Courier New" panose="02070309020205020404" pitchFamily="49" charset="0"/>
              </a:rPr>
              <a:t>script</a:t>
            </a:r>
            <a:r>
              <a:rPr lang="en-US" altLang="zh-CN" sz="1050" dirty="0">
                <a:solidFill>
                  <a:srgbClr val="0D0D0D"/>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87129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848378" y="936000"/>
            <a:ext cx="6517622" cy="541557"/>
          </a:xfrm>
        </p:spPr>
        <p:txBody>
          <a:bodyPr/>
          <a:lstStyle/>
          <a:p>
            <a:r>
              <a:rPr lang="en-US" altLang="zh-CN" dirty="0"/>
              <a:t>2.4 JSONP</a:t>
            </a:r>
            <a:r>
              <a:rPr lang="zh-CN" altLang="en-US" dirty="0"/>
              <a:t>的缺点</a:t>
            </a:r>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848377" y="1393200"/>
            <a:ext cx="6737350" cy="1790267"/>
          </a:xfrm>
        </p:spPr>
        <p:txBody>
          <a:bodyPr>
            <a:noAutofit/>
          </a:bodyPr>
          <a:lstStyle/>
          <a:p>
            <a:r>
              <a:rPr lang="zh-CN" altLang="en-US" dirty="0">
                <a:solidFill>
                  <a:schemeClr val="tx1"/>
                </a:solidFill>
              </a:rPr>
              <a:t>由于 </a:t>
            </a:r>
            <a:r>
              <a:rPr lang="en-US" altLang="zh-CN" dirty="0">
                <a:solidFill>
                  <a:schemeClr val="tx1"/>
                </a:solidFill>
              </a:rPr>
              <a:t>JSONP </a:t>
            </a:r>
            <a:r>
              <a:rPr lang="zh-CN" altLang="en-US" dirty="0">
                <a:solidFill>
                  <a:schemeClr val="tx1"/>
                </a:solidFill>
              </a:rPr>
              <a:t>是通过 </a:t>
            </a:r>
            <a:r>
              <a:rPr lang="en-US" altLang="zh-CN" dirty="0">
                <a:solidFill>
                  <a:schemeClr val="tx1"/>
                </a:solidFill>
              </a:rPr>
              <a:t>&lt;script&gt; </a:t>
            </a:r>
            <a:r>
              <a:rPr lang="zh-CN" altLang="en-US" dirty="0">
                <a:solidFill>
                  <a:schemeClr val="tx1"/>
                </a:solidFill>
              </a:rPr>
              <a:t>标签的 </a:t>
            </a:r>
            <a:r>
              <a:rPr lang="en-US" altLang="zh-CN" dirty="0">
                <a:solidFill>
                  <a:schemeClr val="tx1"/>
                </a:solidFill>
              </a:rPr>
              <a:t>src </a:t>
            </a:r>
            <a:r>
              <a:rPr lang="zh-CN" altLang="en-US" dirty="0">
                <a:solidFill>
                  <a:schemeClr val="tx1"/>
                </a:solidFill>
              </a:rPr>
              <a:t>属性，来实现跨域数据获取的，所以，</a:t>
            </a:r>
            <a:r>
              <a:rPr lang="en-US" altLang="zh-CN" dirty="0">
                <a:solidFill>
                  <a:schemeClr val="tx1"/>
                </a:solidFill>
              </a:rPr>
              <a:t>JSONP </a:t>
            </a:r>
            <a:r>
              <a:rPr lang="zh-CN" altLang="en-US" dirty="0">
                <a:solidFill>
                  <a:schemeClr val="tx1"/>
                </a:solidFill>
              </a:rPr>
              <a:t>只支持 </a:t>
            </a:r>
            <a:r>
              <a:rPr lang="en-US" altLang="zh-CN" dirty="0">
                <a:solidFill>
                  <a:schemeClr val="tx1"/>
                </a:solidFill>
              </a:rPr>
              <a:t>GET </a:t>
            </a:r>
            <a:r>
              <a:rPr lang="zh-CN" altLang="en-US" dirty="0">
                <a:solidFill>
                  <a:schemeClr val="tx1"/>
                </a:solidFill>
              </a:rPr>
              <a:t>数据请求，不支持 </a:t>
            </a:r>
            <a:r>
              <a:rPr lang="en-US" altLang="zh-CN" dirty="0">
                <a:solidFill>
                  <a:schemeClr val="tx1"/>
                </a:solidFill>
              </a:rPr>
              <a:t>POST </a:t>
            </a:r>
            <a:r>
              <a:rPr lang="zh-CN" altLang="en-US" dirty="0">
                <a:solidFill>
                  <a:schemeClr val="tx1"/>
                </a:solidFill>
              </a:rPr>
              <a:t>请求。</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注意：</a:t>
            </a:r>
            <a:r>
              <a:rPr lang="en-US" altLang="zh-CN" b="1" dirty="0">
                <a:solidFill>
                  <a:srgbClr val="FF0000"/>
                </a:solidFill>
              </a:rPr>
              <a:t>JSONP </a:t>
            </a:r>
            <a:r>
              <a:rPr lang="zh-CN" altLang="en-US" b="1" dirty="0">
                <a:solidFill>
                  <a:srgbClr val="FF0000"/>
                </a:solidFill>
              </a:rPr>
              <a:t>和 </a:t>
            </a:r>
            <a:r>
              <a:rPr lang="en-US" altLang="zh-CN" b="1" dirty="0">
                <a:solidFill>
                  <a:srgbClr val="FF0000"/>
                </a:solidFill>
              </a:rPr>
              <a:t>Ajax </a:t>
            </a:r>
            <a:r>
              <a:rPr lang="zh-CN" altLang="en-US" b="1" dirty="0">
                <a:solidFill>
                  <a:srgbClr val="FF0000"/>
                </a:solidFill>
              </a:rPr>
              <a:t>之间没有任何关系</a:t>
            </a:r>
            <a:r>
              <a:rPr lang="zh-CN" altLang="en-US" dirty="0">
                <a:solidFill>
                  <a:schemeClr val="tx1"/>
                </a:solidFill>
              </a:rPr>
              <a:t>，不能把 </a:t>
            </a:r>
            <a:r>
              <a:rPr lang="en-US" altLang="zh-CN" dirty="0">
                <a:solidFill>
                  <a:schemeClr val="tx1"/>
                </a:solidFill>
              </a:rPr>
              <a:t>JSONP </a:t>
            </a:r>
            <a:r>
              <a:rPr lang="zh-CN" altLang="en-US" dirty="0">
                <a:solidFill>
                  <a:schemeClr val="tx1"/>
                </a:solidFill>
              </a:rPr>
              <a:t>请求数据的方式叫做 </a:t>
            </a:r>
            <a:r>
              <a:rPr lang="en-US" altLang="zh-CN" dirty="0">
                <a:solidFill>
                  <a:schemeClr val="tx1"/>
                </a:solidFill>
              </a:rPr>
              <a:t>Ajax</a:t>
            </a:r>
            <a:r>
              <a:rPr lang="zh-CN" altLang="en-US" dirty="0">
                <a:solidFill>
                  <a:schemeClr val="tx1"/>
                </a:solidFill>
              </a:rPr>
              <a:t>，因为 </a:t>
            </a:r>
            <a:r>
              <a:rPr lang="en-US" altLang="zh-CN" dirty="0">
                <a:solidFill>
                  <a:schemeClr val="tx1"/>
                </a:solidFill>
              </a:rPr>
              <a:t>JSONP </a:t>
            </a:r>
            <a:r>
              <a:rPr lang="zh-CN" altLang="en-US" dirty="0">
                <a:solidFill>
                  <a:schemeClr val="tx1"/>
                </a:solidFill>
              </a:rPr>
              <a:t>没有用到 </a:t>
            </a:r>
            <a:r>
              <a:rPr lang="en-US" altLang="zh-CN" dirty="0">
                <a:solidFill>
                  <a:schemeClr val="tx1"/>
                </a:solidFill>
              </a:rPr>
              <a:t>XMLHttpRequest </a:t>
            </a:r>
            <a:r>
              <a:rPr lang="zh-CN" altLang="en-US" dirty="0">
                <a:solidFill>
                  <a:schemeClr val="tx1"/>
                </a:solidFill>
              </a:rPr>
              <a:t>这个对象。</a:t>
            </a:r>
            <a:endParaRPr lang="en-US" altLang="zh-CN" dirty="0">
              <a:solidFill>
                <a:schemeClr val="tx1"/>
              </a:solidFill>
            </a:endParaRPr>
          </a:p>
        </p:txBody>
      </p:sp>
    </p:spTree>
    <p:extLst>
      <p:ext uri="{BB962C8B-B14F-4D97-AF65-F5344CB8AC3E}">
        <p14:creationId xmlns:p14="http://schemas.microsoft.com/office/powerpoint/2010/main" val="252644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848378" y="936000"/>
            <a:ext cx="6517622" cy="541557"/>
          </a:xfrm>
        </p:spPr>
        <p:txBody>
          <a:bodyPr/>
          <a:lstStyle/>
          <a:p>
            <a:r>
              <a:rPr lang="en-US" altLang="zh-CN" dirty="0"/>
              <a:t>2.5 jQuery</a:t>
            </a:r>
            <a:r>
              <a:rPr lang="zh-CN" altLang="en-US" dirty="0"/>
              <a:t>中的</a:t>
            </a:r>
            <a:r>
              <a:rPr lang="en-US" altLang="zh-CN" dirty="0"/>
              <a:t>JSONP</a:t>
            </a:r>
            <a:endParaRPr lang="zh-CN" altLang="en-US" dirty="0"/>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848377" y="1393201"/>
            <a:ext cx="6737350" cy="415280"/>
          </a:xfrm>
        </p:spPr>
        <p:txBody>
          <a:bodyPr>
            <a:noAutofit/>
          </a:bodyPr>
          <a:lstStyle/>
          <a:p>
            <a:r>
              <a:rPr lang="en-US" altLang="zh-CN" dirty="0">
                <a:solidFill>
                  <a:schemeClr val="tx1"/>
                </a:solidFill>
              </a:rPr>
              <a:t>jQuery </a:t>
            </a:r>
            <a:r>
              <a:rPr lang="zh-CN" altLang="en-US" dirty="0">
                <a:solidFill>
                  <a:schemeClr val="tx1"/>
                </a:solidFill>
              </a:rPr>
              <a:t>提供的 </a:t>
            </a:r>
            <a:r>
              <a:rPr lang="en-US" altLang="zh-CN" dirty="0">
                <a:solidFill>
                  <a:schemeClr val="tx1"/>
                </a:solidFill>
              </a:rPr>
              <a:t>$.ajax() </a:t>
            </a:r>
            <a:r>
              <a:rPr lang="zh-CN" altLang="en-US" dirty="0">
                <a:solidFill>
                  <a:schemeClr val="tx1"/>
                </a:solidFill>
              </a:rPr>
              <a:t>函数，除了可以发起真正的 </a:t>
            </a:r>
            <a:r>
              <a:rPr lang="en-US" altLang="zh-CN" dirty="0">
                <a:solidFill>
                  <a:schemeClr val="tx1"/>
                </a:solidFill>
              </a:rPr>
              <a:t>Ajax </a:t>
            </a:r>
            <a:r>
              <a:rPr lang="zh-CN" altLang="en-US" dirty="0">
                <a:solidFill>
                  <a:schemeClr val="tx1"/>
                </a:solidFill>
              </a:rPr>
              <a:t>数据请求之外，还能够发起 </a:t>
            </a:r>
            <a:r>
              <a:rPr lang="en-US" altLang="zh-CN" dirty="0">
                <a:solidFill>
                  <a:schemeClr val="tx1"/>
                </a:solidFill>
              </a:rPr>
              <a:t>JSONP </a:t>
            </a:r>
            <a:r>
              <a:rPr lang="zh-CN" altLang="en-US" dirty="0">
                <a:solidFill>
                  <a:schemeClr val="tx1"/>
                </a:solidFill>
              </a:rPr>
              <a:t>数据请求，例如：</a:t>
            </a:r>
            <a:endParaRPr lang="en-US" altLang="zh-CN" dirty="0">
              <a:solidFill>
                <a:schemeClr val="tx1"/>
              </a:solidFill>
            </a:endParaRPr>
          </a:p>
        </p:txBody>
      </p:sp>
      <p:sp>
        <p:nvSpPr>
          <p:cNvPr id="5" name="矩形 4">
            <a:extLst>
              <a:ext uri="{FF2B5EF4-FFF2-40B4-BE49-F238E27FC236}">
                <a16:creationId xmlns:a16="http://schemas.microsoft.com/office/drawing/2014/main" id="{BEFABF41-17A6-409A-A956-95A53B57D886}"/>
              </a:ext>
            </a:extLst>
          </p:cNvPr>
          <p:cNvSpPr/>
          <p:nvPr/>
        </p:nvSpPr>
        <p:spPr bwMode="auto">
          <a:xfrm>
            <a:off x="935287" y="1826381"/>
            <a:ext cx="7196271" cy="220375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6" name="矩形 5">
            <a:extLst>
              <a:ext uri="{FF2B5EF4-FFF2-40B4-BE49-F238E27FC236}">
                <a16:creationId xmlns:a16="http://schemas.microsoft.com/office/drawing/2014/main" id="{BE56513B-65A5-4C11-ACDD-B30818469EC1}"/>
              </a:ext>
            </a:extLst>
          </p:cNvPr>
          <p:cNvSpPr/>
          <p:nvPr/>
        </p:nvSpPr>
        <p:spPr bwMode="auto">
          <a:xfrm>
            <a:off x="1041263" y="1914206"/>
            <a:ext cx="6958043" cy="2011128"/>
          </a:xfrm>
          <a:prstGeom prst="rect">
            <a:avLst/>
          </a:prstGeom>
        </p:spPr>
        <p:txBody>
          <a:bodyPr wrap="square">
            <a:spAutoFit/>
          </a:bodyPr>
          <a:lstStyle/>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ajax</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url: </a:t>
            </a:r>
            <a:r>
              <a:rPr lang="en-US" altLang="zh-CN" sz="1050" dirty="0">
                <a:solidFill>
                  <a:srgbClr val="1794FA"/>
                </a:solidFill>
                <a:latin typeface="Courier New" panose="02070309020205020404" pitchFamily="49" charset="0"/>
                <a:cs typeface="Courier New" panose="02070309020205020404" pitchFamily="49" charset="0"/>
              </a:rPr>
              <a:t>'http://ajax.frontend.itheima.net:3006/api/jsonp</a:t>
            </a:r>
            <a:r>
              <a:rPr lang="en-US" altLang="zh-CN" sz="1050" b="1" dirty="0">
                <a:latin typeface="Courier New" panose="02070309020205020404" pitchFamily="49" charset="0"/>
                <a:cs typeface="Courier New" panose="02070309020205020404" pitchFamily="49" charset="0"/>
              </a:rPr>
              <a:t>?name=zs&amp;age=20</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050" dirty="0">
                <a:solidFill>
                  <a:srgbClr val="999999"/>
                </a:solidFill>
                <a:latin typeface="Courier New" panose="02070309020205020404" pitchFamily="49" charset="0"/>
                <a:cs typeface="Courier New" panose="02070309020205020404" pitchFamily="49" charset="0"/>
              </a:rPr>
              <a:t>    // </a:t>
            </a:r>
            <a:r>
              <a:rPr lang="zh-CN" altLang="en-US" sz="1050" dirty="0">
                <a:solidFill>
                  <a:srgbClr val="999999"/>
                </a:solidFill>
                <a:latin typeface="Courier New" panose="02070309020205020404" pitchFamily="49" charset="0"/>
                <a:cs typeface="Courier New" panose="02070309020205020404" pitchFamily="49" charset="0"/>
              </a:rPr>
              <a:t>如果要使用 </a:t>
            </a:r>
            <a:r>
              <a:rPr lang="en-US" altLang="zh-CN" sz="1050" dirty="0">
                <a:solidFill>
                  <a:srgbClr val="999999"/>
                </a:solidFill>
                <a:latin typeface="Courier New" panose="02070309020205020404" pitchFamily="49" charset="0"/>
                <a:cs typeface="Courier New" panose="02070309020205020404" pitchFamily="49" charset="0"/>
              </a:rPr>
              <a:t>$.ajax() </a:t>
            </a:r>
            <a:r>
              <a:rPr lang="zh-CN" altLang="en-US" sz="1050" dirty="0">
                <a:solidFill>
                  <a:srgbClr val="999999"/>
                </a:solidFill>
                <a:latin typeface="Courier New" panose="02070309020205020404" pitchFamily="49" charset="0"/>
                <a:cs typeface="Courier New" panose="02070309020205020404" pitchFamily="49" charset="0"/>
              </a:rPr>
              <a:t>发起 </a:t>
            </a:r>
            <a:r>
              <a:rPr lang="en-US" altLang="zh-CN" sz="1050" dirty="0">
                <a:solidFill>
                  <a:srgbClr val="999999"/>
                </a:solidFill>
                <a:latin typeface="Courier New" panose="02070309020205020404" pitchFamily="49" charset="0"/>
                <a:cs typeface="Courier New" panose="02070309020205020404" pitchFamily="49" charset="0"/>
              </a:rPr>
              <a:t>JSONP </a:t>
            </a:r>
            <a:r>
              <a:rPr lang="zh-CN" altLang="en-US" sz="1050" dirty="0">
                <a:solidFill>
                  <a:srgbClr val="999999"/>
                </a:solidFill>
                <a:latin typeface="Courier New" panose="02070309020205020404" pitchFamily="49" charset="0"/>
                <a:cs typeface="Courier New" panose="02070309020205020404" pitchFamily="49" charset="0"/>
              </a:rPr>
              <a:t>请求，必须指定 </a:t>
            </a:r>
            <a:r>
              <a:rPr lang="en-US" altLang="zh-CN" sz="1050" dirty="0">
                <a:solidFill>
                  <a:srgbClr val="999999"/>
                </a:solidFill>
                <a:latin typeface="Courier New" panose="02070309020205020404" pitchFamily="49" charset="0"/>
                <a:cs typeface="Courier New" panose="02070309020205020404" pitchFamily="49" charset="0"/>
              </a:rPr>
              <a:t>datatype </a:t>
            </a:r>
            <a:r>
              <a:rPr lang="zh-CN" altLang="en-US" sz="1050" dirty="0">
                <a:solidFill>
                  <a:srgbClr val="999999"/>
                </a:solidFill>
                <a:latin typeface="Courier New" panose="02070309020205020404" pitchFamily="49" charset="0"/>
                <a:cs typeface="Courier New" panose="02070309020205020404" pitchFamily="49" charset="0"/>
              </a:rPr>
              <a:t>为 </a:t>
            </a:r>
            <a:r>
              <a:rPr lang="en-US" altLang="zh-CN" sz="1050" dirty="0" err="1">
                <a:solidFill>
                  <a:srgbClr val="999999"/>
                </a:solidFill>
                <a:latin typeface="Courier New" panose="02070309020205020404" pitchFamily="49" charset="0"/>
                <a:cs typeface="Courier New" panose="02070309020205020404" pitchFamily="49" charset="0"/>
              </a:rPr>
              <a:t>jsonp</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err="1">
                <a:solidFill>
                  <a:srgbClr val="FF0000"/>
                </a:solidFill>
                <a:latin typeface="Courier New" panose="02070309020205020404" pitchFamily="49" charset="0"/>
                <a:cs typeface="Courier New" panose="02070309020205020404" pitchFamily="49" charset="0"/>
              </a:rPr>
              <a:t>dataType</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b="1" dirty="0" err="1">
                <a:solidFill>
                  <a:srgbClr val="FF0000"/>
                </a:solidFill>
                <a:latin typeface="Courier New" panose="02070309020205020404" pitchFamily="49" charset="0"/>
                <a:cs typeface="Courier New" panose="02070309020205020404" pitchFamily="49" charset="0"/>
              </a:rPr>
              <a:t>jsonp</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success</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i="1" dirty="0">
                <a:solidFill>
                  <a:srgbClr val="FF960D"/>
                </a:solidFill>
                <a:latin typeface="Courier New" panose="02070309020205020404" pitchFamily="49" charset="0"/>
                <a:cs typeface="Courier New" panose="02070309020205020404" pitchFamily="49" charset="0"/>
              </a:rPr>
              <a:t>res</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i="1" dirty="0">
                <a:solidFill>
                  <a:srgbClr val="124CFA"/>
                </a:solidFill>
                <a:latin typeface="Courier New" panose="02070309020205020404" pitchFamily="49" charset="0"/>
                <a:cs typeface="Courier New" panose="02070309020205020404" pitchFamily="49" charset="0"/>
              </a:rPr>
              <a:t>console</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FFCD03"/>
                </a:solidFill>
                <a:latin typeface="Courier New" panose="02070309020205020404" pitchFamily="49" charset="0"/>
                <a:cs typeface="Courier New" panose="02070309020205020404" pitchFamily="49" charset="0"/>
              </a:rPr>
              <a:t>log</a:t>
            </a:r>
            <a:r>
              <a:rPr lang="en-US" altLang="zh-CN" sz="1050" dirty="0">
                <a:solidFill>
                  <a:srgbClr val="050505"/>
                </a:solidFill>
                <a:latin typeface="Courier New" panose="02070309020205020404" pitchFamily="49" charset="0"/>
                <a:cs typeface="Courier New" panose="02070309020205020404" pitchFamily="49" charset="0"/>
              </a:rPr>
              <a:t>(res)</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p:txBody>
      </p:sp>
      <p:sp>
        <p:nvSpPr>
          <p:cNvPr id="7" name="内容占位符 5">
            <a:extLst>
              <a:ext uri="{FF2B5EF4-FFF2-40B4-BE49-F238E27FC236}">
                <a16:creationId xmlns:a16="http://schemas.microsoft.com/office/drawing/2014/main" id="{F35C886D-8DD1-4CA4-9A9D-6DBD2448F051}"/>
              </a:ext>
            </a:extLst>
          </p:cNvPr>
          <p:cNvSpPr txBox="1">
            <a:spLocks/>
          </p:cNvSpPr>
          <p:nvPr/>
        </p:nvSpPr>
        <p:spPr>
          <a:xfrm>
            <a:off x="848377" y="4117958"/>
            <a:ext cx="7455729" cy="415280"/>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默认情况下，使用 </a:t>
            </a:r>
            <a:r>
              <a:rPr lang="en-US" altLang="zh-CN" dirty="0">
                <a:solidFill>
                  <a:schemeClr val="tx1"/>
                </a:solidFill>
              </a:rPr>
              <a:t>jQuery </a:t>
            </a:r>
            <a:r>
              <a:rPr lang="zh-CN" altLang="en-US" dirty="0">
                <a:solidFill>
                  <a:schemeClr val="tx1"/>
                </a:solidFill>
              </a:rPr>
              <a:t>发起 </a:t>
            </a:r>
            <a:r>
              <a:rPr lang="en-US" altLang="zh-CN" dirty="0">
                <a:solidFill>
                  <a:schemeClr val="tx1"/>
                </a:solidFill>
              </a:rPr>
              <a:t>JSONP </a:t>
            </a:r>
            <a:r>
              <a:rPr lang="zh-CN" altLang="en-US" dirty="0">
                <a:solidFill>
                  <a:schemeClr val="tx1"/>
                </a:solidFill>
              </a:rPr>
              <a:t>请求，会自动携带一个 </a:t>
            </a:r>
            <a:r>
              <a:rPr lang="en-US" altLang="zh-CN" dirty="0">
                <a:solidFill>
                  <a:srgbClr val="FF0000"/>
                </a:solidFill>
              </a:rPr>
              <a:t>callback</a:t>
            </a:r>
            <a:r>
              <a:rPr lang="en-US" altLang="zh-CN" dirty="0">
                <a:solidFill>
                  <a:schemeClr val="tx1"/>
                </a:solidFill>
              </a:rPr>
              <a:t>=</a:t>
            </a:r>
            <a:r>
              <a:rPr lang="en-US" altLang="zh-CN" dirty="0" err="1">
                <a:solidFill>
                  <a:srgbClr val="047FFD"/>
                </a:solidFill>
              </a:rPr>
              <a:t>jQueryxxx</a:t>
            </a:r>
            <a:r>
              <a:rPr lang="en-US" altLang="zh-CN" dirty="0">
                <a:solidFill>
                  <a:schemeClr val="tx1"/>
                </a:solidFill>
              </a:rPr>
              <a:t> </a:t>
            </a:r>
            <a:r>
              <a:rPr lang="zh-CN" altLang="en-US" dirty="0">
                <a:solidFill>
                  <a:schemeClr val="tx1"/>
                </a:solidFill>
              </a:rPr>
              <a:t>的参数，</a:t>
            </a:r>
            <a:r>
              <a:rPr lang="en-US" altLang="zh-CN" dirty="0" err="1">
                <a:solidFill>
                  <a:srgbClr val="047FFD"/>
                </a:solidFill>
              </a:rPr>
              <a:t>jQueryxxx</a:t>
            </a:r>
            <a:r>
              <a:rPr lang="en-US" altLang="zh-CN" dirty="0">
                <a:solidFill>
                  <a:schemeClr val="tx1"/>
                </a:solidFill>
              </a:rPr>
              <a:t> </a:t>
            </a:r>
            <a:r>
              <a:rPr lang="zh-CN" altLang="en-US" dirty="0">
                <a:solidFill>
                  <a:schemeClr val="tx1"/>
                </a:solidFill>
              </a:rPr>
              <a:t>是随机生成的一个回调函数名称。</a:t>
            </a:r>
            <a:endParaRPr lang="en-US" altLang="zh-CN" dirty="0">
              <a:solidFill>
                <a:schemeClr val="tx1"/>
              </a:solidFill>
            </a:endParaRPr>
          </a:p>
        </p:txBody>
      </p:sp>
    </p:spTree>
    <p:extLst>
      <p:ext uri="{BB962C8B-B14F-4D97-AF65-F5344CB8AC3E}">
        <p14:creationId xmlns:p14="http://schemas.microsoft.com/office/powerpoint/2010/main" val="270237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848378" y="936000"/>
            <a:ext cx="6517622" cy="541557"/>
          </a:xfrm>
        </p:spPr>
        <p:txBody>
          <a:bodyPr/>
          <a:lstStyle/>
          <a:p>
            <a:r>
              <a:rPr lang="en-US" altLang="zh-CN" dirty="0"/>
              <a:t>2.6 </a:t>
            </a:r>
            <a:r>
              <a:rPr lang="zh-CN" altLang="en-US" dirty="0"/>
              <a:t>自定义参数及回调函数名称</a:t>
            </a:r>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848377" y="1393201"/>
            <a:ext cx="7196270" cy="415280"/>
          </a:xfrm>
        </p:spPr>
        <p:txBody>
          <a:bodyPr>
            <a:noAutofit/>
          </a:bodyPr>
          <a:lstStyle/>
          <a:p>
            <a:r>
              <a:rPr lang="zh-CN" altLang="en-US" dirty="0">
                <a:solidFill>
                  <a:schemeClr val="tx1"/>
                </a:solidFill>
              </a:rPr>
              <a:t>在使用 </a:t>
            </a:r>
            <a:r>
              <a:rPr lang="en-US" altLang="zh-CN" dirty="0">
                <a:solidFill>
                  <a:schemeClr val="tx1"/>
                </a:solidFill>
              </a:rPr>
              <a:t>jQuery </a:t>
            </a:r>
            <a:r>
              <a:rPr lang="zh-CN" altLang="en-US" dirty="0">
                <a:solidFill>
                  <a:schemeClr val="tx1"/>
                </a:solidFill>
              </a:rPr>
              <a:t>发起 </a:t>
            </a:r>
            <a:r>
              <a:rPr lang="en-US" altLang="zh-CN" dirty="0">
                <a:solidFill>
                  <a:schemeClr val="tx1"/>
                </a:solidFill>
              </a:rPr>
              <a:t>JSONP </a:t>
            </a:r>
            <a:r>
              <a:rPr lang="zh-CN" altLang="en-US" dirty="0">
                <a:solidFill>
                  <a:schemeClr val="tx1"/>
                </a:solidFill>
              </a:rPr>
              <a:t>请求时，如果想要自定义 </a:t>
            </a:r>
            <a:r>
              <a:rPr lang="en-US" altLang="zh-CN" dirty="0">
                <a:solidFill>
                  <a:schemeClr val="tx1"/>
                </a:solidFill>
              </a:rPr>
              <a:t>JSONP </a:t>
            </a:r>
            <a:r>
              <a:rPr lang="zh-CN" altLang="en-US" dirty="0">
                <a:solidFill>
                  <a:schemeClr val="tx1"/>
                </a:solidFill>
              </a:rPr>
              <a:t>的</a:t>
            </a:r>
            <a:r>
              <a:rPr lang="zh-CN" altLang="en-US" b="1" dirty="0">
                <a:solidFill>
                  <a:srgbClr val="FF0000"/>
                </a:solidFill>
              </a:rPr>
              <a:t>参数</a:t>
            </a:r>
            <a:r>
              <a:rPr lang="zh-CN" altLang="en-US" dirty="0">
                <a:solidFill>
                  <a:schemeClr val="tx1"/>
                </a:solidFill>
              </a:rPr>
              <a:t>以及</a:t>
            </a:r>
            <a:r>
              <a:rPr lang="zh-CN" altLang="en-US" b="1" dirty="0">
                <a:solidFill>
                  <a:srgbClr val="FF0000"/>
                </a:solidFill>
              </a:rPr>
              <a:t>回调函数名称</a:t>
            </a:r>
            <a:r>
              <a:rPr lang="zh-CN" altLang="en-US" dirty="0">
                <a:solidFill>
                  <a:schemeClr val="tx1"/>
                </a:solidFill>
              </a:rPr>
              <a:t>，可以通过如下两个参数来指定：</a:t>
            </a:r>
            <a:endParaRPr lang="en-US" altLang="zh-CN" dirty="0">
              <a:solidFill>
                <a:schemeClr val="tx1"/>
              </a:solidFill>
            </a:endParaRPr>
          </a:p>
        </p:txBody>
      </p:sp>
      <p:sp>
        <p:nvSpPr>
          <p:cNvPr id="5" name="矩形 4">
            <a:extLst>
              <a:ext uri="{FF2B5EF4-FFF2-40B4-BE49-F238E27FC236}">
                <a16:creationId xmlns:a16="http://schemas.microsoft.com/office/drawing/2014/main" id="{BEFABF41-17A6-409A-A956-95A53B57D886}"/>
              </a:ext>
            </a:extLst>
          </p:cNvPr>
          <p:cNvSpPr/>
          <p:nvPr/>
        </p:nvSpPr>
        <p:spPr bwMode="auto">
          <a:xfrm>
            <a:off x="935287" y="1826380"/>
            <a:ext cx="7196271" cy="290817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6" name="矩形 5">
            <a:extLst>
              <a:ext uri="{FF2B5EF4-FFF2-40B4-BE49-F238E27FC236}">
                <a16:creationId xmlns:a16="http://schemas.microsoft.com/office/drawing/2014/main" id="{BE56513B-65A5-4C11-ACDD-B30818469EC1}"/>
              </a:ext>
            </a:extLst>
          </p:cNvPr>
          <p:cNvSpPr/>
          <p:nvPr/>
        </p:nvSpPr>
        <p:spPr bwMode="auto">
          <a:xfrm>
            <a:off x="1041263" y="1914206"/>
            <a:ext cx="6958043" cy="2738250"/>
          </a:xfrm>
          <a:prstGeom prst="rect">
            <a:avLst/>
          </a:prstGeom>
        </p:spPr>
        <p:txBody>
          <a:bodyPr wrap="square">
            <a:spAutoFit/>
          </a:bodyPr>
          <a:lstStyle/>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ajax</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url: </a:t>
            </a:r>
            <a:r>
              <a:rPr lang="en-US" altLang="zh-CN" sz="1050" dirty="0">
                <a:solidFill>
                  <a:srgbClr val="1794FA"/>
                </a:solidFill>
                <a:latin typeface="Courier New" panose="02070309020205020404" pitchFamily="49" charset="0"/>
                <a:cs typeface="Courier New" panose="02070309020205020404" pitchFamily="49" charset="0"/>
              </a:rPr>
              <a:t>'http://ajax.frontend.itheima.net:3006/api/jsonp</a:t>
            </a:r>
            <a:r>
              <a:rPr lang="en-US" altLang="zh-CN" sz="1050" b="1" dirty="0">
                <a:latin typeface="Courier New" panose="02070309020205020404" pitchFamily="49" charset="0"/>
                <a:cs typeface="Courier New" panose="02070309020205020404" pitchFamily="49" charset="0"/>
              </a:rPr>
              <a:t>?name=zs&amp;age=20</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050" dirty="0">
                <a:solidFill>
                  <a:srgbClr val="999999"/>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dataType</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jsonp</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发送到服务端的参数名称，默认值为 </a:t>
            </a:r>
            <a:r>
              <a:rPr lang="en-US" altLang="zh-CN" sz="1050" dirty="0">
                <a:solidFill>
                  <a:srgbClr val="999999"/>
                </a:solidFill>
                <a:latin typeface="Courier New" panose="02070309020205020404" pitchFamily="49" charset="0"/>
                <a:cs typeface="Courier New" panose="02070309020205020404" pitchFamily="49" charset="0"/>
              </a:rPr>
              <a:t>callback</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err="1">
                <a:solidFill>
                  <a:srgbClr val="FF0000"/>
                </a:solidFill>
                <a:latin typeface="Courier New" panose="02070309020205020404" pitchFamily="49" charset="0"/>
                <a:cs typeface="Courier New" panose="02070309020205020404" pitchFamily="49" charset="0"/>
              </a:rPr>
              <a:t>jsonp</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b="1" dirty="0">
                <a:solidFill>
                  <a:srgbClr val="FF0000"/>
                </a:solidFill>
                <a:latin typeface="Courier New" panose="02070309020205020404" pitchFamily="49" charset="0"/>
                <a:cs typeface="Courier New" panose="02070309020205020404" pitchFamily="49" charset="0"/>
              </a:rPr>
              <a:t>callback</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自定义的回调函数名称，默认值为 </a:t>
            </a:r>
            <a:r>
              <a:rPr lang="en-US" altLang="zh-CN" sz="1050" dirty="0" err="1">
                <a:solidFill>
                  <a:srgbClr val="999999"/>
                </a:solidFill>
                <a:latin typeface="Courier New" panose="02070309020205020404" pitchFamily="49" charset="0"/>
                <a:cs typeface="Courier New" panose="02070309020205020404" pitchFamily="49" charset="0"/>
              </a:rPr>
              <a:t>jQueryxxx</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格式</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err="1">
                <a:solidFill>
                  <a:srgbClr val="FF0000"/>
                </a:solidFill>
                <a:latin typeface="Courier New" panose="02070309020205020404" pitchFamily="49" charset="0"/>
                <a:cs typeface="Courier New" panose="02070309020205020404" pitchFamily="49" charset="0"/>
              </a:rPr>
              <a:t>jsonpCallback</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b="1" dirty="0">
                <a:solidFill>
                  <a:srgbClr val="FF0000"/>
                </a:solidFill>
                <a:latin typeface="Courier New" panose="02070309020205020404" pitchFamily="49" charset="0"/>
                <a:cs typeface="Courier New" panose="02070309020205020404" pitchFamily="49" charset="0"/>
              </a:rPr>
              <a:t>abc</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success</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i="1" dirty="0">
                <a:solidFill>
                  <a:srgbClr val="FF960D"/>
                </a:solidFill>
                <a:latin typeface="Courier New" panose="02070309020205020404" pitchFamily="49" charset="0"/>
                <a:cs typeface="Courier New" panose="02070309020205020404" pitchFamily="49" charset="0"/>
              </a:rPr>
              <a:t>res</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i="1" dirty="0">
                <a:solidFill>
                  <a:srgbClr val="124CFA"/>
                </a:solidFill>
                <a:latin typeface="Courier New" panose="02070309020205020404" pitchFamily="49" charset="0"/>
                <a:cs typeface="Courier New" panose="02070309020205020404" pitchFamily="49" charset="0"/>
              </a:rPr>
              <a:t>console</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FFCD03"/>
                </a:solidFill>
                <a:latin typeface="Courier New" panose="02070309020205020404" pitchFamily="49" charset="0"/>
                <a:cs typeface="Courier New" panose="02070309020205020404" pitchFamily="49" charset="0"/>
              </a:rPr>
              <a:t>log</a:t>
            </a:r>
            <a:r>
              <a:rPr lang="en-US" altLang="zh-CN" sz="1050" dirty="0">
                <a:solidFill>
                  <a:srgbClr val="050505"/>
                </a:solidFill>
                <a:latin typeface="Courier New" panose="02070309020205020404" pitchFamily="49" charset="0"/>
                <a:cs typeface="Courier New" panose="02070309020205020404" pitchFamily="49" charset="0"/>
              </a:rPr>
              <a:t>(res)</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476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848378" y="936000"/>
            <a:ext cx="6517622" cy="541557"/>
          </a:xfrm>
        </p:spPr>
        <p:txBody>
          <a:bodyPr/>
          <a:lstStyle/>
          <a:p>
            <a:r>
              <a:rPr lang="en-US" altLang="zh-CN" dirty="0"/>
              <a:t>2.7 jQuery</a:t>
            </a:r>
            <a:r>
              <a:rPr lang="zh-CN" altLang="en-US" dirty="0"/>
              <a:t>中</a:t>
            </a:r>
            <a:r>
              <a:rPr lang="en-US" altLang="zh-CN" dirty="0"/>
              <a:t>JSONP</a:t>
            </a:r>
            <a:r>
              <a:rPr lang="zh-CN" altLang="en-US" dirty="0"/>
              <a:t>的实现过程</a:t>
            </a:r>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848377" y="1393200"/>
            <a:ext cx="7196270" cy="2814299"/>
          </a:xfrm>
        </p:spPr>
        <p:txBody>
          <a:bodyPr>
            <a:noAutofit/>
          </a:bodyPr>
          <a:lstStyle/>
          <a:p>
            <a:r>
              <a:rPr lang="en-US" altLang="zh-CN" dirty="0">
                <a:solidFill>
                  <a:schemeClr val="tx1"/>
                </a:solidFill>
              </a:rPr>
              <a:t>jQuery </a:t>
            </a:r>
            <a:r>
              <a:rPr lang="zh-CN" altLang="en-US" dirty="0">
                <a:solidFill>
                  <a:schemeClr val="tx1"/>
                </a:solidFill>
              </a:rPr>
              <a:t>中的 </a:t>
            </a:r>
            <a:r>
              <a:rPr lang="en-US" altLang="zh-CN" dirty="0">
                <a:solidFill>
                  <a:schemeClr val="tx1"/>
                </a:solidFill>
              </a:rPr>
              <a:t>JSONP</a:t>
            </a:r>
            <a:r>
              <a:rPr lang="zh-CN" altLang="en-US" dirty="0">
                <a:solidFill>
                  <a:schemeClr val="tx1"/>
                </a:solidFill>
              </a:rPr>
              <a:t>，也是通过 </a:t>
            </a:r>
            <a:r>
              <a:rPr lang="en-US" altLang="zh-CN" dirty="0">
                <a:solidFill>
                  <a:schemeClr val="tx1"/>
                </a:solidFill>
              </a:rPr>
              <a:t>&lt;script&gt; </a:t>
            </a:r>
            <a:r>
              <a:rPr lang="zh-CN" altLang="en-US" dirty="0">
                <a:solidFill>
                  <a:schemeClr val="tx1"/>
                </a:solidFill>
              </a:rPr>
              <a:t>标签的 </a:t>
            </a:r>
            <a:r>
              <a:rPr lang="en-US" altLang="zh-CN" dirty="0" err="1">
                <a:solidFill>
                  <a:schemeClr val="tx1"/>
                </a:solidFill>
              </a:rPr>
              <a:t>src</a:t>
            </a:r>
            <a:r>
              <a:rPr lang="en-US" altLang="zh-CN" dirty="0">
                <a:solidFill>
                  <a:schemeClr val="tx1"/>
                </a:solidFill>
              </a:rPr>
              <a:t> </a:t>
            </a:r>
            <a:r>
              <a:rPr lang="zh-CN" altLang="en-US" dirty="0">
                <a:solidFill>
                  <a:schemeClr val="tx1"/>
                </a:solidFill>
              </a:rPr>
              <a:t>属性实现跨域数据访问的，只不过，</a:t>
            </a:r>
            <a:r>
              <a:rPr lang="en-US" altLang="zh-CN" dirty="0">
                <a:solidFill>
                  <a:schemeClr val="tx1"/>
                </a:solidFill>
              </a:rPr>
              <a:t>jQuery </a:t>
            </a:r>
            <a:r>
              <a:rPr lang="zh-CN" altLang="en-US" dirty="0">
                <a:solidFill>
                  <a:schemeClr val="tx1"/>
                </a:solidFill>
              </a:rPr>
              <a:t>采用的是</a:t>
            </a:r>
            <a:r>
              <a:rPr lang="zh-CN" altLang="en-US" b="1" dirty="0">
                <a:solidFill>
                  <a:srgbClr val="FF0000"/>
                </a:solidFill>
              </a:rPr>
              <a:t>动态创建和移除 </a:t>
            </a:r>
            <a:r>
              <a:rPr lang="en-US" altLang="zh-CN" b="1" dirty="0">
                <a:solidFill>
                  <a:srgbClr val="FF0000"/>
                </a:solidFill>
              </a:rPr>
              <a:t>&lt;script&gt; </a:t>
            </a:r>
            <a:r>
              <a:rPr lang="zh-CN" altLang="en-US" b="1" dirty="0">
                <a:solidFill>
                  <a:srgbClr val="FF0000"/>
                </a:solidFill>
              </a:rPr>
              <a:t>标签</a:t>
            </a:r>
            <a:r>
              <a:rPr lang="zh-CN" altLang="en-US" dirty="0">
                <a:solidFill>
                  <a:schemeClr val="tx1"/>
                </a:solidFill>
              </a:rPr>
              <a:t>的方式，来发起 </a:t>
            </a:r>
            <a:r>
              <a:rPr lang="en-US" altLang="zh-CN" dirty="0">
                <a:solidFill>
                  <a:schemeClr val="tx1"/>
                </a:solidFill>
              </a:rPr>
              <a:t>JSONP </a:t>
            </a:r>
            <a:r>
              <a:rPr lang="zh-CN" altLang="en-US" dirty="0">
                <a:solidFill>
                  <a:schemeClr val="tx1"/>
                </a:solidFill>
              </a:rPr>
              <a:t>数据请求。</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在</a:t>
            </a:r>
            <a:r>
              <a:rPr lang="zh-CN" altLang="en-US" dirty="0">
                <a:solidFill>
                  <a:srgbClr val="FF0000"/>
                </a:solidFill>
              </a:rPr>
              <a:t>发起 </a:t>
            </a:r>
            <a:r>
              <a:rPr lang="en-US" altLang="zh-CN" dirty="0">
                <a:solidFill>
                  <a:srgbClr val="FF0000"/>
                </a:solidFill>
              </a:rPr>
              <a:t>JSONP </a:t>
            </a:r>
            <a:r>
              <a:rPr lang="zh-CN" altLang="en-US" dirty="0">
                <a:solidFill>
                  <a:srgbClr val="FF0000"/>
                </a:solidFill>
              </a:rPr>
              <a:t>请求</a:t>
            </a:r>
            <a:r>
              <a:rPr lang="zh-CN" altLang="en-US" dirty="0">
                <a:solidFill>
                  <a:schemeClr val="tx1"/>
                </a:solidFill>
              </a:rPr>
              <a:t>的时候，动态向 </a:t>
            </a:r>
            <a:r>
              <a:rPr lang="en-US" altLang="zh-CN" dirty="0">
                <a:solidFill>
                  <a:schemeClr val="tx1"/>
                </a:solidFill>
              </a:rPr>
              <a:t>&lt;header&gt; </a:t>
            </a:r>
            <a:r>
              <a:rPr lang="zh-CN" altLang="en-US" dirty="0">
                <a:solidFill>
                  <a:schemeClr val="tx1"/>
                </a:solidFill>
              </a:rPr>
              <a:t>中 </a:t>
            </a:r>
            <a:r>
              <a:rPr lang="en-US" altLang="zh-CN" dirty="0">
                <a:solidFill>
                  <a:schemeClr val="tx1"/>
                </a:solidFill>
              </a:rPr>
              <a:t>append </a:t>
            </a:r>
            <a:r>
              <a:rPr lang="zh-CN" altLang="en-US" dirty="0">
                <a:solidFill>
                  <a:schemeClr val="tx1"/>
                </a:solidFill>
              </a:rPr>
              <a:t>一个 </a:t>
            </a:r>
            <a:r>
              <a:rPr lang="en-US" altLang="zh-CN" dirty="0">
                <a:solidFill>
                  <a:schemeClr val="tx1"/>
                </a:solidFill>
              </a:rPr>
              <a:t>&lt;script&gt; </a:t>
            </a:r>
            <a:r>
              <a:rPr lang="zh-CN" altLang="en-US" dirty="0">
                <a:solidFill>
                  <a:schemeClr val="tx1"/>
                </a:solidFill>
              </a:rPr>
              <a:t>标签；</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在 </a:t>
            </a:r>
            <a:r>
              <a:rPr lang="en-US" altLang="zh-CN" dirty="0">
                <a:solidFill>
                  <a:srgbClr val="FF0000"/>
                </a:solidFill>
              </a:rPr>
              <a:t>JSONP </a:t>
            </a:r>
            <a:r>
              <a:rPr lang="zh-CN" altLang="en-US" dirty="0">
                <a:solidFill>
                  <a:srgbClr val="FF0000"/>
                </a:solidFill>
              </a:rPr>
              <a:t>请求成功</a:t>
            </a:r>
            <a:r>
              <a:rPr lang="zh-CN" altLang="en-US" dirty="0">
                <a:solidFill>
                  <a:schemeClr val="tx1"/>
                </a:solidFill>
              </a:rPr>
              <a:t>以后，动态从 </a:t>
            </a:r>
            <a:r>
              <a:rPr lang="en-US" altLang="zh-CN" dirty="0">
                <a:solidFill>
                  <a:schemeClr val="tx1"/>
                </a:solidFill>
              </a:rPr>
              <a:t>&lt;header&gt; </a:t>
            </a:r>
            <a:r>
              <a:rPr lang="zh-CN" altLang="en-US" dirty="0">
                <a:solidFill>
                  <a:schemeClr val="tx1"/>
                </a:solidFill>
              </a:rPr>
              <a:t>中移除刚才 </a:t>
            </a:r>
            <a:r>
              <a:rPr lang="en-US" altLang="zh-CN" dirty="0">
                <a:solidFill>
                  <a:schemeClr val="tx1"/>
                </a:solidFill>
              </a:rPr>
              <a:t>append </a:t>
            </a:r>
            <a:r>
              <a:rPr lang="zh-CN" altLang="en-US" dirty="0">
                <a:solidFill>
                  <a:schemeClr val="tx1"/>
                </a:solidFill>
              </a:rPr>
              <a:t>进去的 </a:t>
            </a:r>
            <a:r>
              <a:rPr lang="en-US" altLang="zh-CN" dirty="0">
                <a:solidFill>
                  <a:schemeClr val="tx1"/>
                </a:solidFill>
              </a:rPr>
              <a:t>&lt;script&gt; </a:t>
            </a:r>
            <a:r>
              <a:rPr lang="zh-CN" altLang="en-US" dirty="0">
                <a:solidFill>
                  <a:schemeClr val="tx1"/>
                </a:solidFill>
              </a:rPr>
              <a:t>标签；</a:t>
            </a:r>
            <a:endParaRPr lang="en-US" altLang="zh-CN" dirty="0">
              <a:solidFill>
                <a:schemeClr val="tx1"/>
              </a:solidFill>
            </a:endParaRPr>
          </a:p>
        </p:txBody>
      </p:sp>
    </p:spTree>
    <p:extLst>
      <p:ext uri="{BB962C8B-B14F-4D97-AF65-F5344CB8AC3E}">
        <p14:creationId xmlns:p14="http://schemas.microsoft.com/office/powerpoint/2010/main" val="217062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了解同源策略和跨域</a:t>
            </a:r>
            <a:endParaRPr lang="en-US" altLang="zh-CN" dirty="0">
              <a:solidFill>
                <a:schemeClr val="tx1"/>
              </a:solidFill>
            </a:endParaRPr>
          </a:p>
          <a:p>
            <a:r>
              <a:rPr lang="en-US" altLang="zh-CN" dirty="0">
                <a:solidFill>
                  <a:schemeClr val="tx1"/>
                </a:solidFill>
              </a:rPr>
              <a:t>JSONP</a:t>
            </a:r>
          </a:p>
          <a:p>
            <a:r>
              <a:rPr lang="zh-CN" altLang="en-US" dirty="0">
                <a:solidFill>
                  <a:srgbClr val="FF0000"/>
                </a:solidFill>
              </a:rPr>
              <a:t>案例</a:t>
            </a:r>
            <a:r>
              <a:rPr lang="en-US" altLang="zh-CN" dirty="0">
                <a:solidFill>
                  <a:srgbClr val="FF0000"/>
                </a:solidFill>
              </a:rPr>
              <a:t>-</a:t>
            </a:r>
            <a:r>
              <a:rPr lang="zh-CN" altLang="en-US" dirty="0">
                <a:solidFill>
                  <a:srgbClr val="FF0000"/>
                </a:solidFill>
              </a:rPr>
              <a:t>淘宝搜索</a:t>
            </a:r>
            <a:endParaRPr lang="en-US" altLang="zh-CN" dirty="0">
              <a:solidFill>
                <a:srgbClr val="FF0000"/>
              </a:solidFill>
            </a:endParaRPr>
          </a:p>
          <a:p>
            <a:r>
              <a:rPr lang="zh-CN" altLang="en-US" dirty="0">
                <a:solidFill>
                  <a:schemeClr val="tx1"/>
                </a:solidFill>
              </a:rPr>
              <a:t>防抖和节流</a:t>
            </a:r>
            <a:endParaRPr lang="en-US" altLang="zh-CN" dirty="0">
              <a:solidFill>
                <a:schemeClr val="tx1"/>
              </a:solidFill>
            </a:endParaRPr>
          </a:p>
        </p:txBody>
      </p:sp>
    </p:spTree>
    <p:extLst>
      <p:ext uri="{BB962C8B-B14F-4D97-AF65-F5344CB8AC3E}">
        <p14:creationId xmlns:p14="http://schemas.microsoft.com/office/powerpoint/2010/main" val="302847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要实现的</a:t>
            </a:r>
            <a:r>
              <a:rPr lang="en-US" altLang="zh-CN" dirty="0"/>
              <a:t>UI</a:t>
            </a:r>
            <a:r>
              <a:rPr lang="zh-CN" altLang="en-US" dirty="0"/>
              <a:t>效果</a:t>
            </a:r>
          </a:p>
        </p:txBody>
      </p:sp>
      <p:pic>
        <p:nvPicPr>
          <p:cNvPr id="4" name="图片 3">
            <a:extLst>
              <a:ext uri="{FF2B5EF4-FFF2-40B4-BE49-F238E27FC236}">
                <a16:creationId xmlns:a16="http://schemas.microsoft.com/office/drawing/2014/main" id="{1B7DD1F1-D7E6-4DA9-BB03-E05F5F5101AF}"/>
              </a:ext>
            </a:extLst>
          </p:cNvPr>
          <p:cNvPicPr>
            <a:picLocks noChangeAspect="1"/>
          </p:cNvPicPr>
          <p:nvPr/>
        </p:nvPicPr>
        <p:blipFill>
          <a:blip r:embed="rId2"/>
          <a:stretch>
            <a:fillRect/>
          </a:stretch>
        </p:blipFill>
        <p:spPr>
          <a:xfrm>
            <a:off x="954202" y="1477557"/>
            <a:ext cx="6763004" cy="3527936"/>
          </a:xfrm>
          <a:prstGeom prst="rect">
            <a:avLst/>
          </a:prstGeom>
        </p:spPr>
      </p:pic>
    </p:spTree>
    <p:extLst>
      <p:ext uri="{BB962C8B-B14F-4D97-AF65-F5344CB8AC3E}">
        <p14:creationId xmlns:p14="http://schemas.microsoft.com/office/powerpoint/2010/main" val="330244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a:t>
            </a:r>
            <a:r>
              <a:rPr lang="zh-CN" altLang="en-US" dirty="0"/>
              <a:t>获取用户输入的搜索关键词</a:t>
            </a:r>
          </a:p>
        </p:txBody>
      </p:sp>
      <p:sp>
        <p:nvSpPr>
          <p:cNvPr id="5" name="内容占位符 5">
            <a:extLst>
              <a:ext uri="{FF2B5EF4-FFF2-40B4-BE49-F238E27FC236}">
                <a16:creationId xmlns:a16="http://schemas.microsoft.com/office/drawing/2014/main" id="{524C9F34-FAD4-4074-B2DA-E4206C641682}"/>
              </a:ext>
            </a:extLst>
          </p:cNvPr>
          <p:cNvSpPr>
            <a:spLocks noGrp="1"/>
          </p:cNvSpPr>
          <p:nvPr>
            <p:ph sz="half" idx="14"/>
          </p:nvPr>
        </p:nvSpPr>
        <p:spPr>
          <a:xfrm>
            <a:off x="848377" y="1393201"/>
            <a:ext cx="7196270" cy="415280"/>
          </a:xfrm>
        </p:spPr>
        <p:txBody>
          <a:bodyPr>
            <a:noAutofit/>
          </a:bodyPr>
          <a:lstStyle/>
          <a:p>
            <a:r>
              <a:rPr lang="zh-CN" altLang="en-US" dirty="0">
                <a:solidFill>
                  <a:schemeClr val="tx1"/>
                </a:solidFill>
              </a:rPr>
              <a:t>为了获取到用户每次按下键盘输入的内容，需要监听输入框的 </a:t>
            </a:r>
            <a:r>
              <a:rPr lang="en-US" altLang="zh-CN" dirty="0" err="1">
                <a:solidFill>
                  <a:srgbClr val="FF0000"/>
                </a:solidFill>
              </a:rPr>
              <a:t>keyup</a:t>
            </a:r>
            <a:r>
              <a:rPr lang="en-US" altLang="zh-CN" dirty="0">
                <a:solidFill>
                  <a:schemeClr val="tx1"/>
                </a:solidFill>
              </a:rPr>
              <a:t> </a:t>
            </a:r>
            <a:r>
              <a:rPr lang="zh-CN" altLang="en-US" dirty="0">
                <a:solidFill>
                  <a:schemeClr val="tx1"/>
                </a:solidFill>
              </a:rPr>
              <a:t>事件，示例代码如下：</a:t>
            </a:r>
            <a:endParaRPr lang="en-US" altLang="zh-CN" dirty="0">
              <a:solidFill>
                <a:schemeClr val="tx1"/>
              </a:solidFill>
            </a:endParaRPr>
          </a:p>
        </p:txBody>
      </p:sp>
      <p:sp>
        <p:nvSpPr>
          <p:cNvPr id="6" name="矩形 5">
            <a:extLst>
              <a:ext uri="{FF2B5EF4-FFF2-40B4-BE49-F238E27FC236}">
                <a16:creationId xmlns:a16="http://schemas.microsoft.com/office/drawing/2014/main" id="{B1BEA8FD-F5E3-4575-8D70-63936810BDB5}"/>
              </a:ext>
            </a:extLst>
          </p:cNvPr>
          <p:cNvSpPr/>
          <p:nvPr/>
        </p:nvSpPr>
        <p:spPr bwMode="auto">
          <a:xfrm>
            <a:off x="935287" y="1826380"/>
            <a:ext cx="7196271" cy="290817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FE2B6579-BCB3-4A38-A97A-453D4EF0A0E5}"/>
              </a:ext>
            </a:extLst>
          </p:cNvPr>
          <p:cNvSpPr/>
          <p:nvPr/>
        </p:nvSpPr>
        <p:spPr bwMode="auto">
          <a:xfrm>
            <a:off x="1041263" y="1914206"/>
            <a:ext cx="6958043" cy="2732479"/>
          </a:xfrm>
          <a:prstGeom prst="rect">
            <a:avLst/>
          </a:prstGeom>
        </p:spPr>
        <p:txBody>
          <a:bodyPr wrap="square">
            <a:spAutoFit/>
          </a:bodyPr>
          <a:lstStyle/>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监听文本框的 </a:t>
            </a:r>
            <a:r>
              <a:rPr lang="en-US" altLang="zh-CN" sz="1050" dirty="0" err="1">
                <a:solidFill>
                  <a:srgbClr val="999999"/>
                </a:solidFill>
                <a:latin typeface="Courier New" panose="02070309020205020404" pitchFamily="49" charset="0"/>
                <a:cs typeface="Courier New" panose="02070309020205020404" pitchFamily="49" charset="0"/>
              </a:rPr>
              <a:t>keyup</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事件</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ipt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on</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keyup</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获取用户输入的内容</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var</a:t>
            </a:r>
            <a:r>
              <a:rPr lang="en-US" altLang="zh-CN" sz="1050" dirty="0">
                <a:solidFill>
                  <a:srgbClr val="050505"/>
                </a:solidFill>
                <a:latin typeface="Courier New" panose="02070309020205020404" pitchFamily="49" charset="0"/>
                <a:cs typeface="Courier New" panose="02070309020205020404" pitchFamily="49" charset="0"/>
              </a:rPr>
              <a:t> keywords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(this).</a:t>
            </a:r>
            <a:r>
              <a:rPr lang="en-US" altLang="zh-CN" sz="1050" b="1" dirty="0" err="1">
                <a:solidFill>
                  <a:srgbClr val="1DA11D"/>
                </a:solidFill>
                <a:latin typeface="Courier New" panose="02070309020205020404" pitchFamily="49" charset="0"/>
                <a:cs typeface="Courier New" panose="02070309020205020404" pitchFamily="49" charset="0"/>
              </a:rPr>
              <a:t>val</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trim</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判断用户输入的内容是否为空</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if</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keywords.length</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&lt;=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0025F5"/>
                </a:solidFill>
                <a:latin typeface="Courier New" panose="02070309020205020404" pitchFamily="49" charset="0"/>
                <a:cs typeface="Courier New" panose="02070309020205020404" pitchFamily="49" charset="0"/>
              </a:rPr>
              <a:t>0</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return</a:t>
            </a:r>
            <a:endParaRPr lang="en-US" altLang="zh-CN" sz="1050" dirty="0">
              <a:solidFill>
                <a:srgbClr val="050505"/>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p>
          <a:p>
            <a:pPr>
              <a:lnSpc>
                <a:spcPct val="150000"/>
              </a:lnSpc>
            </a:pPr>
            <a:br>
              <a:rPr lang="en-US" altLang="zh-CN" sz="1050" dirty="0">
                <a:solidFill>
                  <a:srgbClr val="0D0D0D"/>
                </a:solidFill>
                <a:latin typeface="Courier New" panose="02070309020205020404" pitchFamily="49" charset="0"/>
                <a:cs typeface="Courier New" panose="02070309020205020404" pitchFamily="49" charset="0"/>
              </a:rPr>
            </a:b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TODO</a:t>
            </a:r>
            <a:r>
              <a:rPr lang="zh-CN" altLang="en-US" sz="1050" dirty="0">
                <a:solidFill>
                  <a:srgbClr val="999999"/>
                </a:solidFill>
                <a:latin typeface="Courier New" panose="02070309020205020404" pitchFamily="49" charset="0"/>
                <a:cs typeface="Courier New" panose="02070309020205020404" pitchFamily="49" charset="0"/>
              </a:rPr>
              <a:t>：获取搜索建议列表</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429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封装</a:t>
            </a:r>
            <a:r>
              <a:rPr lang="en-US" altLang="zh-CN" dirty="0" err="1"/>
              <a:t>getSuggestList</a:t>
            </a:r>
            <a:r>
              <a:rPr lang="zh-CN" altLang="en-US" dirty="0"/>
              <a:t>函数</a:t>
            </a:r>
            <a:endParaRPr lang="en-US" altLang="zh-CN" b="0" dirty="0"/>
          </a:p>
        </p:txBody>
      </p:sp>
      <p:sp>
        <p:nvSpPr>
          <p:cNvPr id="5" name="内容占位符 5">
            <a:extLst>
              <a:ext uri="{FF2B5EF4-FFF2-40B4-BE49-F238E27FC236}">
                <a16:creationId xmlns:a16="http://schemas.microsoft.com/office/drawing/2014/main" id="{524C9F34-FAD4-4074-B2DA-E4206C641682}"/>
              </a:ext>
            </a:extLst>
          </p:cNvPr>
          <p:cNvSpPr>
            <a:spLocks noGrp="1"/>
          </p:cNvSpPr>
          <p:nvPr>
            <p:ph sz="half" idx="14"/>
          </p:nvPr>
        </p:nvSpPr>
        <p:spPr>
          <a:xfrm>
            <a:off x="848377" y="1393201"/>
            <a:ext cx="7196270" cy="415280"/>
          </a:xfrm>
        </p:spPr>
        <p:txBody>
          <a:bodyPr>
            <a:noAutofit/>
          </a:bodyPr>
          <a:lstStyle/>
          <a:p>
            <a:r>
              <a:rPr lang="zh-CN" altLang="en-US" dirty="0">
                <a:solidFill>
                  <a:schemeClr val="tx1"/>
                </a:solidFill>
              </a:rPr>
              <a:t>将获取搜索建议列表的代码，封装到 </a:t>
            </a:r>
            <a:r>
              <a:rPr lang="en-US" altLang="zh-CN" dirty="0" err="1">
                <a:solidFill>
                  <a:schemeClr val="tx1"/>
                </a:solidFill>
              </a:rPr>
              <a:t>getSuggestList</a:t>
            </a:r>
            <a:r>
              <a:rPr lang="en-US" altLang="zh-CN" dirty="0">
                <a:solidFill>
                  <a:schemeClr val="tx1"/>
                </a:solidFill>
              </a:rPr>
              <a:t> </a:t>
            </a:r>
            <a:r>
              <a:rPr lang="zh-CN" altLang="en-US" dirty="0">
                <a:solidFill>
                  <a:schemeClr val="tx1"/>
                </a:solidFill>
              </a:rPr>
              <a:t>函数中，示例代码如下：</a:t>
            </a:r>
            <a:endParaRPr lang="en-US" altLang="zh-CN" dirty="0">
              <a:solidFill>
                <a:schemeClr val="tx1"/>
              </a:solidFill>
            </a:endParaRPr>
          </a:p>
        </p:txBody>
      </p:sp>
      <p:sp>
        <p:nvSpPr>
          <p:cNvPr id="6" name="矩形 5">
            <a:extLst>
              <a:ext uri="{FF2B5EF4-FFF2-40B4-BE49-F238E27FC236}">
                <a16:creationId xmlns:a16="http://schemas.microsoft.com/office/drawing/2014/main" id="{B1BEA8FD-F5E3-4575-8D70-63936810BDB5}"/>
              </a:ext>
            </a:extLst>
          </p:cNvPr>
          <p:cNvSpPr/>
          <p:nvPr/>
        </p:nvSpPr>
        <p:spPr bwMode="auto">
          <a:xfrm>
            <a:off x="935287" y="1826380"/>
            <a:ext cx="7196271" cy="270289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FE2B6579-BCB3-4A38-A97A-453D4EF0A0E5}"/>
              </a:ext>
            </a:extLst>
          </p:cNvPr>
          <p:cNvSpPr/>
          <p:nvPr/>
        </p:nvSpPr>
        <p:spPr bwMode="auto">
          <a:xfrm>
            <a:off x="1041263" y="1914206"/>
            <a:ext cx="6958043" cy="2495876"/>
          </a:xfrm>
          <a:prstGeom prst="rect">
            <a:avLst/>
          </a:prstGeom>
        </p:spPr>
        <p:txBody>
          <a:bodyPr wrap="square">
            <a:spAutoFit/>
          </a:bodyPr>
          <a:lstStyle/>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err="1">
                <a:solidFill>
                  <a:srgbClr val="1DA11D"/>
                </a:solidFill>
                <a:latin typeface="Courier New" panose="02070309020205020404" pitchFamily="49" charset="0"/>
                <a:cs typeface="Courier New" panose="02070309020205020404" pitchFamily="49" charset="0"/>
              </a:rPr>
              <a:t>getSuggestList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i="1" dirty="0">
                <a:solidFill>
                  <a:srgbClr val="FF960D"/>
                </a:solidFill>
                <a:latin typeface="Courier New" panose="02070309020205020404" pitchFamily="49" charset="0"/>
                <a:cs typeface="Courier New" panose="02070309020205020404" pitchFamily="49" charset="0"/>
              </a:rPr>
              <a:t>kw</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ajax</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指定请求的 </a:t>
            </a:r>
            <a:r>
              <a:rPr lang="en-US" altLang="zh-CN" sz="1050" dirty="0">
                <a:solidFill>
                  <a:srgbClr val="999999"/>
                </a:solidFill>
                <a:latin typeface="Courier New" panose="02070309020205020404" pitchFamily="49" charset="0"/>
                <a:cs typeface="Courier New" panose="02070309020205020404" pitchFamily="49" charset="0"/>
              </a:rPr>
              <a:t>URL </a:t>
            </a:r>
            <a:r>
              <a:rPr lang="zh-CN" altLang="en-US" sz="1050" dirty="0">
                <a:solidFill>
                  <a:srgbClr val="999999"/>
                </a:solidFill>
                <a:latin typeface="Courier New" panose="02070309020205020404" pitchFamily="49" charset="0"/>
                <a:cs typeface="Courier New" panose="02070309020205020404" pitchFamily="49" charset="0"/>
              </a:rPr>
              <a:t>地址，其中，</a:t>
            </a:r>
            <a:r>
              <a:rPr lang="en-US" altLang="zh-CN" sz="1050" dirty="0">
                <a:solidFill>
                  <a:srgbClr val="999999"/>
                </a:solidFill>
                <a:latin typeface="Courier New" panose="02070309020205020404" pitchFamily="49" charset="0"/>
                <a:cs typeface="Courier New" panose="02070309020205020404" pitchFamily="49" charset="0"/>
              </a:rPr>
              <a:t>q </a:t>
            </a:r>
            <a:r>
              <a:rPr lang="zh-CN" altLang="en-US" sz="1050" dirty="0">
                <a:solidFill>
                  <a:srgbClr val="999999"/>
                </a:solidFill>
                <a:latin typeface="Courier New" panose="02070309020205020404" pitchFamily="49" charset="0"/>
                <a:cs typeface="Courier New" panose="02070309020205020404" pitchFamily="49" charset="0"/>
              </a:rPr>
              <a:t>是用户输入的关键字</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050505"/>
                </a:solidFill>
                <a:latin typeface="Courier New" panose="02070309020205020404" pitchFamily="49" charset="0"/>
                <a:cs typeface="Courier New" panose="02070309020205020404" pitchFamily="49" charset="0"/>
              </a:rPr>
              <a:t>url: </a:t>
            </a:r>
            <a:r>
              <a:rPr lang="en-US" altLang="zh-CN" sz="1050" dirty="0">
                <a:solidFill>
                  <a:srgbClr val="1794FA"/>
                </a:solidFill>
                <a:latin typeface="Courier New" panose="02070309020205020404" pitchFamily="49" charset="0"/>
                <a:cs typeface="Courier New" panose="02070309020205020404" pitchFamily="49" charset="0"/>
              </a:rPr>
              <a:t>'https://suggest.taobao.com/</a:t>
            </a:r>
            <a:r>
              <a:rPr lang="en-US" altLang="zh-CN" sz="1050" dirty="0" err="1">
                <a:solidFill>
                  <a:srgbClr val="1794FA"/>
                </a:solidFill>
                <a:latin typeface="Courier New" panose="02070309020205020404" pitchFamily="49" charset="0"/>
                <a:cs typeface="Courier New" panose="02070309020205020404" pitchFamily="49" charset="0"/>
              </a:rPr>
              <a:t>sug?q</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kw,</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指定要发起的是 </a:t>
            </a:r>
            <a:r>
              <a:rPr lang="en-US" altLang="zh-CN" sz="1050" dirty="0">
                <a:solidFill>
                  <a:srgbClr val="999999"/>
                </a:solidFill>
                <a:latin typeface="Courier New" panose="02070309020205020404" pitchFamily="49" charset="0"/>
                <a:cs typeface="Courier New" panose="02070309020205020404" pitchFamily="49" charset="0"/>
              </a:rPr>
              <a:t>JSONP </a:t>
            </a:r>
            <a:r>
              <a:rPr lang="zh-CN" altLang="en-US" sz="1050" dirty="0">
                <a:solidFill>
                  <a:srgbClr val="999999"/>
                </a:solidFill>
                <a:latin typeface="Courier New" panose="02070309020205020404" pitchFamily="49" charset="0"/>
                <a:cs typeface="Courier New" panose="02070309020205020404" pitchFamily="49" charset="0"/>
              </a:rPr>
              <a:t>请求</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dataType</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jsonp</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成功的回调函数</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050505"/>
                </a:solidFill>
                <a:latin typeface="Courier New" panose="02070309020205020404" pitchFamily="49" charset="0"/>
                <a:cs typeface="Courier New" panose="02070309020205020404" pitchFamily="49" charset="0"/>
              </a:rPr>
              <a:t>success: function(res) { console.log(res)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935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rgbClr val="FF0000"/>
                </a:solidFill>
              </a:rPr>
              <a:t>了解同源策略和跨域</a:t>
            </a:r>
            <a:endParaRPr lang="en-US" altLang="zh-CN" dirty="0">
              <a:solidFill>
                <a:srgbClr val="FF0000"/>
              </a:solidFill>
            </a:endParaRPr>
          </a:p>
          <a:p>
            <a:r>
              <a:rPr lang="en-US" altLang="zh-CN" dirty="0">
                <a:solidFill>
                  <a:schemeClr val="tx1"/>
                </a:solidFill>
              </a:rPr>
              <a:t>JSONP</a:t>
            </a:r>
          </a:p>
          <a:p>
            <a:r>
              <a:rPr lang="zh-CN" altLang="en-US" dirty="0">
                <a:solidFill>
                  <a:schemeClr val="tx1"/>
                </a:solidFill>
              </a:rPr>
              <a:t>案例</a:t>
            </a:r>
            <a:r>
              <a:rPr lang="en-US" altLang="zh-CN" dirty="0">
                <a:solidFill>
                  <a:schemeClr val="tx1"/>
                </a:solidFill>
              </a:rPr>
              <a:t>-</a:t>
            </a:r>
            <a:r>
              <a:rPr lang="zh-CN" altLang="en-US" dirty="0">
                <a:solidFill>
                  <a:schemeClr val="tx1"/>
                </a:solidFill>
              </a:rPr>
              <a:t>淘宝搜索</a:t>
            </a:r>
            <a:endParaRPr lang="en-US" altLang="zh-CN" dirty="0">
              <a:solidFill>
                <a:schemeClr val="tx1"/>
              </a:solidFill>
            </a:endParaRPr>
          </a:p>
          <a:p>
            <a:r>
              <a:rPr lang="zh-CN" altLang="en-US" dirty="0">
                <a:solidFill>
                  <a:schemeClr val="tx1"/>
                </a:solidFill>
              </a:rPr>
              <a:t>防抖和节流</a:t>
            </a:r>
            <a:endParaRPr lang="en-US" altLang="zh-CN" dirty="0">
              <a:solidFill>
                <a:schemeClr val="tx1"/>
              </a:solidFill>
            </a:endParaRPr>
          </a:p>
        </p:txBody>
      </p:sp>
    </p:spTree>
    <p:extLst>
      <p:ext uri="{BB962C8B-B14F-4D97-AF65-F5344CB8AC3E}">
        <p14:creationId xmlns:p14="http://schemas.microsoft.com/office/powerpoint/2010/main" val="3549287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渲染建议列表的</a:t>
            </a:r>
            <a:r>
              <a:rPr lang="en-US" altLang="zh-CN" dirty="0"/>
              <a:t>UI</a:t>
            </a:r>
            <a:r>
              <a:rPr lang="zh-CN" altLang="en-US" dirty="0"/>
              <a:t>结构</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定义搜索建议列表</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E884884-1C4E-42C2-BCAB-A6021B0EBB81}"/>
              </a:ext>
            </a:extLst>
          </p:cNvPr>
          <p:cNvSpPr/>
          <p:nvPr/>
        </p:nvSpPr>
        <p:spPr bwMode="auto">
          <a:xfrm>
            <a:off x="935287" y="2117629"/>
            <a:ext cx="7196271" cy="244759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898607C0-0ED5-4BF4-A9C5-DC764282BE09}"/>
              </a:ext>
            </a:extLst>
          </p:cNvPr>
          <p:cNvSpPr/>
          <p:nvPr/>
        </p:nvSpPr>
        <p:spPr bwMode="auto">
          <a:xfrm>
            <a:off x="1041263" y="2205456"/>
            <a:ext cx="6958043" cy="2495876"/>
          </a:xfrm>
          <a:prstGeom prst="rect">
            <a:avLst/>
          </a:prstGeom>
        </p:spPr>
        <p:txBody>
          <a:bodyPr wrap="square">
            <a:spAutoFit/>
          </a:bodyPr>
          <a:lstStyle/>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&lt;</a:t>
            </a:r>
            <a:r>
              <a:rPr lang="en-US" altLang="zh-CN" sz="1050" dirty="0">
                <a:solidFill>
                  <a:srgbClr val="F92672"/>
                </a:solidFill>
                <a:latin typeface="Courier New" panose="02070309020205020404" pitchFamily="49" charset="0"/>
                <a:cs typeface="Courier New" panose="02070309020205020404" pitchFamily="49" charset="0"/>
              </a:rPr>
              <a:t>div</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F77C00"/>
                </a:solidFill>
                <a:latin typeface="Courier New" panose="02070309020205020404" pitchFamily="49" charset="0"/>
                <a:cs typeface="Courier New" panose="02070309020205020404" pitchFamily="49" charset="0"/>
              </a:rPr>
              <a:t>class</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"box"</a:t>
            </a:r>
            <a:r>
              <a:rPr lang="en-US" altLang="zh-CN" sz="105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&lt;!-- tab </a:t>
            </a:r>
            <a:r>
              <a:rPr lang="zh-CN" altLang="en-US" sz="1050" dirty="0">
                <a:solidFill>
                  <a:srgbClr val="999999"/>
                </a:solidFill>
                <a:latin typeface="Courier New" panose="02070309020205020404" pitchFamily="49" charset="0"/>
                <a:cs typeface="Courier New" panose="02070309020205020404" pitchFamily="49" charset="0"/>
              </a:rPr>
              <a:t>栏区域 </a:t>
            </a:r>
            <a:r>
              <a:rPr lang="en-US" altLang="zh-CN" sz="1050" dirty="0">
                <a:solidFill>
                  <a:srgbClr val="999999"/>
                </a:solidFill>
                <a:latin typeface="Courier New" panose="02070309020205020404" pitchFamily="49" charset="0"/>
                <a:cs typeface="Courier New" panose="02070309020205020404" pitchFamily="49" charset="0"/>
              </a:rPr>
              <a:t>--&gt;</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0D0D0D"/>
                </a:solidFill>
                <a:latin typeface="Courier New" panose="02070309020205020404" pitchFamily="49" charset="0"/>
                <a:cs typeface="Courier New" panose="02070309020205020404" pitchFamily="49" charset="0"/>
              </a:rPr>
              <a:t>&lt;</a:t>
            </a:r>
            <a:r>
              <a:rPr lang="en-US" altLang="zh-CN" sz="1050" dirty="0">
                <a:solidFill>
                  <a:srgbClr val="F92672"/>
                </a:solidFill>
                <a:latin typeface="Courier New" panose="02070309020205020404" pitchFamily="49" charset="0"/>
                <a:cs typeface="Courier New" panose="02070309020205020404" pitchFamily="49" charset="0"/>
              </a:rPr>
              <a:t>div</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F77C00"/>
                </a:solidFill>
                <a:latin typeface="Courier New" panose="02070309020205020404" pitchFamily="49" charset="0"/>
                <a:cs typeface="Courier New" panose="02070309020205020404" pitchFamily="49" charset="0"/>
              </a:rPr>
              <a:t>class</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"tabs"</a:t>
            </a:r>
            <a:r>
              <a:rPr lang="en-US" altLang="zh-CN" sz="1050" dirty="0">
                <a:solidFill>
                  <a:srgbClr val="0D0D0D"/>
                </a:solidFill>
                <a:latin typeface="Courier New" panose="02070309020205020404" pitchFamily="49" charset="0"/>
                <a:cs typeface="Courier New" panose="02070309020205020404" pitchFamily="49" charset="0"/>
              </a:rPr>
              <a:t>&gt;&lt;/</a:t>
            </a:r>
            <a:r>
              <a:rPr lang="en-US" altLang="zh-CN" sz="1050" dirty="0">
                <a:solidFill>
                  <a:srgbClr val="F92672"/>
                </a:solidFill>
                <a:latin typeface="Courier New" panose="02070309020205020404" pitchFamily="49" charset="0"/>
                <a:cs typeface="Courier New" panose="02070309020205020404" pitchFamily="49" charset="0"/>
              </a:rPr>
              <a:t>div</a:t>
            </a:r>
            <a:r>
              <a:rPr lang="en-US" altLang="zh-CN" sz="105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&lt;!-- </a:t>
            </a:r>
            <a:r>
              <a:rPr lang="zh-CN" altLang="en-US" sz="1050" dirty="0">
                <a:solidFill>
                  <a:srgbClr val="999999"/>
                </a:solidFill>
                <a:latin typeface="Courier New" panose="02070309020205020404" pitchFamily="49" charset="0"/>
                <a:cs typeface="Courier New" panose="02070309020205020404" pitchFamily="49" charset="0"/>
              </a:rPr>
              <a:t>搜索区域 </a:t>
            </a:r>
            <a:r>
              <a:rPr lang="en-US" altLang="zh-CN" sz="1050" dirty="0">
                <a:solidFill>
                  <a:srgbClr val="999999"/>
                </a:solidFill>
                <a:latin typeface="Courier New" panose="02070309020205020404" pitchFamily="49" charset="0"/>
                <a:cs typeface="Courier New" panose="02070309020205020404" pitchFamily="49" charset="0"/>
              </a:rPr>
              <a:t>--&gt;</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0D0D0D"/>
                </a:solidFill>
                <a:latin typeface="Courier New" panose="02070309020205020404" pitchFamily="49" charset="0"/>
                <a:cs typeface="Courier New" panose="02070309020205020404" pitchFamily="49" charset="0"/>
              </a:rPr>
              <a:t>&lt;</a:t>
            </a:r>
            <a:r>
              <a:rPr lang="en-US" altLang="zh-CN" sz="1050" dirty="0">
                <a:solidFill>
                  <a:srgbClr val="F92672"/>
                </a:solidFill>
                <a:latin typeface="Courier New" panose="02070309020205020404" pitchFamily="49" charset="0"/>
                <a:cs typeface="Courier New" panose="02070309020205020404" pitchFamily="49" charset="0"/>
              </a:rPr>
              <a:t>div</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F77C00"/>
                </a:solidFill>
                <a:latin typeface="Courier New" panose="02070309020205020404" pitchFamily="49" charset="0"/>
                <a:cs typeface="Courier New" panose="02070309020205020404" pitchFamily="49" charset="0"/>
              </a:rPr>
              <a:t>class</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"search-box"</a:t>
            </a:r>
            <a:r>
              <a:rPr lang="en-US" altLang="zh-CN" sz="1050" dirty="0">
                <a:solidFill>
                  <a:srgbClr val="0D0D0D"/>
                </a:solidFill>
                <a:latin typeface="Courier New" panose="02070309020205020404" pitchFamily="49" charset="0"/>
                <a:cs typeface="Courier New" panose="02070309020205020404" pitchFamily="49" charset="0"/>
              </a:rPr>
              <a:t>&gt;&lt;/</a:t>
            </a:r>
            <a:r>
              <a:rPr lang="en-US" altLang="zh-CN" sz="1050" dirty="0">
                <a:solidFill>
                  <a:srgbClr val="F92672"/>
                </a:solidFill>
                <a:latin typeface="Courier New" panose="02070309020205020404" pitchFamily="49" charset="0"/>
                <a:cs typeface="Courier New" panose="02070309020205020404" pitchFamily="49" charset="0"/>
              </a:rPr>
              <a:t>div</a:t>
            </a:r>
            <a:r>
              <a:rPr lang="en-US" altLang="zh-CN" sz="1050" dirty="0">
                <a:solidFill>
                  <a:srgbClr val="0D0D0D"/>
                </a:solidFill>
                <a:latin typeface="Courier New" panose="02070309020205020404" pitchFamily="49" charset="0"/>
                <a:cs typeface="Courier New" panose="02070309020205020404" pitchFamily="49" charset="0"/>
              </a:rPr>
              <a:t>&gt;</a:t>
            </a:r>
          </a:p>
          <a:p>
            <a:pPr>
              <a:lnSpc>
                <a:spcPct val="150000"/>
              </a:lnSpc>
            </a:pPr>
            <a:br>
              <a:rPr lang="en-US" altLang="zh-CN" sz="1050" dirty="0">
                <a:solidFill>
                  <a:srgbClr val="0D0D0D"/>
                </a:solidFill>
                <a:latin typeface="Courier New" panose="02070309020205020404" pitchFamily="49" charset="0"/>
                <a:cs typeface="Courier New" panose="02070309020205020404" pitchFamily="49" charset="0"/>
              </a:rPr>
            </a:b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b="1" dirty="0">
                <a:solidFill>
                  <a:srgbClr val="050505"/>
                </a:solidFill>
                <a:latin typeface="Courier New" panose="02070309020205020404" pitchFamily="49" charset="0"/>
                <a:cs typeface="Courier New" panose="02070309020205020404" pitchFamily="49" charset="0"/>
              </a:rPr>
              <a:t>&lt;!-- </a:t>
            </a:r>
            <a:r>
              <a:rPr lang="zh-CN" altLang="en-US" sz="1050" b="1" dirty="0">
                <a:solidFill>
                  <a:srgbClr val="050505"/>
                </a:solidFill>
                <a:latin typeface="Courier New" panose="02070309020205020404" pitchFamily="49" charset="0"/>
                <a:cs typeface="Courier New" panose="02070309020205020404" pitchFamily="49" charset="0"/>
              </a:rPr>
              <a:t>搜索建议列表 </a:t>
            </a:r>
            <a:r>
              <a:rPr lang="en-US" altLang="zh-CN" sz="1050" b="1" dirty="0">
                <a:solidFill>
                  <a:srgbClr val="050505"/>
                </a:solidFill>
                <a:latin typeface="Courier New" panose="02070309020205020404" pitchFamily="49" charset="0"/>
                <a:cs typeface="Courier New" panose="02070309020205020404" pitchFamily="49" charset="0"/>
              </a:rPr>
              <a:t>--&gt;</a:t>
            </a:r>
            <a:endParaRPr lang="zh-CN" altLang="en-US" sz="1050" b="1" dirty="0">
              <a:solidFill>
                <a:srgbClr val="050505"/>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D0D0D"/>
                </a:solidFill>
                <a:latin typeface="Courier New" panose="02070309020205020404" pitchFamily="49" charset="0"/>
                <a:cs typeface="Courier New" panose="02070309020205020404" pitchFamily="49" charset="0"/>
              </a:rPr>
              <a:t>    </a:t>
            </a:r>
            <a:r>
              <a:rPr lang="en-US" altLang="zh-CN" sz="1050" b="1" dirty="0">
                <a:solidFill>
                  <a:srgbClr val="0D0D0D"/>
                </a:solidFill>
                <a:latin typeface="Courier New" panose="02070309020205020404" pitchFamily="49" charset="0"/>
                <a:cs typeface="Courier New" panose="02070309020205020404" pitchFamily="49" charset="0"/>
              </a:rPr>
              <a:t>&lt;</a:t>
            </a:r>
            <a:r>
              <a:rPr lang="en-US" altLang="zh-CN" sz="1050" b="1" dirty="0">
                <a:solidFill>
                  <a:srgbClr val="F92672"/>
                </a:solidFill>
                <a:latin typeface="Courier New" panose="02070309020205020404" pitchFamily="49" charset="0"/>
                <a:cs typeface="Courier New" panose="02070309020205020404" pitchFamily="49" charset="0"/>
              </a:rPr>
              <a:t>div</a:t>
            </a:r>
            <a:r>
              <a:rPr lang="en-US" altLang="zh-CN" sz="1050" b="1" dirty="0">
                <a:solidFill>
                  <a:srgbClr val="0D0D0D"/>
                </a:solidFill>
                <a:latin typeface="Courier New" panose="02070309020205020404" pitchFamily="49" charset="0"/>
                <a:cs typeface="Courier New" panose="02070309020205020404" pitchFamily="49" charset="0"/>
              </a:rPr>
              <a:t> </a:t>
            </a:r>
            <a:r>
              <a:rPr lang="en-US" altLang="zh-CN" sz="1050" b="1" dirty="0">
                <a:solidFill>
                  <a:srgbClr val="F77C00"/>
                </a:solidFill>
                <a:latin typeface="Courier New" panose="02070309020205020404" pitchFamily="49" charset="0"/>
                <a:cs typeface="Courier New" panose="02070309020205020404" pitchFamily="49" charset="0"/>
              </a:rPr>
              <a:t>id</a:t>
            </a:r>
            <a:r>
              <a:rPr lang="en-US" altLang="zh-CN" sz="1050" b="1" dirty="0">
                <a:solidFill>
                  <a:srgbClr val="0D0D0D"/>
                </a:solidFill>
                <a:latin typeface="Courier New" panose="02070309020205020404" pitchFamily="49" charset="0"/>
                <a:cs typeface="Courier New" panose="02070309020205020404" pitchFamily="49" charset="0"/>
              </a:rPr>
              <a:t>=</a:t>
            </a:r>
            <a:r>
              <a:rPr lang="en-US" altLang="zh-CN" sz="1050" b="1" dirty="0">
                <a:solidFill>
                  <a:srgbClr val="1794FA"/>
                </a:solidFill>
                <a:latin typeface="Courier New" panose="02070309020205020404" pitchFamily="49" charset="0"/>
                <a:cs typeface="Courier New" panose="02070309020205020404" pitchFamily="49" charset="0"/>
              </a:rPr>
              <a:t>"suggest-list"</a:t>
            </a:r>
            <a:r>
              <a:rPr lang="en-US" altLang="zh-CN" sz="1050" b="1" dirty="0">
                <a:solidFill>
                  <a:srgbClr val="0D0D0D"/>
                </a:solidFill>
                <a:latin typeface="Courier New" panose="02070309020205020404" pitchFamily="49" charset="0"/>
                <a:cs typeface="Courier New" panose="02070309020205020404" pitchFamily="49" charset="0"/>
              </a:rPr>
              <a:t>&gt;&lt;/</a:t>
            </a:r>
            <a:r>
              <a:rPr lang="en-US" altLang="zh-CN" sz="1050" b="1" dirty="0">
                <a:solidFill>
                  <a:srgbClr val="F92672"/>
                </a:solidFill>
                <a:latin typeface="Courier New" panose="02070309020205020404" pitchFamily="49" charset="0"/>
                <a:cs typeface="Courier New" panose="02070309020205020404" pitchFamily="49" charset="0"/>
              </a:rPr>
              <a:t>div</a:t>
            </a:r>
            <a:r>
              <a:rPr lang="en-US" altLang="zh-CN" sz="1050" b="1"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&lt;/</a:t>
            </a:r>
            <a:r>
              <a:rPr lang="en-US" altLang="zh-CN" sz="1050" dirty="0">
                <a:solidFill>
                  <a:srgbClr val="F92672"/>
                </a:solidFill>
                <a:latin typeface="Courier New" panose="02070309020205020404" pitchFamily="49" charset="0"/>
                <a:cs typeface="Courier New" panose="02070309020205020404" pitchFamily="49" charset="0"/>
              </a:rPr>
              <a:t>div</a:t>
            </a:r>
            <a:r>
              <a:rPr lang="en-US" altLang="zh-CN" sz="1050" dirty="0">
                <a:solidFill>
                  <a:srgbClr val="0D0D0D"/>
                </a:solidFill>
                <a:latin typeface="Courier New" panose="02070309020205020404" pitchFamily="49" charset="0"/>
                <a:cs typeface="Courier New" panose="02070309020205020404" pitchFamily="49" charset="0"/>
              </a:rPr>
              <a:t>&gt;</a:t>
            </a:r>
          </a:p>
          <a:p>
            <a:pPr>
              <a:lnSpc>
                <a:spcPct val="150000"/>
              </a:lnSpc>
            </a:pPr>
            <a:endParaRPr lang="en-US" altLang="zh-CN"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3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渲染建议列表的</a:t>
            </a:r>
            <a:r>
              <a:rPr lang="en-US" altLang="zh-CN" dirty="0"/>
              <a:t>UI</a:t>
            </a:r>
            <a:r>
              <a:rPr lang="zh-CN" altLang="en-US" dirty="0"/>
              <a:t>结构</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定义模板结构</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E884884-1C4E-42C2-BCAB-A6021B0EBB81}"/>
              </a:ext>
            </a:extLst>
          </p:cNvPr>
          <p:cNvSpPr/>
          <p:nvPr/>
        </p:nvSpPr>
        <p:spPr bwMode="auto">
          <a:xfrm>
            <a:off x="935287" y="2117630"/>
            <a:ext cx="7196271" cy="175671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898607C0-0ED5-4BF4-A9C5-DC764282BE09}"/>
              </a:ext>
            </a:extLst>
          </p:cNvPr>
          <p:cNvSpPr/>
          <p:nvPr/>
        </p:nvSpPr>
        <p:spPr bwMode="auto">
          <a:xfrm>
            <a:off x="1041263" y="2205456"/>
            <a:ext cx="6958043" cy="1526380"/>
          </a:xfrm>
          <a:prstGeom prst="rect">
            <a:avLst/>
          </a:prstGeom>
        </p:spPr>
        <p:txBody>
          <a:bodyPr wrap="square">
            <a:spAutoFit/>
          </a:bodyPr>
          <a:lstStyle/>
          <a:p>
            <a:pPr>
              <a:lnSpc>
                <a:spcPct val="150000"/>
              </a:lnSpc>
            </a:pPr>
            <a:r>
              <a:rPr lang="zh-CN" altLang="en-US"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&lt;!-- </a:t>
            </a:r>
            <a:r>
              <a:rPr lang="zh-CN" altLang="en-US" sz="1050" dirty="0">
                <a:solidFill>
                  <a:srgbClr val="999999"/>
                </a:solidFill>
                <a:latin typeface="Courier New" panose="02070309020205020404" pitchFamily="49" charset="0"/>
                <a:cs typeface="Courier New" panose="02070309020205020404" pitchFamily="49" charset="0"/>
              </a:rPr>
              <a:t>模板结构 </a:t>
            </a:r>
            <a:r>
              <a:rPr lang="en-US" altLang="zh-CN" sz="1050" dirty="0">
                <a:solidFill>
                  <a:srgbClr val="999999"/>
                </a:solidFill>
                <a:latin typeface="Courier New" panose="02070309020205020404" pitchFamily="49" charset="0"/>
                <a:cs typeface="Courier New" panose="02070309020205020404" pitchFamily="49" charset="0"/>
              </a:rPr>
              <a:t>--&gt;</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0D0D0D"/>
                </a:solidFill>
                <a:latin typeface="Courier New" panose="02070309020205020404" pitchFamily="49" charset="0"/>
                <a:cs typeface="Courier New" panose="02070309020205020404" pitchFamily="49" charset="0"/>
              </a:rPr>
              <a:t>&lt;</a:t>
            </a:r>
            <a:r>
              <a:rPr lang="en-US" altLang="zh-CN" sz="1050" dirty="0">
                <a:solidFill>
                  <a:srgbClr val="F92672"/>
                </a:solidFill>
                <a:latin typeface="Courier New" panose="02070309020205020404" pitchFamily="49" charset="0"/>
                <a:cs typeface="Courier New" panose="02070309020205020404" pitchFamily="49" charset="0"/>
              </a:rPr>
              <a:t>script</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F77C00"/>
                </a:solidFill>
                <a:latin typeface="Courier New" panose="02070309020205020404" pitchFamily="49" charset="0"/>
                <a:cs typeface="Courier New" panose="02070309020205020404" pitchFamily="49" charset="0"/>
              </a:rPr>
              <a:t>type</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"text/html"</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F77C00"/>
                </a:solidFill>
                <a:latin typeface="Courier New" panose="02070309020205020404" pitchFamily="49" charset="0"/>
                <a:cs typeface="Courier New" panose="02070309020205020404" pitchFamily="49" charset="0"/>
              </a:rPr>
              <a:t>id</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tpl-suggestList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{{each </a:t>
            </a:r>
            <a:r>
              <a:rPr lang="en-US" altLang="zh-CN" sz="1050" b="1" dirty="0">
                <a:solidFill>
                  <a:srgbClr val="0D0D0D"/>
                </a:solidFill>
                <a:latin typeface="Courier New" panose="02070309020205020404" pitchFamily="49" charset="0"/>
                <a:cs typeface="Courier New" panose="02070309020205020404" pitchFamily="49" charset="0"/>
              </a:rPr>
              <a:t>result</a:t>
            </a:r>
            <a:r>
              <a:rPr lang="en-US" altLang="zh-CN" sz="105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&lt;</a:t>
            </a:r>
            <a:r>
              <a:rPr lang="en-US" altLang="zh-CN" sz="1050" dirty="0">
                <a:solidFill>
                  <a:srgbClr val="F92672"/>
                </a:solidFill>
                <a:latin typeface="Courier New" panose="02070309020205020404" pitchFamily="49" charset="0"/>
                <a:cs typeface="Courier New" panose="02070309020205020404" pitchFamily="49" charset="0"/>
              </a:rPr>
              <a:t>div</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F77C00"/>
                </a:solidFill>
                <a:latin typeface="Courier New" panose="02070309020205020404" pitchFamily="49" charset="0"/>
                <a:cs typeface="Courier New" panose="02070309020205020404" pitchFamily="49" charset="0"/>
              </a:rPr>
              <a:t>class</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"suggest-item"</a:t>
            </a:r>
            <a:r>
              <a:rPr lang="en-US" altLang="zh-CN" sz="1050" dirty="0">
                <a:solidFill>
                  <a:srgbClr val="0D0D0D"/>
                </a:solidFill>
                <a:latin typeface="Courier New" panose="02070309020205020404" pitchFamily="49" charset="0"/>
                <a:cs typeface="Courier New" panose="02070309020205020404" pitchFamily="49" charset="0"/>
              </a:rPr>
              <a:t>&gt;{{</a:t>
            </a:r>
            <a:r>
              <a:rPr lang="en-US" altLang="zh-CN" sz="1050" b="1" dirty="0">
                <a:solidFill>
                  <a:srgbClr val="0D0D0D"/>
                </a:solidFill>
                <a:latin typeface="Courier New" panose="02070309020205020404" pitchFamily="49" charset="0"/>
                <a:cs typeface="Courier New" panose="02070309020205020404" pitchFamily="49" charset="0"/>
              </a:rPr>
              <a:t>$value[0]</a:t>
            </a:r>
            <a:r>
              <a:rPr lang="en-US" altLang="zh-CN" sz="1050" dirty="0">
                <a:solidFill>
                  <a:srgbClr val="0D0D0D"/>
                </a:solidFill>
                <a:latin typeface="Courier New" panose="02070309020205020404" pitchFamily="49" charset="0"/>
                <a:cs typeface="Courier New" panose="02070309020205020404" pitchFamily="49" charset="0"/>
              </a:rPr>
              <a:t>}}&lt;/</a:t>
            </a:r>
            <a:r>
              <a:rPr lang="en-US" altLang="zh-CN" sz="1050" dirty="0">
                <a:solidFill>
                  <a:srgbClr val="F92672"/>
                </a:solidFill>
                <a:latin typeface="Courier New" panose="02070309020205020404" pitchFamily="49" charset="0"/>
                <a:cs typeface="Courier New" panose="02070309020205020404" pitchFamily="49" charset="0"/>
              </a:rPr>
              <a:t>div</a:t>
            </a:r>
            <a:r>
              <a:rPr lang="en-US" altLang="zh-CN" sz="105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{{/each}}</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&lt;/</a:t>
            </a:r>
            <a:r>
              <a:rPr lang="en-US" altLang="zh-CN" sz="1050" dirty="0">
                <a:solidFill>
                  <a:srgbClr val="F92672"/>
                </a:solidFill>
                <a:latin typeface="Courier New" panose="02070309020205020404" pitchFamily="49" charset="0"/>
                <a:cs typeface="Courier New" panose="02070309020205020404" pitchFamily="49" charset="0"/>
              </a:rPr>
              <a:t>script</a:t>
            </a:r>
            <a:r>
              <a:rPr lang="en-US" altLang="zh-CN" sz="1050" dirty="0">
                <a:solidFill>
                  <a:srgbClr val="0D0D0D"/>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19637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渲染建议列表的</a:t>
            </a:r>
            <a:r>
              <a:rPr lang="en-US" altLang="zh-CN" dirty="0"/>
              <a:t>UI</a:t>
            </a:r>
            <a:r>
              <a:rPr lang="zh-CN" altLang="en-US" dirty="0"/>
              <a:t>结构</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定义渲染模板结构的函数</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E884884-1C4E-42C2-BCAB-A6021B0EBB81}"/>
              </a:ext>
            </a:extLst>
          </p:cNvPr>
          <p:cNvSpPr/>
          <p:nvPr/>
        </p:nvSpPr>
        <p:spPr bwMode="auto">
          <a:xfrm>
            <a:off x="935287" y="2117630"/>
            <a:ext cx="7196271" cy="267789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898607C0-0ED5-4BF4-A9C5-DC764282BE09}"/>
              </a:ext>
            </a:extLst>
          </p:cNvPr>
          <p:cNvSpPr/>
          <p:nvPr/>
        </p:nvSpPr>
        <p:spPr bwMode="auto">
          <a:xfrm>
            <a:off x="1041263" y="2205456"/>
            <a:ext cx="6958043" cy="2495876"/>
          </a:xfrm>
          <a:prstGeom prst="rect">
            <a:avLst/>
          </a:prstGeom>
        </p:spPr>
        <p:txBody>
          <a:bodyPr wrap="square">
            <a:spAutoFit/>
          </a:bodyPr>
          <a:lstStyle/>
          <a:p>
            <a:pPr>
              <a:lnSpc>
                <a:spcPct val="150000"/>
              </a:lnSpc>
            </a:pPr>
            <a:r>
              <a:rPr lang="en-US" altLang="zh-CN" sz="1050" dirty="0">
                <a:solidFill>
                  <a:srgbClr val="999999"/>
                </a:solidFill>
                <a:latin typeface="Courier New" panose="02070309020205020404" pitchFamily="49" charset="0"/>
                <a:cs typeface="Courier New" panose="02070309020205020404" pitchFamily="49" charset="0"/>
              </a:rPr>
              <a:t> // </a:t>
            </a:r>
            <a:r>
              <a:rPr lang="zh-CN" altLang="en-US" sz="1050" dirty="0">
                <a:solidFill>
                  <a:srgbClr val="999999"/>
                </a:solidFill>
                <a:latin typeface="Courier New" panose="02070309020205020404" pitchFamily="49" charset="0"/>
                <a:cs typeface="Courier New" panose="02070309020205020404" pitchFamily="49" charset="0"/>
              </a:rPr>
              <a:t>渲染建议列表</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err="1">
                <a:solidFill>
                  <a:srgbClr val="1DA11D"/>
                </a:solidFill>
                <a:latin typeface="Courier New" panose="02070309020205020404" pitchFamily="49" charset="0"/>
                <a:cs typeface="Courier New" panose="02070309020205020404" pitchFamily="49" charset="0"/>
              </a:rPr>
              <a:t>renderSuggestList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i="1" dirty="0">
                <a:solidFill>
                  <a:srgbClr val="FF960D"/>
                </a:solidFill>
                <a:latin typeface="Courier New" panose="02070309020205020404" pitchFamily="49" charset="0"/>
                <a:cs typeface="Courier New" panose="02070309020205020404" pitchFamily="49" charset="0"/>
              </a:rPr>
              <a:t>res</a:t>
            </a:r>
            <a:r>
              <a:rPr lang="en-US" altLang="zh-CN" sz="105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 </a:t>
            </a:r>
            <a:r>
              <a:rPr lang="zh-CN" altLang="en-US" sz="1050" dirty="0">
                <a:solidFill>
                  <a:srgbClr val="050505"/>
                </a:solidFill>
                <a:latin typeface="Courier New" panose="02070309020205020404" pitchFamily="49" charset="0"/>
                <a:cs typeface="Courier New" panose="02070309020205020404" pitchFamily="49" charset="0"/>
              </a:rPr>
              <a:t>如果没有需要渲染的数据，则直接 </a:t>
            </a:r>
            <a:r>
              <a:rPr lang="en-US" altLang="zh-CN" sz="1050" dirty="0">
                <a:solidFill>
                  <a:srgbClr val="050505"/>
                </a:solidFill>
                <a:latin typeface="Courier New" panose="02070309020205020404" pitchFamily="49" charset="0"/>
                <a:cs typeface="Courier New" panose="02070309020205020404" pitchFamily="49" charset="0"/>
              </a:rPr>
              <a:t>return</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if</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res.result.length</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&lt;=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0025F5"/>
                </a:solidFill>
                <a:latin typeface="Courier New" panose="02070309020205020404" pitchFamily="49" charset="0"/>
                <a:cs typeface="Courier New" panose="02070309020205020404" pitchFamily="49" charset="0"/>
              </a:rPr>
              <a:t>0</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return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'#suggest-list'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empty</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hide</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 </a:t>
            </a:r>
            <a:r>
              <a:rPr lang="zh-CN" altLang="en-US" sz="1050" dirty="0">
                <a:solidFill>
                  <a:srgbClr val="050505"/>
                </a:solidFill>
                <a:latin typeface="Courier New" panose="02070309020205020404" pitchFamily="49" charset="0"/>
                <a:cs typeface="Courier New" panose="02070309020205020404" pitchFamily="49" charset="0"/>
              </a:rPr>
              <a:t>渲染模板结构</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var</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htmlStr</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template</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tpl-suggestList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res)</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'#suggest-list'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html</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err="1">
                <a:solidFill>
                  <a:srgbClr val="050505"/>
                </a:solidFill>
                <a:latin typeface="Courier New" panose="02070309020205020404" pitchFamily="49" charset="0"/>
                <a:cs typeface="Courier New" panose="02070309020205020404" pitchFamily="49" charset="0"/>
              </a:rPr>
              <a:t>htmlStr</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show</a:t>
            </a:r>
            <a:r>
              <a:rPr lang="en-US" altLang="zh-CN" sz="105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709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渲染建议列表的</a:t>
            </a:r>
            <a:r>
              <a:rPr lang="en-US" altLang="zh-CN" dirty="0"/>
              <a:t>UI</a:t>
            </a:r>
            <a:r>
              <a:rPr lang="zh-CN" altLang="en-US" dirty="0"/>
              <a:t>结构</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搜索关键词为空时隐藏搜索建议列表</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E884884-1C4E-42C2-BCAB-A6021B0EBB81}"/>
              </a:ext>
            </a:extLst>
          </p:cNvPr>
          <p:cNvSpPr/>
          <p:nvPr/>
        </p:nvSpPr>
        <p:spPr bwMode="auto">
          <a:xfrm>
            <a:off x="935287" y="2117630"/>
            <a:ext cx="7196271" cy="267789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898607C0-0ED5-4BF4-A9C5-DC764282BE09}"/>
              </a:ext>
            </a:extLst>
          </p:cNvPr>
          <p:cNvSpPr/>
          <p:nvPr/>
        </p:nvSpPr>
        <p:spPr bwMode="auto">
          <a:xfrm>
            <a:off x="1041263" y="2205456"/>
            <a:ext cx="6958043" cy="2495876"/>
          </a:xfrm>
          <a:prstGeom prst="rect">
            <a:avLst/>
          </a:prstGeom>
        </p:spPr>
        <p:txBody>
          <a:bodyPr wrap="square">
            <a:spAutoFit/>
          </a:bodyPr>
          <a:lstStyle/>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ipt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on</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keyup</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获取用户输入的内容</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var</a:t>
            </a:r>
            <a:r>
              <a:rPr lang="en-US" altLang="zh-CN" sz="1050" dirty="0">
                <a:solidFill>
                  <a:srgbClr val="050505"/>
                </a:solidFill>
                <a:latin typeface="Courier New" panose="02070309020205020404" pitchFamily="49" charset="0"/>
                <a:cs typeface="Courier New" panose="02070309020205020404" pitchFamily="49" charset="0"/>
              </a:rPr>
              <a:t> keywords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(this).</a:t>
            </a:r>
            <a:r>
              <a:rPr lang="en-US" altLang="zh-CN" sz="1050" b="1" dirty="0" err="1">
                <a:solidFill>
                  <a:srgbClr val="1DA11D"/>
                </a:solidFill>
                <a:latin typeface="Courier New" panose="02070309020205020404" pitchFamily="49" charset="0"/>
                <a:cs typeface="Courier New" panose="02070309020205020404" pitchFamily="49" charset="0"/>
              </a:rPr>
              <a:t>val</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trim</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判断用户输入的内容是否为空</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if</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keywords.length</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&lt;=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0025F5"/>
                </a:solidFill>
                <a:latin typeface="Courier New" panose="02070309020205020404" pitchFamily="49" charset="0"/>
                <a:cs typeface="Courier New" panose="02070309020205020404" pitchFamily="49" charset="0"/>
              </a:rPr>
              <a:t>0</a:t>
            </a:r>
            <a:r>
              <a:rPr lang="en-US" altLang="zh-CN" sz="105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050505"/>
                </a:solidFill>
                <a:latin typeface="Courier New" panose="02070309020205020404" pitchFamily="49" charset="0"/>
                <a:cs typeface="Courier New" panose="02070309020205020404" pitchFamily="49" charset="0"/>
              </a:rPr>
              <a:t>// </a:t>
            </a:r>
            <a:r>
              <a:rPr lang="zh-CN" altLang="en-US" sz="1050" b="1" dirty="0">
                <a:solidFill>
                  <a:srgbClr val="050505"/>
                </a:solidFill>
                <a:latin typeface="Courier New" panose="02070309020205020404" pitchFamily="49" charset="0"/>
                <a:cs typeface="Courier New" panose="02070309020205020404" pitchFamily="49" charset="0"/>
              </a:rPr>
              <a:t>如果关键词为空，则清空后隐藏搜索建议列表</a:t>
            </a:r>
            <a:endParaRPr lang="en-US" altLang="zh-CN" sz="1050" b="1"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return</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'#suggest-list'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empty</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hide</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err="1">
                <a:solidFill>
                  <a:srgbClr val="1DA11D"/>
                </a:solidFill>
                <a:latin typeface="Courier New" panose="02070309020205020404" pitchFamily="49" charset="0"/>
                <a:cs typeface="Courier New" panose="02070309020205020404" pitchFamily="49" charset="0"/>
              </a:rPr>
              <a:t>getSuggestList</a:t>
            </a:r>
            <a:r>
              <a:rPr lang="en-US" altLang="zh-CN" sz="1050" dirty="0">
                <a:solidFill>
                  <a:srgbClr val="050505"/>
                </a:solidFill>
                <a:latin typeface="Courier New" panose="02070309020205020404" pitchFamily="49" charset="0"/>
                <a:cs typeface="Courier New" panose="02070309020205020404" pitchFamily="49" charset="0"/>
              </a:rPr>
              <a:t>(keywords)</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533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输入框的防抖</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什么是防抖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7" name="内容占位符 5">
            <a:extLst>
              <a:ext uri="{FF2B5EF4-FFF2-40B4-BE49-F238E27FC236}">
                <a16:creationId xmlns:a16="http://schemas.microsoft.com/office/drawing/2014/main" id="{08285BB7-516B-42C2-A930-22DAAE1CAFFA}"/>
              </a:ext>
            </a:extLst>
          </p:cNvPr>
          <p:cNvSpPr>
            <a:spLocks noGrp="1"/>
          </p:cNvSpPr>
          <p:nvPr>
            <p:ph sz="half" idx="14"/>
          </p:nvPr>
        </p:nvSpPr>
        <p:spPr>
          <a:xfrm>
            <a:off x="848377" y="2123999"/>
            <a:ext cx="7144156" cy="361814"/>
          </a:xfrm>
        </p:spPr>
        <p:txBody>
          <a:bodyPr>
            <a:noAutofit/>
          </a:bodyPr>
          <a:lstStyle/>
          <a:p>
            <a:r>
              <a:rPr lang="zh-CN" altLang="en-US" b="1" dirty="0">
                <a:solidFill>
                  <a:srgbClr val="FF0000"/>
                </a:solidFill>
              </a:rPr>
              <a:t>防抖策略</a:t>
            </a:r>
            <a:r>
              <a:rPr lang="zh-CN" altLang="en-US" dirty="0">
                <a:solidFill>
                  <a:schemeClr val="tx1"/>
                </a:solidFill>
              </a:rPr>
              <a:t>（</a:t>
            </a:r>
            <a:r>
              <a:rPr lang="en-US" altLang="zh-CN" dirty="0">
                <a:solidFill>
                  <a:schemeClr val="tx1"/>
                </a:solidFill>
              </a:rPr>
              <a:t>debounce</a:t>
            </a:r>
            <a:r>
              <a:rPr lang="zh-CN" altLang="en-US" dirty="0">
                <a:solidFill>
                  <a:schemeClr val="tx1"/>
                </a:solidFill>
              </a:rPr>
              <a:t>）是当事件被触发后，</a:t>
            </a:r>
            <a:r>
              <a:rPr lang="zh-CN" altLang="en-US" dirty="0">
                <a:solidFill>
                  <a:srgbClr val="FF0000"/>
                </a:solidFill>
              </a:rPr>
              <a:t>延迟 </a:t>
            </a:r>
            <a:r>
              <a:rPr lang="en-US" altLang="zh-CN" dirty="0">
                <a:solidFill>
                  <a:srgbClr val="FF0000"/>
                </a:solidFill>
              </a:rPr>
              <a:t>n </a:t>
            </a:r>
            <a:r>
              <a:rPr lang="zh-CN" altLang="en-US" dirty="0">
                <a:solidFill>
                  <a:srgbClr val="FF0000"/>
                </a:solidFill>
              </a:rPr>
              <a:t>秒</a:t>
            </a:r>
            <a:r>
              <a:rPr lang="zh-CN" altLang="en-US" dirty="0">
                <a:solidFill>
                  <a:schemeClr val="tx1"/>
                </a:solidFill>
              </a:rPr>
              <a:t>后再</a:t>
            </a:r>
            <a:r>
              <a:rPr lang="zh-CN" altLang="en-US" dirty="0">
                <a:solidFill>
                  <a:srgbClr val="FF0000"/>
                </a:solidFill>
              </a:rPr>
              <a:t>执行回调</a:t>
            </a:r>
            <a:r>
              <a:rPr lang="zh-CN" altLang="en-US" dirty="0">
                <a:solidFill>
                  <a:schemeClr val="tx1"/>
                </a:solidFill>
              </a:rPr>
              <a:t>，如果在这 </a:t>
            </a:r>
            <a:r>
              <a:rPr lang="en-US" altLang="zh-CN" dirty="0">
                <a:solidFill>
                  <a:srgbClr val="047FFD"/>
                </a:solidFill>
              </a:rPr>
              <a:t>n </a:t>
            </a:r>
            <a:r>
              <a:rPr lang="zh-CN" altLang="en-US" dirty="0">
                <a:solidFill>
                  <a:srgbClr val="047FFD"/>
                </a:solidFill>
              </a:rPr>
              <a:t>秒内事件又被触发</a:t>
            </a:r>
            <a:r>
              <a:rPr lang="zh-CN" altLang="en-US" dirty="0">
                <a:solidFill>
                  <a:schemeClr val="tx1"/>
                </a:solidFill>
              </a:rPr>
              <a:t>，则</a:t>
            </a:r>
            <a:r>
              <a:rPr lang="zh-CN" altLang="en-US" dirty="0">
                <a:solidFill>
                  <a:srgbClr val="047FFD"/>
                </a:solidFill>
              </a:rPr>
              <a:t>重新计时</a:t>
            </a:r>
            <a:r>
              <a:rPr lang="zh-CN" altLang="en-US" dirty="0">
                <a:solidFill>
                  <a:schemeClr val="tx1"/>
                </a:solidFill>
              </a:rPr>
              <a:t>。</a:t>
            </a:r>
            <a:endParaRPr lang="en-US" altLang="zh-CN" dirty="0">
              <a:solidFill>
                <a:schemeClr val="tx1"/>
              </a:solidFill>
            </a:endParaRPr>
          </a:p>
        </p:txBody>
      </p:sp>
      <p:pic>
        <p:nvPicPr>
          <p:cNvPr id="3" name="图片 2">
            <a:extLst>
              <a:ext uri="{FF2B5EF4-FFF2-40B4-BE49-F238E27FC236}">
                <a16:creationId xmlns:a16="http://schemas.microsoft.com/office/drawing/2014/main" id="{4705CE14-1364-465D-B8DB-2FC23535F8A4}"/>
              </a:ext>
            </a:extLst>
          </p:cNvPr>
          <p:cNvPicPr>
            <a:picLocks noChangeAspect="1"/>
          </p:cNvPicPr>
          <p:nvPr/>
        </p:nvPicPr>
        <p:blipFill>
          <a:blip r:embed="rId2"/>
          <a:stretch>
            <a:fillRect/>
          </a:stretch>
        </p:blipFill>
        <p:spPr>
          <a:xfrm>
            <a:off x="919767" y="2540243"/>
            <a:ext cx="4170943" cy="2436543"/>
          </a:xfrm>
          <a:prstGeom prst="rect">
            <a:avLst/>
          </a:prstGeom>
        </p:spPr>
      </p:pic>
      <p:pic>
        <p:nvPicPr>
          <p:cNvPr id="4" name="图片 3">
            <a:extLst>
              <a:ext uri="{FF2B5EF4-FFF2-40B4-BE49-F238E27FC236}">
                <a16:creationId xmlns:a16="http://schemas.microsoft.com/office/drawing/2014/main" id="{C19DC00B-AB7A-4B6C-A2D6-8435CC0C2629}"/>
              </a:ext>
            </a:extLst>
          </p:cNvPr>
          <p:cNvPicPr>
            <a:picLocks noChangeAspect="1"/>
          </p:cNvPicPr>
          <p:nvPr/>
        </p:nvPicPr>
        <p:blipFill>
          <a:blip r:embed="rId3"/>
          <a:stretch>
            <a:fillRect/>
          </a:stretch>
        </p:blipFill>
        <p:spPr>
          <a:xfrm>
            <a:off x="5090710" y="2809556"/>
            <a:ext cx="3141543" cy="1871557"/>
          </a:xfrm>
          <a:prstGeom prst="rect">
            <a:avLst/>
          </a:prstGeom>
        </p:spPr>
      </p:pic>
    </p:spTree>
    <p:extLst>
      <p:ext uri="{BB962C8B-B14F-4D97-AF65-F5344CB8AC3E}">
        <p14:creationId xmlns:p14="http://schemas.microsoft.com/office/powerpoint/2010/main" val="167506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输入框的防抖</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防抖的应用场景</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7" name="内容占位符 5">
            <a:extLst>
              <a:ext uri="{FF2B5EF4-FFF2-40B4-BE49-F238E27FC236}">
                <a16:creationId xmlns:a16="http://schemas.microsoft.com/office/drawing/2014/main" id="{08285BB7-516B-42C2-A930-22DAAE1CAFFA}"/>
              </a:ext>
            </a:extLst>
          </p:cNvPr>
          <p:cNvSpPr>
            <a:spLocks noGrp="1"/>
          </p:cNvSpPr>
          <p:nvPr>
            <p:ph sz="half" idx="14"/>
          </p:nvPr>
        </p:nvSpPr>
        <p:spPr>
          <a:xfrm>
            <a:off x="848377" y="2123999"/>
            <a:ext cx="6737350" cy="1323628"/>
          </a:xfrm>
        </p:spPr>
        <p:txBody>
          <a:bodyPr>
            <a:noAutofit/>
          </a:bodyPr>
          <a:lstStyle/>
          <a:p>
            <a:r>
              <a:rPr lang="zh-CN" altLang="en-US" dirty="0">
                <a:solidFill>
                  <a:schemeClr val="tx1"/>
                </a:solidFill>
              </a:rPr>
              <a:t>用户在输入框中连续输入一串字符时，可以通过防抖策略，只在输入完后，才执行查询的请求，这样可以有效减少请求次数，节约请求资源；</a:t>
            </a:r>
          </a:p>
        </p:txBody>
      </p:sp>
    </p:spTree>
    <p:extLst>
      <p:ext uri="{BB962C8B-B14F-4D97-AF65-F5344CB8AC3E}">
        <p14:creationId xmlns:p14="http://schemas.microsoft.com/office/powerpoint/2010/main" val="405172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输入框的防抖</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实现输入框的防抖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6BD9F4F-1441-4FBC-BF33-F3BF6316BFF8}"/>
              </a:ext>
            </a:extLst>
          </p:cNvPr>
          <p:cNvSpPr/>
          <p:nvPr/>
        </p:nvSpPr>
        <p:spPr bwMode="auto">
          <a:xfrm>
            <a:off x="935288" y="2117630"/>
            <a:ext cx="7167450" cy="290141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9" name="矩形 8">
            <a:extLst>
              <a:ext uri="{FF2B5EF4-FFF2-40B4-BE49-F238E27FC236}">
                <a16:creationId xmlns:a16="http://schemas.microsoft.com/office/drawing/2014/main" id="{4269FC8E-1D64-4703-93AA-FBE131D9EA2F}"/>
              </a:ext>
            </a:extLst>
          </p:cNvPr>
          <p:cNvSpPr/>
          <p:nvPr/>
        </p:nvSpPr>
        <p:spPr bwMode="auto">
          <a:xfrm>
            <a:off x="1041263" y="2083542"/>
            <a:ext cx="6958043" cy="2954014"/>
          </a:xfrm>
          <a:prstGeom prst="rect">
            <a:avLst/>
          </a:prstGeom>
        </p:spPr>
        <p:txBody>
          <a:bodyPr wrap="square">
            <a:spAutoFit/>
          </a:bodyPr>
          <a:lstStyle/>
          <a:p>
            <a:pPr>
              <a:lnSpc>
                <a:spcPts val="16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var</a:t>
            </a:r>
            <a:r>
              <a:rPr lang="en-US" altLang="zh-CN" sz="1050" dirty="0">
                <a:solidFill>
                  <a:srgbClr val="050505"/>
                </a:solidFill>
                <a:latin typeface="Courier New" panose="02070309020205020404" pitchFamily="49" charset="0"/>
                <a:cs typeface="Courier New" panose="02070309020205020404" pitchFamily="49" charset="0"/>
              </a:rPr>
              <a:t> timer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DE5CFF"/>
                </a:solidFill>
                <a:latin typeface="Courier New" panose="02070309020205020404" pitchFamily="49" charset="0"/>
                <a:cs typeface="Courier New" panose="02070309020205020404" pitchFamily="49" charset="0"/>
              </a:rPr>
              <a:t>null                    </a:t>
            </a:r>
            <a:r>
              <a:rPr lang="en-US" altLang="zh-CN" sz="1050" dirty="0">
                <a:solidFill>
                  <a:srgbClr val="999999"/>
                </a:solidFill>
                <a:latin typeface="Courier New" panose="02070309020205020404" pitchFamily="49" charset="0"/>
                <a:cs typeface="Courier New" panose="02070309020205020404" pitchFamily="49" charset="0"/>
              </a:rPr>
              <a:t>// 1. </a:t>
            </a:r>
            <a:r>
              <a:rPr lang="zh-CN" altLang="en-US" sz="1050" dirty="0">
                <a:solidFill>
                  <a:srgbClr val="999999"/>
                </a:solidFill>
                <a:latin typeface="Courier New" panose="02070309020205020404" pitchFamily="49" charset="0"/>
                <a:cs typeface="Courier New" panose="02070309020205020404" pitchFamily="49" charset="0"/>
              </a:rPr>
              <a:t>防抖动的 </a:t>
            </a:r>
            <a:r>
              <a:rPr lang="en-US" altLang="zh-CN" sz="1050" dirty="0">
                <a:solidFill>
                  <a:srgbClr val="999999"/>
                </a:solidFill>
                <a:latin typeface="Courier New" panose="02070309020205020404" pitchFamily="49" charset="0"/>
                <a:cs typeface="Courier New" panose="02070309020205020404" pitchFamily="49" charset="0"/>
              </a:rPr>
              <a:t>timer</a:t>
            </a:r>
          </a:p>
          <a:p>
            <a:pPr>
              <a:lnSpc>
                <a:spcPts val="1600"/>
              </a:lnSpc>
            </a:pPr>
            <a:endParaRPr lang="en-US" altLang="zh-CN" sz="1050" dirty="0">
              <a:solidFill>
                <a:srgbClr val="DE5CFF"/>
              </a:solidFill>
              <a:latin typeface="Courier New" panose="02070309020205020404" pitchFamily="49" charset="0"/>
              <a:cs typeface="Courier New" panose="02070309020205020404" pitchFamily="49" charset="0"/>
            </a:endParaRPr>
          </a:p>
          <a:p>
            <a:pPr>
              <a:lnSpc>
                <a:spcPts val="16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err="1">
                <a:solidFill>
                  <a:srgbClr val="1DA11D"/>
                </a:solidFill>
                <a:latin typeface="Courier New" panose="02070309020205020404" pitchFamily="49" charset="0"/>
                <a:cs typeface="Courier New" panose="02070309020205020404" pitchFamily="49" charset="0"/>
              </a:rPr>
              <a:t>debounceSearch</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i="1" dirty="0">
                <a:solidFill>
                  <a:srgbClr val="FF960D"/>
                </a:solidFill>
                <a:latin typeface="Courier New" panose="02070309020205020404" pitchFamily="49" charset="0"/>
                <a:cs typeface="Courier New" panose="02070309020205020404" pitchFamily="49" charset="0"/>
              </a:rPr>
              <a:t>keywords</a:t>
            </a:r>
            <a:r>
              <a:rPr lang="en-US" altLang="zh-CN" sz="1050" dirty="0">
                <a:solidFill>
                  <a:srgbClr val="050505"/>
                </a:solidFill>
                <a:latin typeface="Courier New" panose="02070309020205020404" pitchFamily="49" charset="0"/>
                <a:cs typeface="Courier New" panose="02070309020205020404" pitchFamily="49" charset="0"/>
              </a:rPr>
              <a:t>) { </a:t>
            </a:r>
            <a:r>
              <a:rPr lang="en-US" altLang="zh-CN" sz="1050" dirty="0">
                <a:solidFill>
                  <a:srgbClr val="999999"/>
                </a:solidFill>
                <a:latin typeface="Courier New" panose="02070309020205020404" pitchFamily="49" charset="0"/>
                <a:cs typeface="Courier New" panose="02070309020205020404" pitchFamily="49" charset="0"/>
              </a:rPr>
              <a:t>// 2. </a:t>
            </a:r>
            <a:r>
              <a:rPr lang="zh-CN" altLang="en-US" sz="1050" dirty="0">
                <a:solidFill>
                  <a:srgbClr val="999999"/>
                </a:solidFill>
                <a:latin typeface="Courier New" panose="02070309020205020404" pitchFamily="49" charset="0"/>
                <a:cs typeface="Courier New" panose="02070309020205020404" pitchFamily="49" charset="0"/>
              </a:rPr>
              <a:t>定义防抖的函数</a:t>
            </a:r>
            <a:endParaRPr lang="en-US" altLang="zh-CN" sz="1050" dirty="0">
              <a:solidFill>
                <a:srgbClr val="999999"/>
              </a:solidFill>
              <a:latin typeface="Courier New" panose="02070309020205020404" pitchFamily="49" charset="0"/>
              <a:cs typeface="Courier New" panose="02070309020205020404" pitchFamily="49" charset="0"/>
            </a:endParaRPr>
          </a:p>
          <a:p>
            <a:pPr>
              <a:lnSpc>
                <a:spcPts val="1600"/>
              </a:lnSpc>
            </a:pPr>
            <a:r>
              <a:rPr lang="en-US" altLang="zh-CN" sz="1050" dirty="0">
                <a:solidFill>
                  <a:srgbClr val="050505"/>
                </a:solidFill>
                <a:latin typeface="Courier New" panose="02070309020205020404" pitchFamily="49" charset="0"/>
                <a:cs typeface="Courier New" panose="02070309020205020404" pitchFamily="49" charset="0"/>
              </a:rPr>
              <a:t>    timer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FFCD03"/>
                </a:solidFill>
                <a:latin typeface="Courier New" panose="02070309020205020404" pitchFamily="49" charset="0"/>
                <a:cs typeface="Courier New" panose="02070309020205020404" pitchFamily="49" charset="0"/>
              </a:rPr>
              <a:t>setTimeout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ts val="16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发起 </a:t>
            </a:r>
            <a:r>
              <a:rPr lang="en-US" altLang="zh-CN" sz="1050" dirty="0">
                <a:solidFill>
                  <a:srgbClr val="999999"/>
                </a:solidFill>
                <a:latin typeface="Courier New" panose="02070309020205020404" pitchFamily="49" charset="0"/>
                <a:cs typeface="Courier New" panose="02070309020205020404" pitchFamily="49" charset="0"/>
              </a:rPr>
              <a:t>JSONP </a:t>
            </a:r>
            <a:r>
              <a:rPr lang="zh-CN" altLang="en-US" sz="1050" dirty="0">
                <a:solidFill>
                  <a:srgbClr val="999999"/>
                </a:solidFill>
                <a:latin typeface="Courier New" panose="02070309020205020404" pitchFamily="49" charset="0"/>
                <a:cs typeface="Courier New" panose="02070309020205020404" pitchFamily="49" charset="0"/>
              </a:rPr>
              <a:t>请求</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ts val="16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err="1">
                <a:solidFill>
                  <a:srgbClr val="1DA11D"/>
                </a:solidFill>
                <a:latin typeface="Courier New" panose="02070309020205020404" pitchFamily="49" charset="0"/>
                <a:cs typeface="Courier New" panose="02070309020205020404" pitchFamily="49" charset="0"/>
              </a:rPr>
              <a:t>getSuggestList</a:t>
            </a:r>
            <a:r>
              <a:rPr lang="en-US" altLang="zh-CN" sz="1050" dirty="0">
                <a:solidFill>
                  <a:srgbClr val="050505"/>
                </a:solidFill>
                <a:latin typeface="Courier New" panose="02070309020205020404" pitchFamily="49" charset="0"/>
                <a:cs typeface="Courier New" panose="02070309020205020404" pitchFamily="49" charset="0"/>
              </a:rPr>
              <a:t>(keywords)</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ts val="1600"/>
              </a:lnSpc>
            </a:pPr>
            <a:r>
              <a:rPr lang="en-US" altLang="zh-CN" sz="1050" dirty="0">
                <a:solidFill>
                  <a:srgbClr val="050505"/>
                </a:solidFill>
                <a:latin typeface="Courier New" panose="02070309020205020404" pitchFamily="49" charset="0"/>
                <a:cs typeface="Courier New" panose="02070309020205020404" pitchFamily="49" charset="0"/>
              </a:rPr>
              <a:t>    }, </a:t>
            </a:r>
            <a:r>
              <a:rPr lang="en-US" altLang="zh-CN" sz="1050" dirty="0">
                <a:solidFill>
                  <a:srgbClr val="0025F5"/>
                </a:solidFill>
                <a:latin typeface="Courier New" panose="02070309020205020404" pitchFamily="49" charset="0"/>
                <a:cs typeface="Courier New" panose="02070309020205020404" pitchFamily="49" charset="0"/>
              </a:rPr>
              <a:t>500</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ts val="1600"/>
              </a:lnSpc>
            </a:pPr>
            <a:r>
              <a:rPr lang="en-US" altLang="zh-CN" sz="1050" dirty="0">
                <a:solidFill>
                  <a:srgbClr val="050505"/>
                </a:solidFill>
                <a:latin typeface="Courier New" panose="02070309020205020404" pitchFamily="49" charset="0"/>
                <a:cs typeface="Courier New" panose="02070309020205020404" pitchFamily="49" charset="0"/>
              </a:rPr>
              <a:t> }</a:t>
            </a:r>
          </a:p>
          <a:p>
            <a:pPr>
              <a:lnSpc>
                <a:spcPts val="1600"/>
              </a:lnSpc>
            </a:pPr>
            <a:endParaRPr lang="en-US" altLang="zh-CN" sz="1050" dirty="0">
              <a:solidFill>
                <a:srgbClr val="0D0D0D"/>
              </a:solidFill>
              <a:latin typeface="Courier New" panose="02070309020205020404" pitchFamily="49" charset="0"/>
              <a:cs typeface="Courier New" panose="02070309020205020404" pitchFamily="49" charset="0"/>
            </a:endParaRPr>
          </a:p>
          <a:p>
            <a:pPr>
              <a:lnSpc>
                <a:spcPts val="16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ipt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on</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keyup</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  </a:t>
            </a:r>
            <a:r>
              <a:rPr lang="en-US" altLang="zh-CN" sz="1050" dirty="0">
                <a:solidFill>
                  <a:srgbClr val="999999"/>
                </a:solidFill>
                <a:latin typeface="Courier New" panose="02070309020205020404" pitchFamily="49" charset="0"/>
                <a:cs typeface="Courier New" panose="02070309020205020404" pitchFamily="49" charset="0"/>
              </a:rPr>
              <a:t>// 3. </a:t>
            </a:r>
            <a:r>
              <a:rPr lang="zh-CN" altLang="en-US" sz="1050" dirty="0">
                <a:solidFill>
                  <a:srgbClr val="999999"/>
                </a:solidFill>
                <a:latin typeface="Courier New" panose="02070309020205020404" pitchFamily="49" charset="0"/>
                <a:cs typeface="Courier New" panose="02070309020205020404" pitchFamily="49" charset="0"/>
              </a:rPr>
              <a:t>在触发 </a:t>
            </a:r>
            <a:r>
              <a:rPr lang="en-US" altLang="zh-CN" sz="1050" dirty="0" err="1">
                <a:solidFill>
                  <a:srgbClr val="999999"/>
                </a:solidFill>
                <a:latin typeface="Courier New" panose="02070309020205020404" pitchFamily="49" charset="0"/>
                <a:cs typeface="Courier New" panose="02070309020205020404" pitchFamily="49" charset="0"/>
              </a:rPr>
              <a:t>keyup</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事件时，立即清空 </a:t>
            </a:r>
            <a:r>
              <a:rPr lang="en-US" altLang="zh-CN" sz="1050" dirty="0">
                <a:solidFill>
                  <a:srgbClr val="999999"/>
                </a:solidFill>
                <a:latin typeface="Courier New" panose="02070309020205020404" pitchFamily="49" charset="0"/>
                <a:cs typeface="Courier New" panose="02070309020205020404" pitchFamily="49" charset="0"/>
              </a:rPr>
              <a:t>timer</a:t>
            </a:r>
          </a:p>
          <a:p>
            <a:pPr>
              <a:lnSpc>
                <a:spcPts val="16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FFCD03"/>
                </a:solidFill>
                <a:latin typeface="Courier New" panose="02070309020205020404" pitchFamily="49" charset="0"/>
                <a:cs typeface="Courier New" panose="02070309020205020404" pitchFamily="49" charset="0"/>
              </a:rPr>
              <a:t>clearTimeout</a:t>
            </a:r>
            <a:r>
              <a:rPr lang="en-US" altLang="zh-CN" sz="1050" dirty="0">
                <a:solidFill>
                  <a:srgbClr val="050505"/>
                </a:solidFill>
                <a:latin typeface="Courier New" panose="02070309020205020404" pitchFamily="49" charset="0"/>
                <a:cs typeface="Courier New" panose="02070309020205020404" pitchFamily="49" charset="0"/>
              </a:rPr>
              <a:t>(timer)</a:t>
            </a:r>
          </a:p>
          <a:p>
            <a:pPr>
              <a:lnSpc>
                <a:spcPts val="16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省略其他代码</a:t>
            </a:r>
            <a:endParaRPr lang="en-US" altLang="zh-CN" sz="1050" dirty="0">
              <a:solidFill>
                <a:srgbClr val="999999"/>
              </a:solidFill>
              <a:latin typeface="Courier New" panose="02070309020205020404" pitchFamily="49" charset="0"/>
              <a:cs typeface="Courier New" panose="02070309020205020404" pitchFamily="49" charset="0"/>
            </a:endParaRPr>
          </a:p>
          <a:p>
            <a:pPr>
              <a:lnSpc>
                <a:spcPts val="1600"/>
              </a:lnSpc>
            </a:pPr>
            <a:r>
              <a:rPr lang="en-US" altLang="zh-CN" sz="1050" b="1" dirty="0">
                <a:solidFill>
                  <a:srgbClr val="1DA11D"/>
                </a:solidFill>
                <a:latin typeface="Courier New" panose="02070309020205020404" pitchFamily="49" charset="0"/>
                <a:cs typeface="Courier New" panose="02070309020205020404" pitchFamily="49" charset="0"/>
              </a:rPr>
              <a:t>    </a:t>
            </a:r>
            <a:r>
              <a:rPr lang="en-US" altLang="zh-CN" sz="1050" b="1" dirty="0" err="1">
                <a:solidFill>
                  <a:srgbClr val="1DA11D"/>
                </a:solidFill>
                <a:latin typeface="Courier New" panose="02070309020205020404" pitchFamily="49" charset="0"/>
                <a:cs typeface="Courier New" panose="02070309020205020404" pitchFamily="49" charset="0"/>
              </a:rPr>
              <a:t>debounceSearch</a:t>
            </a:r>
            <a:r>
              <a:rPr lang="en-US" altLang="zh-CN" sz="1050" dirty="0">
                <a:solidFill>
                  <a:srgbClr val="050505"/>
                </a:solidFill>
                <a:latin typeface="Courier New" panose="02070309020205020404" pitchFamily="49" charset="0"/>
                <a:cs typeface="Courier New" panose="02070309020205020404" pitchFamily="49" charset="0"/>
              </a:rPr>
              <a:t>(keywords)</a:t>
            </a:r>
            <a:endParaRPr lang="en-US" altLang="zh-CN" sz="1050" dirty="0">
              <a:solidFill>
                <a:srgbClr val="999999"/>
              </a:solidFill>
              <a:latin typeface="Courier New" panose="02070309020205020404" pitchFamily="49" charset="0"/>
              <a:cs typeface="Courier New" panose="02070309020205020404" pitchFamily="49" charset="0"/>
            </a:endParaRPr>
          </a:p>
          <a:p>
            <a:pPr>
              <a:lnSpc>
                <a:spcPts val="16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zh-CN" altLang="en-US"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584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3.6 </a:t>
            </a:r>
            <a:r>
              <a:rPr lang="zh-CN" altLang="en-US" dirty="0"/>
              <a:t>缓存搜索的建议列表</a:t>
            </a:r>
            <a:endParaRPr lang="en-US" altLang="zh-CN" b="0" dirty="0"/>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定义全局缓存对象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935287" y="2117630"/>
            <a:ext cx="7196271" cy="84231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041263" y="2205456"/>
            <a:ext cx="6958043" cy="556884"/>
          </a:xfrm>
          <a:prstGeom prst="rect">
            <a:avLst/>
          </a:prstGeom>
        </p:spPr>
        <p:txBody>
          <a:bodyPr wrap="square">
            <a:spAutoFit/>
          </a:bodyPr>
          <a:lstStyle/>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缓存对象</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var</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cacheObj</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94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3.6 </a:t>
            </a:r>
            <a:r>
              <a:rPr lang="zh-CN" altLang="en-US" dirty="0"/>
              <a:t>缓存搜索的建议列表</a:t>
            </a:r>
            <a:endParaRPr lang="en-US" altLang="zh-CN" b="0" dirty="0"/>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将搜索结果保存到缓存对象中</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935287" y="2117629"/>
            <a:ext cx="7196271" cy="220375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041263" y="2205456"/>
            <a:ext cx="6958043" cy="2011128"/>
          </a:xfrm>
          <a:prstGeom prst="rect">
            <a:avLst/>
          </a:prstGeom>
        </p:spPr>
        <p:txBody>
          <a:bodyPr wrap="square">
            <a:spAutoFit/>
          </a:bodyPr>
          <a:lstStyle/>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渲染建议列表</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err="1">
                <a:solidFill>
                  <a:srgbClr val="1DA11D"/>
                </a:solidFill>
                <a:latin typeface="Courier New" panose="02070309020205020404" pitchFamily="49" charset="0"/>
                <a:cs typeface="Courier New" panose="02070309020205020404" pitchFamily="49" charset="0"/>
              </a:rPr>
              <a:t>renderSuggestList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i="1" dirty="0">
                <a:solidFill>
                  <a:srgbClr val="FF960D"/>
                </a:solidFill>
                <a:latin typeface="Courier New" panose="02070309020205020404" pitchFamily="49" charset="0"/>
                <a:cs typeface="Courier New" panose="02070309020205020404" pitchFamily="49" charset="0"/>
              </a:rPr>
              <a:t>res</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省略其他代码</a:t>
            </a:r>
            <a:endParaRPr lang="en-US" altLang="zh-CN" sz="1050" dirty="0">
              <a:solidFill>
                <a:srgbClr val="999999"/>
              </a:solidFill>
              <a:latin typeface="Courier New" panose="02070309020205020404" pitchFamily="49" charset="0"/>
              <a:cs typeface="Courier New" panose="02070309020205020404" pitchFamily="49" charset="0"/>
            </a:endParaRPr>
          </a:p>
          <a:p>
            <a:pPr>
              <a:lnSpc>
                <a:spcPct val="150000"/>
              </a:lnSpc>
            </a:pPr>
            <a:br>
              <a:rPr lang="en-US" altLang="zh-CN" sz="1050" dirty="0">
                <a:solidFill>
                  <a:srgbClr val="0D0D0D"/>
                </a:solidFill>
                <a:latin typeface="Courier New" panose="02070309020205020404" pitchFamily="49" charset="0"/>
                <a:cs typeface="Courier New" panose="02070309020205020404" pitchFamily="49" charset="0"/>
              </a:rPr>
            </a:b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将搜索的结果，添加到缓存对象中</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var</a:t>
            </a:r>
            <a:r>
              <a:rPr lang="en-US" altLang="zh-CN" sz="1050" dirty="0">
                <a:solidFill>
                  <a:srgbClr val="050505"/>
                </a:solidFill>
                <a:latin typeface="Courier New" panose="02070309020205020404" pitchFamily="49" charset="0"/>
                <a:cs typeface="Courier New" panose="02070309020205020404" pitchFamily="49" charset="0"/>
              </a:rPr>
              <a:t> k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ipt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err="1">
                <a:solidFill>
                  <a:srgbClr val="1DA11D"/>
                </a:solidFill>
                <a:latin typeface="Courier New" panose="02070309020205020404" pitchFamily="49" charset="0"/>
                <a:cs typeface="Courier New" panose="02070309020205020404" pitchFamily="49" charset="0"/>
              </a:rPr>
              <a:t>val</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trim</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cacheObj</a:t>
            </a:r>
            <a:r>
              <a:rPr lang="en-US" altLang="zh-CN" sz="1050" dirty="0">
                <a:solidFill>
                  <a:srgbClr val="050505"/>
                </a:solidFill>
                <a:latin typeface="Courier New" panose="02070309020205020404" pitchFamily="49" charset="0"/>
                <a:cs typeface="Courier New" panose="02070309020205020404" pitchFamily="49" charset="0"/>
              </a:rPr>
              <a:t>[k]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res</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977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3.6 </a:t>
            </a:r>
            <a:r>
              <a:rPr lang="zh-CN" altLang="en-US" dirty="0"/>
              <a:t>缓存搜索的建议列表</a:t>
            </a:r>
            <a:endParaRPr lang="en-US" altLang="zh-CN" b="0" dirty="0"/>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优先从缓存中获取搜索建议</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935287" y="2117629"/>
            <a:ext cx="7196271" cy="2908184"/>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041263" y="2083542"/>
            <a:ext cx="6958043" cy="3222998"/>
          </a:xfrm>
          <a:prstGeom prst="rect">
            <a:avLst/>
          </a:prstGeom>
        </p:spPr>
        <p:txBody>
          <a:bodyPr wrap="square">
            <a:spAutoFit/>
          </a:bodyPr>
          <a:lstStyle/>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监听文本框的 </a:t>
            </a:r>
            <a:r>
              <a:rPr lang="en-US" altLang="zh-CN" sz="1050" dirty="0" err="1">
                <a:solidFill>
                  <a:srgbClr val="999999"/>
                </a:solidFill>
                <a:latin typeface="Courier New" panose="02070309020205020404" pitchFamily="49" charset="0"/>
                <a:cs typeface="Courier New" panose="02070309020205020404" pitchFamily="49" charset="0"/>
              </a:rPr>
              <a:t>keyup</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事件</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ipt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on</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keyup</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省略其他代码</a:t>
            </a:r>
            <a:endParaRPr lang="en-US" altLang="zh-CN" sz="1050" dirty="0">
              <a:solidFill>
                <a:srgbClr val="999999"/>
              </a:solidFill>
              <a:latin typeface="Courier New" panose="02070309020205020404" pitchFamily="49" charset="0"/>
              <a:cs typeface="Courier New" panose="02070309020205020404" pitchFamily="49" charset="0"/>
            </a:endParaRPr>
          </a:p>
          <a:p>
            <a:pPr>
              <a:lnSpc>
                <a:spcPct val="150000"/>
              </a:lnSpc>
            </a:pPr>
            <a:endParaRPr lang="en-US" altLang="zh-CN" sz="1050" dirty="0">
              <a:solidFill>
                <a:srgbClr val="999999"/>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优先从缓存中获取搜索建议</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if</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cacheObj</a:t>
            </a:r>
            <a:r>
              <a:rPr lang="en-US" altLang="zh-CN" sz="1050" dirty="0">
                <a:solidFill>
                  <a:srgbClr val="050505"/>
                </a:solidFill>
                <a:latin typeface="Courier New" panose="02070309020205020404" pitchFamily="49" charset="0"/>
                <a:cs typeface="Courier New" panose="02070309020205020404" pitchFamily="49" charset="0"/>
              </a:rPr>
              <a:t>[keywords])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return</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err="1">
                <a:solidFill>
                  <a:srgbClr val="1DA11D"/>
                </a:solidFill>
                <a:latin typeface="Courier New" panose="02070309020205020404" pitchFamily="49" charset="0"/>
                <a:cs typeface="Courier New" panose="02070309020205020404" pitchFamily="49" charset="0"/>
              </a:rPr>
              <a:t>renderSuggestList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err="1">
                <a:solidFill>
                  <a:srgbClr val="050505"/>
                </a:solidFill>
                <a:latin typeface="Courier New" panose="02070309020205020404" pitchFamily="49" charset="0"/>
                <a:cs typeface="Courier New" panose="02070309020205020404" pitchFamily="49" charset="0"/>
              </a:rPr>
              <a:t>cacheObj</a:t>
            </a:r>
            <a:r>
              <a:rPr lang="en-US" altLang="zh-CN" sz="1050" dirty="0">
                <a:solidFill>
                  <a:srgbClr val="050505"/>
                </a:solidFill>
                <a:latin typeface="Courier New" panose="02070309020205020404" pitchFamily="49" charset="0"/>
                <a:cs typeface="Courier New" panose="02070309020205020404" pitchFamily="49" charset="0"/>
              </a:rPr>
              <a:t>[keywords])</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br>
              <a:rPr lang="zh-CN" altLang="en-US" sz="1050" dirty="0">
                <a:solidFill>
                  <a:srgbClr val="0D0D0D"/>
                </a:solidFill>
                <a:latin typeface="Courier New" panose="02070309020205020404" pitchFamily="49" charset="0"/>
                <a:cs typeface="Courier New" panose="02070309020205020404" pitchFamily="49" charset="0"/>
              </a:rPr>
            </a:b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获取搜索建议列表</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err="1">
                <a:solidFill>
                  <a:srgbClr val="1DA11D"/>
                </a:solidFill>
                <a:latin typeface="Courier New" panose="02070309020205020404" pitchFamily="49" charset="0"/>
                <a:cs typeface="Courier New" panose="02070309020205020404" pitchFamily="49" charset="0"/>
              </a:rPr>
              <a:t>debounceSearch</a:t>
            </a:r>
            <a:r>
              <a:rPr lang="en-US" altLang="zh-CN" sz="1050" dirty="0">
                <a:solidFill>
                  <a:srgbClr val="050505"/>
                </a:solidFill>
                <a:latin typeface="Courier New" panose="02070309020205020404" pitchFamily="49" charset="0"/>
                <a:cs typeface="Courier New" panose="02070309020205020404" pitchFamily="49" charset="0"/>
              </a:rPr>
              <a:t>(keywords)</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endParaRPr lang="en-US" altLang="zh-CN"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183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了解同源策略和跨域</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同源策略</a:t>
            </a:r>
          </a:p>
        </p:txBody>
      </p:sp>
      <p:sp>
        <p:nvSpPr>
          <p:cNvPr id="35" name="内容占位符 5">
            <a:extLst>
              <a:ext uri="{FF2B5EF4-FFF2-40B4-BE49-F238E27FC236}">
                <a16:creationId xmlns:a16="http://schemas.microsoft.com/office/drawing/2014/main" id="{97EB7256-79BF-4384-8D53-165FAAB626F4}"/>
              </a:ext>
            </a:extLst>
          </p:cNvPr>
          <p:cNvSpPr>
            <a:spLocks noGrp="1"/>
          </p:cNvSpPr>
          <p:nvPr>
            <p:ph sz="half" idx="14"/>
          </p:nvPr>
        </p:nvSpPr>
        <p:spPr>
          <a:xfrm>
            <a:off x="848377" y="2124000"/>
            <a:ext cx="6737350" cy="975356"/>
          </a:xfrm>
        </p:spPr>
        <p:txBody>
          <a:bodyPr>
            <a:noAutofit/>
          </a:bodyPr>
          <a:lstStyle/>
          <a:p>
            <a:r>
              <a:rPr lang="zh-CN" altLang="en-US" dirty="0">
                <a:solidFill>
                  <a:schemeClr val="tx1"/>
                </a:solidFill>
              </a:rPr>
              <a:t>如果两个页面的</a:t>
            </a:r>
            <a:r>
              <a:rPr lang="zh-CN" altLang="en-US" dirty="0">
                <a:solidFill>
                  <a:srgbClr val="FF0000"/>
                </a:solidFill>
              </a:rPr>
              <a:t>协议</a:t>
            </a:r>
            <a:r>
              <a:rPr lang="zh-CN" altLang="en-US" dirty="0">
                <a:solidFill>
                  <a:schemeClr val="tx1"/>
                </a:solidFill>
              </a:rPr>
              <a:t>，</a:t>
            </a:r>
            <a:r>
              <a:rPr lang="zh-CN" altLang="en-US" dirty="0">
                <a:solidFill>
                  <a:srgbClr val="FF0000"/>
                </a:solidFill>
              </a:rPr>
              <a:t>域名</a:t>
            </a:r>
            <a:r>
              <a:rPr lang="zh-CN" altLang="en-US" dirty="0">
                <a:solidFill>
                  <a:schemeClr val="tx1"/>
                </a:solidFill>
              </a:rPr>
              <a:t>和</a:t>
            </a:r>
            <a:r>
              <a:rPr lang="zh-CN" altLang="en-US" dirty="0">
                <a:solidFill>
                  <a:srgbClr val="FF0000"/>
                </a:solidFill>
              </a:rPr>
              <a:t>端口</a:t>
            </a:r>
            <a:r>
              <a:rPr lang="zh-CN" altLang="en-US" dirty="0">
                <a:solidFill>
                  <a:schemeClr val="tx1"/>
                </a:solidFill>
              </a:rPr>
              <a:t>都相同，则两个页面具有</a:t>
            </a:r>
            <a:r>
              <a:rPr lang="zh-CN" altLang="en-US" b="1" dirty="0">
                <a:solidFill>
                  <a:srgbClr val="FF0000"/>
                </a:solidFill>
              </a:rPr>
              <a:t>相同的源</a:t>
            </a:r>
            <a:r>
              <a:rPr lang="zh-CN" altLang="en-US" dirty="0">
                <a:solidFill>
                  <a:schemeClr val="tx1"/>
                </a:solidFill>
              </a:rPr>
              <a:t>。</a:t>
            </a:r>
            <a:endParaRPr lang="en-US" altLang="zh-CN" dirty="0">
              <a:solidFill>
                <a:schemeClr val="tx1"/>
              </a:solidFill>
            </a:endParaRPr>
          </a:p>
          <a:p>
            <a:r>
              <a:rPr lang="zh-CN" altLang="en-US" dirty="0">
                <a:solidFill>
                  <a:schemeClr val="tx1"/>
                </a:solidFill>
              </a:rPr>
              <a:t>例如，下表给出了相对于 </a:t>
            </a:r>
            <a:r>
              <a:rPr lang="en-US" altLang="zh-CN" dirty="0">
                <a:solidFill>
                  <a:srgbClr val="047FFD"/>
                </a:solidFill>
              </a:rPr>
              <a:t>http://www.test.com/index.html </a:t>
            </a:r>
            <a:r>
              <a:rPr lang="zh-CN" altLang="en-US" dirty="0">
                <a:solidFill>
                  <a:schemeClr val="tx1"/>
                </a:solidFill>
              </a:rPr>
              <a:t>页面的同源检测：</a:t>
            </a:r>
            <a:endParaRPr lang="en-US" altLang="zh-CN" dirty="0">
              <a:solidFill>
                <a:schemeClr val="tx1"/>
              </a:solidFill>
            </a:endParaRPr>
          </a:p>
        </p:txBody>
      </p:sp>
      <p:sp>
        <p:nvSpPr>
          <p:cNvPr id="39" name="TextBox 3">
            <a:extLst>
              <a:ext uri="{FF2B5EF4-FFF2-40B4-BE49-F238E27FC236}">
                <a16:creationId xmlns:a16="http://schemas.microsoft.com/office/drawing/2014/main" id="{2CCF76CD-A62F-4A19-B347-BD0384102F34}"/>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a:t>
            </a:r>
            <a:r>
              <a:rPr lang="zh-CN" altLang="en-US" sz="1400" b="1" dirty="0">
                <a:solidFill>
                  <a:srgbClr val="FF0000"/>
                </a:solidFill>
                <a:latin typeface="微软雅黑" panose="020B0503020204020204" pitchFamily="34" charset="-122"/>
                <a:ea typeface="微软雅黑" panose="020B0503020204020204" pitchFamily="34" charset="-122"/>
              </a:rPr>
              <a:t>同源</a:t>
            </a:r>
          </a:p>
        </p:txBody>
      </p:sp>
      <p:graphicFrame>
        <p:nvGraphicFramePr>
          <p:cNvPr id="40" name="表格 39">
            <a:extLst>
              <a:ext uri="{FF2B5EF4-FFF2-40B4-BE49-F238E27FC236}">
                <a16:creationId xmlns:a16="http://schemas.microsoft.com/office/drawing/2014/main" id="{9E3F395E-29E0-4053-8E55-4E5EF353445D}"/>
              </a:ext>
            </a:extLst>
          </p:cNvPr>
          <p:cNvGraphicFramePr>
            <a:graphicFrameLocks noGrp="1"/>
          </p:cNvGraphicFramePr>
          <p:nvPr>
            <p:extLst>
              <p:ext uri="{D42A27DB-BD31-4B8C-83A1-F6EECF244321}">
                <p14:modId xmlns:p14="http://schemas.microsoft.com/office/powerpoint/2010/main" val="44147111"/>
              </p:ext>
            </p:extLst>
          </p:nvPr>
        </p:nvGraphicFramePr>
        <p:xfrm>
          <a:off x="908305" y="2906342"/>
          <a:ext cx="6941987" cy="1924461"/>
        </p:xfrm>
        <a:graphic>
          <a:graphicData uri="http://schemas.openxmlformats.org/drawingml/2006/table">
            <a:tbl>
              <a:tblPr/>
              <a:tblGrid>
                <a:gridCol w="2816999">
                  <a:extLst>
                    <a:ext uri="{9D8B030D-6E8A-4147-A177-3AD203B41FA5}">
                      <a16:colId xmlns:a16="http://schemas.microsoft.com/office/drawing/2014/main" val="20000"/>
                    </a:ext>
                  </a:extLst>
                </a:gridCol>
                <a:gridCol w="1139993">
                  <a:extLst>
                    <a:ext uri="{9D8B030D-6E8A-4147-A177-3AD203B41FA5}">
                      <a16:colId xmlns:a16="http://schemas.microsoft.com/office/drawing/2014/main" val="3787956794"/>
                    </a:ext>
                  </a:extLst>
                </a:gridCol>
                <a:gridCol w="2984995">
                  <a:extLst>
                    <a:ext uri="{9D8B030D-6E8A-4147-A177-3AD203B41FA5}">
                      <a16:colId xmlns:a16="http://schemas.microsoft.com/office/drawing/2014/main" val="4050760502"/>
                    </a:ext>
                  </a:extLst>
                </a:gridCol>
              </a:tblGrid>
              <a:tr h="199787">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微软雅黑" pitchFamily="34" charset="-122"/>
                          <a:ea typeface="微软雅黑" pitchFamily="34" charset="-122"/>
                        </a:rPr>
                        <a:t>URL</a:t>
                      </a:r>
                      <a:endParaRPr kumimoji="0" lang="zh-CN" altLang="en-US" sz="1400" b="1" i="0" u="none" strike="noStrike" cap="none" normalizeH="0" baseline="0" dirty="0">
                        <a:ln>
                          <a:noFill/>
                        </a:ln>
                        <a:solidFill>
                          <a:srgbClr val="FFFFFF"/>
                        </a:solidFill>
                        <a:effectLst/>
                        <a:latin typeface="微软雅黑" pitchFamily="34" charset="-122"/>
                        <a:ea typeface="微软雅黑" pitchFamily="34" charset="-122"/>
                      </a:endParaRPr>
                    </a:p>
                  </a:txBody>
                  <a:tcPr marL="91418" marR="91418"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400" b="1" i="0" u="none" strike="noStrike" cap="none" normalizeH="0" baseline="0" dirty="0">
                          <a:ln>
                            <a:noFill/>
                          </a:ln>
                          <a:solidFill>
                            <a:srgbClr val="FFFFFF"/>
                          </a:solidFill>
                          <a:effectLst/>
                          <a:latin typeface="微软雅黑" pitchFamily="34" charset="-122"/>
                          <a:ea typeface="微软雅黑" pitchFamily="34" charset="-122"/>
                        </a:rPr>
                        <a:t>是否同源</a:t>
                      </a:r>
                    </a:p>
                  </a:txBody>
                  <a:tcPr marL="91418" marR="91418"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400" b="1" i="0" u="none" strike="noStrike" cap="none" normalizeH="0" baseline="0" dirty="0">
                          <a:ln>
                            <a:noFill/>
                          </a:ln>
                          <a:solidFill>
                            <a:srgbClr val="FFFFFF"/>
                          </a:solidFill>
                          <a:effectLst/>
                          <a:latin typeface="微软雅黑" pitchFamily="34" charset="-122"/>
                          <a:ea typeface="微软雅黑" pitchFamily="34" charset="-122"/>
                        </a:rPr>
                        <a:t>原因</a:t>
                      </a:r>
                    </a:p>
                  </a:txBody>
                  <a:tcPr marL="91418" marR="91418"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0">
                <a:tc>
                  <a:txBody>
                    <a:bodyPr/>
                    <a:lstStyle/>
                    <a:p>
                      <a:pPr algn="l"/>
                      <a:r>
                        <a:rPr lang="en-US" altLang="zh-CN" sz="1050" dirty="0">
                          <a:solidFill>
                            <a:schemeClr val="tx1"/>
                          </a:solidFill>
                          <a:effectLst/>
                          <a:latin typeface="微软雅黑" panose="020B0503020204020204" pitchFamily="34" charset="-122"/>
                          <a:ea typeface="微软雅黑" panose="020B0503020204020204" pitchFamily="34" charset="-122"/>
                        </a:rPr>
                        <a:t>http://www.test.com/other.html</a:t>
                      </a:r>
                      <a:endParaRPr lang="en-US" sz="1050" dirty="0">
                        <a:solidFill>
                          <a:schemeClr val="tx1"/>
                        </a:solidFill>
                        <a:effectLst/>
                        <a:latin typeface="微软雅黑" panose="020B0503020204020204" pitchFamily="34" charset="-122"/>
                        <a:ea typeface="微软雅黑" panose="020B0503020204020204" pitchFamily="34" charset="-122"/>
                      </a:endParaRP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zh-CN" altLang="en-US" sz="1050" dirty="0">
                          <a:solidFill>
                            <a:schemeClr val="tx1"/>
                          </a:solidFill>
                          <a:effectLst/>
                          <a:latin typeface="微软雅黑" panose="020B0503020204020204" pitchFamily="34" charset="-122"/>
                          <a:ea typeface="微软雅黑" panose="020B0503020204020204" pitchFamily="34" charset="-122"/>
                        </a:rPr>
                        <a:t>是</a:t>
                      </a:r>
                      <a:endParaRPr lang="en-US" sz="1050" dirty="0">
                        <a:solidFill>
                          <a:schemeClr val="tx1"/>
                        </a:solidFill>
                        <a:effectLst/>
                        <a:latin typeface="微软雅黑" panose="020B0503020204020204" pitchFamily="34" charset="-122"/>
                        <a:ea typeface="微软雅黑" panose="020B0503020204020204" pitchFamily="34" charset="-122"/>
                      </a:endParaRP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050" dirty="0">
                          <a:solidFill>
                            <a:schemeClr val="tx1"/>
                          </a:solidFill>
                          <a:effectLst/>
                          <a:latin typeface="微软雅黑" panose="020B0503020204020204" pitchFamily="34" charset="-122"/>
                          <a:ea typeface="微软雅黑" panose="020B0503020204020204" pitchFamily="34" charset="-122"/>
                        </a:rPr>
                        <a:t>同源（协议、域名、端口相同）</a:t>
                      </a: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0">
                <a:tc>
                  <a:txBody>
                    <a:bodyPr/>
                    <a:lstStyle/>
                    <a:p>
                      <a:pPr algn="l"/>
                      <a:r>
                        <a:rPr lang="en-US" sz="1050" dirty="0">
                          <a:effectLst/>
                          <a:latin typeface="微软雅黑" panose="020B0503020204020204" pitchFamily="34" charset="-122"/>
                          <a:ea typeface="微软雅黑" panose="020B0503020204020204" pitchFamily="34" charset="-122"/>
                        </a:rPr>
                        <a:t>https://www.test.com/about.html</a:t>
                      </a: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zh-CN" altLang="en-US" sz="1050" dirty="0">
                          <a:effectLst/>
                          <a:latin typeface="微软雅黑" panose="020B0503020204020204" pitchFamily="34" charset="-122"/>
                          <a:ea typeface="微软雅黑" panose="020B0503020204020204" pitchFamily="34" charset="-122"/>
                        </a:rPr>
                        <a:t>否</a:t>
                      </a:r>
                      <a:endParaRPr lang="en-US" sz="1050" dirty="0">
                        <a:effectLst/>
                        <a:latin typeface="微软雅黑" panose="020B0503020204020204" pitchFamily="34" charset="-122"/>
                        <a:ea typeface="微软雅黑" panose="020B0503020204020204" pitchFamily="34" charset="-122"/>
                      </a:endParaRP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050" dirty="0">
                          <a:solidFill>
                            <a:schemeClr val="tx1"/>
                          </a:solidFill>
                          <a:effectLst/>
                          <a:latin typeface="微软雅黑" panose="020B0503020204020204" pitchFamily="34" charset="-122"/>
                          <a:ea typeface="微软雅黑" panose="020B0503020204020204" pitchFamily="34" charset="-122"/>
                        </a:rPr>
                        <a:t>协议不同（</a:t>
                      </a:r>
                      <a:r>
                        <a:rPr lang="en-US" altLang="zh-CN" sz="1050" dirty="0">
                          <a:solidFill>
                            <a:srgbClr val="FF0000"/>
                          </a:solidFill>
                          <a:effectLst/>
                          <a:latin typeface="微软雅黑" panose="020B0503020204020204" pitchFamily="34" charset="-122"/>
                          <a:ea typeface="微软雅黑" panose="020B0503020204020204" pitchFamily="34" charset="-122"/>
                        </a:rPr>
                        <a:t>http</a:t>
                      </a:r>
                      <a:r>
                        <a:rPr lang="en-US" altLang="zh-CN" sz="1050" dirty="0">
                          <a:solidFill>
                            <a:schemeClr val="tx1"/>
                          </a:solidFill>
                          <a:effectLst/>
                          <a:latin typeface="微软雅黑" panose="020B0503020204020204" pitchFamily="34" charset="-122"/>
                          <a:ea typeface="微软雅黑" panose="020B0503020204020204" pitchFamily="34" charset="-122"/>
                        </a:rPr>
                        <a:t> </a:t>
                      </a:r>
                      <a:r>
                        <a:rPr lang="zh-CN" altLang="en-US" sz="1050" dirty="0">
                          <a:solidFill>
                            <a:schemeClr val="tx1"/>
                          </a:solidFill>
                          <a:effectLst/>
                          <a:latin typeface="微软雅黑" panose="020B0503020204020204" pitchFamily="34" charset="-122"/>
                          <a:ea typeface="微软雅黑" panose="020B0503020204020204" pitchFamily="34" charset="-122"/>
                        </a:rPr>
                        <a:t>与 </a:t>
                      </a:r>
                      <a:r>
                        <a:rPr lang="en-US" altLang="zh-CN" sz="1050" dirty="0">
                          <a:solidFill>
                            <a:srgbClr val="FF0000"/>
                          </a:solidFill>
                          <a:effectLst/>
                          <a:latin typeface="微软雅黑" panose="020B0503020204020204" pitchFamily="34" charset="-122"/>
                          <a:ea typeface="微软雅黑" panose="020B0503020204020204" pitchFamily="34" charset="-122"/>
                        </a:rPr>
                        <a:t>https</a:t>
                      </a:r>
                      <a:r>
                        <a:rPr lang="zh-CN" altLang="en-US" sz="1050" dirty="0">
                          <a:solidFill>
                            <a:schemeClr val="tx1"/>
                          </a:solidFill>
                          <a:effectLst/>
                          <a:latin typeface="微软雅黑" panose="020B0503020204020204" pitchFamily="34" charset="-122"/>
                          <a:ea typeface="微软雅黑" panose="020B0503020204020204" pitchFamily="34" charset="-122"/>
                        </a:rPr>
                        <a:t>）</a:t>
                      </a: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0">
                <a:tc>
                  <a:txBody>
                    <a:bodyPr/>
                    <a:lstStyle/>
                    <a:p>
                      <a:pPr algn="l"/>
                      <a:r>
                        <a:rPr lang="en-US" sz="1050" dirty="0">
                          <a:effectLst/>
                          <a:latin typeface="微软雅黑" panose="020B0503020204020204" pitchFamily="34" charset="-122"/>
                          <a:ea typeface="微软雅黑" panose="020B0503020204020204" pitchFamily="34" charset="-122"/>
                        </a:rPr>
                        <a:t>http://blog.test.com/movie.html</a:t>
                      </a: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zh-CN" altLang="en-US" sz="1050" dirty="0">
                          <a:effectLst/>
                          <a:latin typeface="微软雅黑" panose="020B0503020204020204" pitchFamily="34" charset="-122"/>
                          <a:ea typeface="微软雅黑" panose="020B0503020204020204" pitchFamily="34" charset="-122"/>
                        </a:rPr>
                        <a:t>否</a:t>
                      </a:r>
                      <a:endParaRPr lang="en-US" sz="1050" dirty="0">
                        <a:effectLst/>
                        <a:latin typeface="微软雅黑" panose="020B0503020204020204" pitchFamily="34" charset="-122"/>
                        <a:ea typeface="微软雅黑" panose="020B0503020204020204" pitchFamily="34" charset="-122"/>
                      </a:endParaRP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050" dirty="0">
                          <a:solidFill>
                            <a:schemeClr val="tx1"/>
                          </a:solidFill>
                          <a:effectLst/>
                          <a:latin typeface="微软雅黑" panose="020B0503020204020204" pitchFamily="34" charset="-122"/>
                          <a:ea typeface="微软雅黑" panose="020B0503020204020204" pitchFamily="34" charset="-122"/>
                        </a:rPr>
                        <a:t>域名不同（</a:t>
                      </a:r>
                      <a:r>
                        <a:rPr lang="en-US" altLang="zh-CN" sz="1050" dirty="0">
                          <a:solidFill>
                            <a:srgbClr val="FF0000"/>
                          </a:solidFill>
                          <a:effectLst/>
                          <a:latin typeface="微软雅黑" panose="020B0503020204020204" pitchFamily="34" charset="-122"/>
                          <a:ea typeface="微软雅黑" panose="020B0503020204020204" pitchFamily="34" charset="-122"/>
                        </a:rPr>
                        <a:t>www.test.com </a:t>
                      </a:r>
                      <a:r>
                        <a:rPr lang="zh-CN" altLang="en-US" sz="1050" dirty="0">
                          <a:solidFill>
                            <a:schemeClr val="tx1"/>
                          </a:solidFill>
                          <a:effectLst/>
                          <a:latin typeface="微软雅黑" panose="020B0503020204020204" pitchFamily="34" charset="-122"/>
                          <a:ea typeface="微软雅黑" panose="020B0503020204020204" pitchFamily="34" charset="-122"/>
                        </a:rPr>
                        <a:t>与 </a:t>
                      </a:r>
                      <a:r>
                        <a:rPr lang="en-US" altLang="zh-CN" sz="1050" dirty="0">
                          <a:solidFill>
                            <a:srgbClr val="FF0000"/>
                          </a:solidFill>
                          <a:effectLst/>
                          <a:latin typeface="微软雅黑" panose="020B0503020204020204" pitchFamily="34" charset="-122"/>
                          <a:ea typeface="微软雅黑" panose="020B0503020204020204" pitchFamily="34" charset="-122"/>
                        </a:rPr>
                        <a:t>blog.test.com</a:t>
                      </a:r>
                      <a:r>
                        <a:rPr lang="zh-CN" altLang="en-US" sz="1050" dirty="0">
                          <a:solidFill>
                            <a:schemeClr val="tx1"/>
                          </a:solidFill>
                          <a:effectLst/>
                          <a:latin typeface="微软雅黑" panose="020B0503020204020204" pitchFamily="34" charset="-122"/>
                          <a:ea typeface="微软雅黑" panose="020B0503020204020204" pitchFamily="34" charset="-122"/>
                        </a:rPr>
                        <a:t>）</a:t>
                      </a: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2"/>
                  </a:ext>
                </a:extLst>
              </a:tr>
              <a:tr h="0">
                <a:tc>
                  <a:txBody>
                    <a:bodyPr/>
                    <a:lstStyle/>
                    <a:p>
                      <a:pPr algn="l"/>
                      <a:r>
                        <a:rPr lang="en-US" sz="1050" dirty="0">
                          <a:effectLst/>
                          <a:latin typeface="微软雅黑" panose="020B0503020204020204" pitchFamily="34" charset="-122"/>
                          <a:ea typeface="微软雅黑" panose="020B0503020204020204" pitchFamily="34" charset="-122"/>
                        </a:rPr>
                        <a:t>http://www.test.com:7001/home.html</a:t>
                      </a: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zh-CN" altLang="en-US" sz="1050" dirty="0">
                          <a:solidFill>
                            <a:schemeClr val="tx1"/>
                          </a:solidFill>
                          <a:effectLst/>
                          <a:latin typeface="微软雅黑" panose="020B0503020204020204" pitchFamily="34" charset="-122"/>
                          <a:ea typeface="微软雅黑" panose="020B0503020204020204" pitchFamily="34" charset="-122"/>
                        </a:rPr>
                        <a:t>否</a:t>
                      </a:r>
                      <a:endParaRPr lang="en-US" sz="1050" dirty="0">
                        <a:solidFill>
                          <a:schemeClr val="tx1"/>
                        </a:solidFill>
                        <a:effectLst/>
                        <a:latin typeface="微软雅黑" panose="020B0503020204020204" pitchFamily="34" charset="-122"/>
                        <a:ea typeface="微软雅黑" panose="020B0503020204020204" pitchFamily="34" charset="-122"/>
                      </a:endParaRP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050" dirty="0">
                          <a:solidFill>
                            <a:schemeClr val="tx1"/>
                          </a:solidFill>
                          <a:effectLst/>
                          <a:latin typeface="微软雅黑" panose="020B0503020204020204" pitchFamily="34" charset="-122"/>
                          <a:ea typeface="微软雅黑" panose="020B0503020204020204" pitchFamily="34" charset="-122"/>
                        </a:rPr>
                        <a:t>端口不同（默认的 </a:t>
                      </a:r>
                      <a:r>
                        <a:rPr lang="en-US" altLang="zh-CN" sz="1050" dirty="0">
                          <a:solidFill>
                            <a:srgbClr val="FF0000"/>
                          </a:solidFill>
                          <a:effectLst/>
                          <a:latin typeface="微软雅黑" panose="020B0503020204020204" pitchFamily="34" charset="-122"/>
                          <a:ea typeface="微软雅黑" panose="020B0503020204020204" pitchFamily="34" charset="-122"/>
                        </a:rPr>
                        <a:t>80</a:t>
                      </a:r>
                      <a:r>
                        <a:rPr lang="en-US" altLang="zh-CN" sz="1050" dirty="0">
                          <a:solidFill>
                            <a:schemeClr val="tx1"/>
                          </a:solidFill>
                          <a:effectLst/>
                          <a:latin typeface="微软雅黑" panose="020B0503020204020204" pitchFamily="34" charset="-122"/>
                          <a:ea typeface="微软雅黑" panose="020B0503020204020204" pitchFamily="34" charset="-122"/>
                        </a:rPr>
                        <a:t> </a:t>
                      </a:r>
                      <a:r>
                        <a:rPr lang="zh-CN" altLang="en-US" sz="1050" dirty="0">
                          <a:solidFill>
                            <a:schemeClr val="tx1"/>
                          </a:solidFill>
                          <a:effectLst/>
                          <a:latin typeface="微软雅黑" panose="020B0503020204020204" pitchFamily="34" charset="-122"/>
                          <a:ea typeface="微软雅黑" panose="020B0503020204020204" pitchFamily="34" charset="-122"/>
                        </a:rPr>
                        <a:t>端口与 </a:t>
                      </a:r>
                      <a:r>
                        <a:rPr lang="en-US" altLang="zh-CN" sz="1050" dirty="0">
                          <a:solidFill>
                            <a:srgbClr val="FF0000"/>
                          </a:solidFill>
                          <a:effectLst/>
                          <a:latin typeface="微软雅黑" panose="020B0503020204020204" pitchFamily="34" charset="-122"/>
                          <a:ea typeface="微软雅黑" panose="020B0503020204020204" pitchFamily="34" charset="-122"/>
                        </a:rPr>
                        <a:t>7001</a:t>
                      </a:r>
                      <a:r>
                        <a:rPr lang="en-US" altLang="zh-CN" sz="1050" dirty="0">
                          <a:solidFill>
                            <a:schemeClr val="tx1"/>
                          </a:solidFill>
                          <a:effectLst/>
                          <a:latin typeface="微软雅黑" panose="020B0503020204020204" pitchFamily="34" charset="-122"/>
                          <a:ea typeface="微软雅黑" panose="020B0503020204020204" pitchFamily="34" charset="-122"/>
                        </a:rPr>
                        <a:t> </a:t>
                      </a:r>
                      <a:r>
                        <a:rPr lang="zh-CN" altLang="en-US" sz="1050" dirty="0">
                          <a:solidFill>
                            <a:schemeClr val="tx1"/>
                          </a:solidFill>
                          <a:effectLst/>
                          <a:latin typeface="微软雅黑" panose="020B0503020204020204" pitchFamily="34" charset="-122"/>
                          <a:ea typeface="微软雅黑" panose="020B0503020204020204" pitchFamily="34" charset="-122"/>
                        </a:rPr>
                        <a:t>端口）</a:t>
                      </a: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3350925641"/>
                  </a:ext>
                </a:extLst>
              </a:tr>
              <a:tr h="0">
                <a:tc>
                  <a:txBody>
                    <a:bodyPr/>
                    <a:lstStyle/>
                    <a:p>
                      <a:pPr algn="l"/>
                      <a:r>
                        <a:rPr lang="en-US" sz="1050" kern="1200" dirty="0">
                          <a:solidFill>
                            <a:schemeClr val="tx1"/>
                          </a:solidFill>
                          <a:effectLst/>
                          <a:latin typeface="微软雅黑" panose="020B0503020204020204" pitchFamily="34" charset="-122"/>
                          <a:ea typeface="微软雅黑" panose="020B0503020204020204" pitchFamily="34" charset="-122"/>
                          <a:cs typeface="+mn-cs"/>
                        </a:rPr>
                        <a:t>http://www.test.com:80/main.html</a:t>
                      </a: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zh-CN" altLang="en-US" sz="1050" dirty="0">
                          <a:solidFill>
                            <a:schemeClr val="tx1"/>
                          </a:solidFill>
                          <a:effectLst/>
                          <a:latin typeface="微软雅黑" panose="020B0503020204020204" pitchFamily="34" charset="-122"/>
                          <a:ea typeface="微软雅黑" panose="020B0503020204020204" pitchFamily="34" charset="-122"/>
                        </a:rPr>
                        <a:t>是</a:t>
                      </a:r>
                      <a:endParaRPr lang="en-US" sz="1050" dirty="0">
                        <a:solidFill>
                          <a:schemeClr val="tx1"/>
                        </a:solidFill>
                        <a:effectLst/>
                        <a:latin typeface="微软雅黑" panose="020B0503020204020204" pitchFamily="34" charset="-122"/>
                        <a:ea typeface="微软雅黑" panose="020B0503020204020204" pitchFamily="34" charset="-122"/>
                      </a:endParaRP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050" dirty="0">
                          <a:solidFill>
                            <a:schemeClr val="tx1"/>
                          </a:solidFill>
                          <a:effectLst/>
                          <a:latin typeface="微软雅黑" panose="020B0503020204020204" pitchFamily="34" charset="-122"/>
                          <a:ea typeface="微软雅黑" panose="020B0503020204020204" pitchFamily="34" charset="-122"/>
                        </a:rPr>
                        <a:t>同源（协议、域名、端口相同）</a:t>
                      </a:r>
                    </a:p>
                  </a:txBody>
                  <a:tcPr marL="127000" marR="1270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3868852066"/>
                  </a:ext>
                </a:extLst>
              </a:tr>
            </a:tbl>
          </a:graphicData>
        </a:graphic>
      </p:graphicFrame>
    </p:spTree>
    <p:extLst>
      <p:ext uri="{BB962C8B-B14F-4D97-AF65-F5344CB8AC3E}">
        <p14:creationId xmlns:p14="http://schemas.microsoft.com/office/powerpoint/2010/main" val="258713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了解同源策略和跨域</a:t>
            </a:r>
            <a:endParaRPr lang="en-US" altLang="zh-CN" dirty="0">
              <a:solidFill>
                <a:schemeClr val="tx1"/>
              </a:solidFill>
            </a:endParaRPr>
          </a:p>
          <a:p>
            <a:r>
              <a:rPr lang="en-US" altLang="zh-CN" dirty="0">
                <a:solidFill>
                  <a:schemeClr val="tx1"/>
                </a:solidFill>
              </a:rPr>
              <a:t>JSONP</a:t>
            </a:r>
          </a:p>
          <a:p>
            <a:r>
              <a:rPr lang="zh-CN" altLang="en-US" dirty="0">
                <a:solidFill>
                  <a:schemeClr val="tx1"/>
                </a:solidFill>
              </a:rPr>
              <a:t>案例</a:t>
            </a:r>
            <a:r>
              <a:rPr lang="en-US" altLang="zh-CN" dirty="0">
                <a:solidFill>
                  <a:schemeClr val="tx1"/>
                </a:solidFill>
              </a:rPr>
              <a:t>-</a:t>
            </a:r>
            <a:r>
              <a:rPr lang="zh-CN" altLang="en-US" dirty="0">
                <a:solidFill>
                  <a:schemeClr val="tx1"/>
                </a:solidFill>
              </a:rPr>
              <a:t>淘宝搜索</a:t>
            </a:r>
            <a:endParaRPr lang="en-US" altLang="zh-CN" dirty="0">
              <a:solidFill>
                <a:schemeClr val="tx1"/>
              </a:solidFill>
            </a:endParaRPr>
          </a:p>
          <a:p>
            <a:r>
              <a:rPr lang="zh-CN" altLang="en-US" dirty="0">
                <a:solidFill>
                  <a:srgbClr val="FF0000"/>
                </a:solidFill>
              </a:rPr>
              <a:t>防抖和节流</a:t>
            </a:r>
            <a:endParaRPr lang="en-US" altLang="zh-CN" dirty="0">
              <a:solidFill>
                <a:srgbClr val="FF0000"/>
              </a:solidFill>
            </a:endParaRPr>
          </a:p>
        </p:txBody>
      </p:sp>
    </p:spTree>
    <p:extLst>
      <p:ext uri="{BB962C8B-B14F-4D97-AF65-F5344CB8AC3E}">
        <p14:creationId xmlns:p14="http://schemas.microsoft.com/office/powerpoint/2010/main" val="812216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4.1 </a:t>
            </a:r>
            <a:r>
              <a:rPr lang="zh-CN" altLang="en-US" dirty="0"/>
              <a:t>什么是节流</a:t>
            </a:r>
          </a:p>
        </p:txBody>
      </p:sp>
      <p:sp>
        <p:nvSpPr>
          <p:cNvPr id="5" name="内容占位符 5">
            <a:extLst>
              <a:ext uri="{FF2B5EF4-FFF2-40B4-BE49-F238E27FC236}">
                <a16:creationId xmlns:a16="http://schemas.microsoft.com/office/drawing/2014/main" id="{524C9F34-FAD4-4074-B2DA-E4206C641682}"/>
              </a:ext>
            </a:extLst>
          </p:cNvPr>
          <p:cNvSpPr>
            <a:spLocks noGrp="1"/>
          </p:cNvSpPr>
          <p:nvPr>
            <p:ph sz="half" idx="14"/>
          </p:nvPr>
        </p:nvSpPr>
        <p:spPr>
          <a:xfrm>
            <a:off x="848377" y="1393200"/>
            <a:ext cx="7196270" cy="862319"/>
          </a:xfrm>
        </p:spPr>
        <p:txBody>
          <a:bodyPr>
            <a:noAutofit/>
          </a:bodyPr>
          <a:lstStyle/>
          <a:p>
            <a:r>
              <a:rPr lang="zh-CN" altLang="en-US" b="1" dirty="0">
                <a:solidFill>
                  <a:srgbClr val="FF0000"/>
                </a:solidFill>
              </a:rPr>
              <a:t>节流策略</a:t>
            </a:r>
            <a:r>
              <a:rPr lang="zh-CN" altLang="en-US" dirty="0">
                <a:solidFill>
                  <a:schemeClr val="tx1"/>
                </a:solidFill>
              </a:rPr>
              <a:t>（</a:t>
            </a:r>
            <a:r>
              <a:rPr lang="en-US" altLang="zh-CN" dirty="0">
                <a:solidFill>
                  <a:schemeClr val="tx1"/>
                </a:solidFill>
              </a:rPr>
              <a:t>throttle</a:t>
            </a:r>
            <a:r>
              <a:rPr lang="zh-CN" altLang="en-US" dirty="0">
                <a:solidFill>
                  <a:schemeClr val="tx1"/>
                </a:solidFill>
              </a:rPr>
              <a:t>），顾名思义，可以减少一段时间内事件的触发频率。</a:t>
            </a:r>
            <a:endParaRPr lang="en-US" altLang="zh-CN" dirty="0">
              <a:solidFill>
                <a:schemeClr val="tx1"/>
              </a:solidFill>
            </a:endParaRPr>
          </a:p>
        </p:txBody>
      </p:sp>
      <p:pic>
        <p:nvPicPr>
          <p:cNvPr id="2" name="图片 1">
            <a:extLst>
              <a:ext uri="{FF2B5EF4-FFF2-40B4-BE49-F238E27FC236}">
                <a16:creationId xmlns:a16="http://schemas.microsoft.com/office/drawing/2014/main" id="{F25798AE-4734-4A46-8F1D-D9C4CFB854D1}"/>
              </a:ext>
            </a:extLst>
          </p:cNvPr>
          <p:cNvPicPr>
            <a:picLocks noChangeAspect="1"/>
          </p:cNvPicPr>
          <p:nvPr/>
        </p:nvPicPr>
        <p:blipFill>
          <a:blip r:embed="rId2"/>
          <a:stretch>
            <a:fillRect/>
          </a:stretch>
        </p:blipFill>
        <p:spPr>
          <a:xfrm>
            <a:off x="5968960" y="2321909"/>
            <a:ext cx="2075687" cy="1988188"/>
          </a:xfrm>
          <a:prstGeom prst="rect">
            <a:avLst/>
          </a:prstGeom>
        </p:spPr>
      </p:pic>
      <p:pic>
        <p:nvPicPr>
          <p:cNvPr id="4" name="图片 3">
            <a:extLst>
              <a:ext uri="{FF2B5EF4-FFF2-40B4-BE49-F238E27FC236}">
                <a16:creationId xmlns:a16="http://schemas.microsoft.com/office/drawing/2014/main" id="{57AE5E51-2F45-4673-9A62-224451EC4EEF}"/>
              </a:ext>
            </a:extLst>
          </p:cNvPr>
          <p:cNvPicPr>
            <a:picLocks noChangeAspect="1"/>
          </p:cNvPicPr>
          <p:nvPr/>
        </p:nvPicPr>
        <p:blipFill>
          <a:blip r:embed="rId3"/>
          <a:stretch>
            <a:fillRect/>
          </a:stretch>
        </p:blipFill>
        <p:spPr>
          <a:xfrm>
            <a:off x="927947" y="1935112"/>
            <a:ext cx="4909834" cy="2761782"/>
          </a:xfrm>
          <a:prstGeom prst="rect">
            <a:avLst/>
          </a:prstGeom>
        </p:spPr>
      </p:pic>
    </p:spTree>
    <p:extLst>
      <p:ext uri="{BB962C8B-B14F-4D97-AF65-F5344CB8AC3E}">
        <p14:creationId xmlns:p14="http://schemas.microsoft.com/office/powerpoint/2010/main" val="158730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4.2 </a:t>
            </a:r>
            <a:r>
              <a:rPr lang="zh-CN" altLang="en-US" dirty="0"/>
              <a:t>节流的应用场景</a:t>
            </a:r>
          </a:p>
        </p:txBody>
      </p:sp>
      <p:sp>
        <p:nvSpPr>
          <p:cNvPr id="5" name="内容占位符 5">
            <a:extLst>
              <a:ext uri="{FF2B5EF4-FFF2-40B4-BE49-F238E27FC236}">
                <a16:creationId xmlns:a16="http://schemas.microsoft.com/office/drawing/2014/main" id="{524C9F34-FAD4-4074-B2DA-E4206C641682}"/>
              </a:ext>
            </a:extLst>
          </p:cNvPr>
          <p:cNvSpPr>
            <a:spLocks noGrp="1"/>
          </p:cNvSpPr>
          <p:nvPr>
            <p:ph sz="half" idx="14"/>
          </p:nvPr>
        </p:nvSpPr>
        <p:spPr>
          <a:xfrm>
            <a:off x="848377" y="1393200"/>
            <a:ext cx="7196270" cy="792001"/>
          </a:xfrm>
        </p:spPr>
        <p:txBody>
          <a:bodyPr>
            <a:noAutofit/>
          </a:bodyPr>
          <a:lstStyle/>
          <a:p>
            <a:pPr marL="228600" indent="-228600">
              <a:buFont typeface="+mj-ea"/>
              <a:buAutoNum type="circleNumDbPlain"/>
            </a:pPr>
            <a:r>
              <a:rPr lang="zh-CN" altLang="en-US" dirty="0">
                <a:solidFill>
                  <a:schemeClr val="tx1"/>
                </a:solidFill>
              </a:rPr>
              <a:t>鼠标连续不断地触发某事件（如点击），只在单位时间内只触发一次；</a:t>
            </a:r>
          </a:p>
          <a:p>
            <a:pPr marL="228600" indent="-228600">
              <a:buFont typeface="+mj-ea"/>
              <a:buAutoNum type="circleNumDbPlain"/>
            </a:pPr>
            <a:r>
              <a:rPr lang="zh-CN" altLang="en-US" dirty="0">
                <a:solidFill>
                  <a:schemeClr val="tx1"/>
                </a:solidFill>
              </a:rPr>
              <a:t>懒加载时要监听计算滚动条的位置，但不必每次滑动都触发，可以降低计算的频率，而不必去浪费 </a:t>
            </a:r>
            <a:r>
              <a:rPr lang="en-US" altLang="zh-CN" dirty="0">
                <a:solidFill>
                  <a:schemeClr val="tx1"/>
                </a:solidFill>
              </a:rPr>
              <a:t>CPU </a:t>
            </a:r>
            <a:r>
              <a:rPr lang="zh-CN" altLang="en-US" dirty="0">
                <a:solidFill>
                  <a:schemeClr val="tx1"/>
                </a:solidFill>
              </a:rPr>
              <a:t>资源；</a:t>
            </a:r>
            <a:endParaRPr lang="en-US" altLang="zh-CN" dirty="0">
              <a:solidFill>
                <a:schemeClr val="tx1"/>
              </a:solidFill>
            </a:endParaRPr>
          </a:p>
        </p:txBody>
      </p:sp>
    </p:spTree>
    <p:extLst>
      <p:ext uri="{BB962C8B-B14F-4D97-AF65-F5344CB8AC3E}">
        <p14:creationId xmlns:p14="http://schemas.microsoft.com/office/powerpoint/2010/main" val="326963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4.3 </a:t>
            </a:r>
            <a:r>
              <a:rPr lang="zh-CN" altLang="en-US" dirty="0"/>
              <a:t>节流案例</a:t>
            </a:r>
            <a:r>
              <a:rPr lang="en-US" altLang="zh-CN" dirty="0"/>
              <a:t> – </a:t>
            </a:r>
            <a:r>
              <a:rPr lang="zh-CN" altLang="en-US" dirty="0"/>
              <a:t>鼠标跟随效果</a:t>
            </a:r>
          </a:p>
        </p:txBody>
      </p:sp>
      <p:pic>
        <p:nvPicPr>
          <p:cNvPr id="4" name="图片 3">
            <a:extLst>
              <a:ext uri="{FF2B5EF4-FFF2-40B4-BE49-F238E27FC236}">
                <a16:creationId xmlns:a16="http://schemas.microsoft.com/office/drawing/2014/main" id="{B7511FBA-35C8-4CD7-974E-52081318BE3F}"/>
              </a:ext>
            </a:extLst>
          </p:cNvPr>
          <p:cNvPicPr>
            <a:picLocks noChangeAspect="1"/>
          </p:cNvPicPr>
          <p:nvPr/>
        </p:nvPicPr>
        <p:blipFill>
          <a:blip r:embed="rId2"/>
          <a:stretch>
            <a:fillRect/>
          </a:stretch>
        </p:blipFill>
        <p:spPr>
          <a:xfrm>
            <a:off x="1002454" y="1553841"/>
            <a:ext cx="6517622" cy="3409882"/>
          </a:xfrm>
          <a:prstGeom prst="rect">
            <a:avLst/>
          </a:prstGeom>
        </p:spPr>
      </p:pic>
    </p:spTree>
    <p:extLst>
      <p:ext uri="{BB962C8B-B14F-4D97-AF65-F5344CB8AC3E}">
        <p14:creationId xmlns:p14="http://schemas.microsoft.com/office/powerpoint/2010/main" val="3450472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4.3 </a:t>
            </a:r>
            <a:r>
              <a:rPr lang="zh-CN" altLang="en-US" dirty="0"/>
              <a:t>节流案例</a:t>
            </a:r>
            <a:r>
              <a:rPr lang="en-US" altLang="zh-CN" dirty="0"/>
              <a:t> – </a:t>
            </a:r>
            <a:r>
              <a:rPr lang="zh-CN" altLang="en-US" dirty="0"/>
              <a:t>鼠标跟随效果</a:t>
            </a:r>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渲染</a:t>
            </a:r>
            <a:r>
              <a:rPr lang="en-US" altLang="zh-CN" sz="1400" b="1" dirty="0">
                <a:solidFill>
                  <a:srgbClr val="404040"/>
                </a:solidFill>
                <a:latin typeface="微软雅黑" panose="020B0503020204020204" pitchFamily="34" charset="-122"/>
                <a:ea typeface="微软雅黑" panose="020B0503020204020204" pitchFamily="34" charset="-122"/>
              </a:rPr>
              <a:t>UI</a:t>
            </a:r>
            <a:r>
              <a:rPr lang="zh-CN" altLang="en-US" sz="1400" b="1" dirty="0">
                <a:solidFill>
                  <a:srgbClr val="404040"/>
                </a:solidFill>
                <a:latin typeface="微软雅黑" panose="020B0503020204020204" pitchFamily="34" charset="-122"/>
                <a:ea typeface="微软雅黑" panose="020B0503020204020204" pitchFamily="34" charset="-122"/>
              </a:rPr>
              <a:t>结构并美化样式</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935287" y="2117629"/>
            <a:ext cx="7196271" cy="2908184"/>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041263" y="2083542"/>
            <a:ext cx="6958043" cy="2980624"/>
          </a:xfrm>
          <a:prstGeom prst="rect">
            <a:avLst/>
          </a:prstGeom>
        </p:spPr>
        <p:txBody>
          <a:bodyPr wrap="square">
            <a:spAutoFit/>
          </a:bodyPr>
          <a:lstStyle/>
          <a:p>
            <a:pPr>
              <a:lnSpc>
                <a:spcPct val="150000"/>
              </a:lnSpc>
            </a:pPr>
            <a:r>
              <a:rPr lang="en-US" altLang="zh-CN" sz="1050" dirty="0">
                <a:solidFill>
                  <a:srgbClr val="999999"/>
                </a:solidFill>
                <a:latin typeface="Courier New" panose="02070309020205020404" pitchFamily="49" charset="0"/>
                <a:cs typeface="Courier New" panose="02070309020205020404" pitchFamily="49" charset="0"/>
              </a:rPr>
              <a:t>&lt;!-- UI </a:t>
            </a:r>
            <a:r>
              <a:rPr lang="zh-CN" altLang="en-US" sz="1050" dirty="0">
                <a:solidFill>
                  <a:srgbClr val="999999"/>
                </a:solidFill>
                <a:latin typeface="Courier New" panose="02070309020205020404" pitchFamily="49" charset="0"/>
                <a:cs typeface="Courier New" panose="02070309020205020404" pitchFamily="49" charset="0"/>
              </a:rPr>
              <a:t>结构 </a:t>
            </a:r>
            <a:r>
              <a:rPr lang="en-US" altLang="zh-CN" sz="1050" dirty="0">
                <a:solidFill>
                  <a:srgbClr val="999999"/>
                </a:solidFill>
                <a:latin typeface="Courier New" panose="02070309020205020404" pitchFamily="49" charset="0"/>
                <a:cs typeface="Courier New" panose="02070309020205020404" pitchFamily="49" charset="0"/>
              </a:rPr>
              <a:t>--&gt;</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&lt;</a:t>
            </a:r>
            <a:r>
              <a:rPr lang="en-US" altLang="zh-CN" sz="1050" dirty="0" err="1">
                <a:solidFill>
                  <a:srgbClr val="F92672"/>
                </a:solidFill>
                <a:latin typeface="Courier New" panose="02070309020205020404" pitchFamily="49" charset="0"/>
                <a:cs typeface="Courier New" panose="02070309020205020404" pitchFamily="49" charset="0"/>
              </a:rPr>
              <a:t>img</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F77C00"/>
                </a:solidFill>
                <a:latin typeface="Courier New" panose="02070309020205020404" pitchFamily="49" charset="0"/>
                <a:cs typeface="Courier New" panose="02070309020205020404" pitchFamily="49" charset="0"/>
              </a:rPr>
              <a:t>src</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"./assets/angel.gif"</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F77C00"/>
                </a:solidFill>
                <a:latin typeface="Courier New" panose="02070309020205020404" pitchFamily="49" charset="0"/>
                <a:cs typeface="Courier New" panose="02070309020205020404" pitchFamily="49" charset="0"/>
              </a:rPr>
              <a:t>alt</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F77C00"/>
                </a:solidFill>
                <a:latin typeface="Courier New" panose="02070309020205020404" pitchFamily="49" charset="0"/>
                <a:cs typeface="Courier New" panose="02070309020205020404" pitchFamily="49" charset="0"/>
              </a:rPr>
              <a:t>id</a:t>
            </a:r>
            <a:r>
              <a:rPr lang="en-US" altLang="zh-CN" sz="1050" dirty="0">
                <a:solidFill>
                  <a:srgbClr val="0D0D0D"/>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"angel"</a:t>
            </a:r>
            <a:r>
              <a:rPr lang="en-US" altLang="zh-CN" sz="1050" dirty="0">
                <a:solidFill>
                  <a:srgbClr val="0D0D0D"/>
                </a:solidFill>
                <a:latin typeface="Courier New" panose="02070309020205020404" pitchFamily="49" charset="0"/>
                <a:cs typeface="Courier New" panose="02070309020205020404" pitchFamily="49" charset="0"/>
              </a:rPr>
              <a:t> /&gt;</a:t>
            </a:r>
          </a:p>
          <a:p>
            <a:pPr>
              <a:lnSpc>
                <a:spcPct val="150000"/>
              </a:lnSpc>
            </a:pP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999999"/>
                </a:solidFill>
                <a:latin typeface="Courier New" panose="02070309020205020404" pitchFamily="49" charset="0"/>
                <a:cs typeface="Courier New" panose="02070309020205020404" pitchFamily="49" charset="0"/>
              </a:rPr>
              <a:t>/* CSS </a:t>
            </a:r>
            <a:r>
              <a:rPr lang="zh-CN" altLang="en-US" sz="1050" dirty="0">
                <a:solidFill>
                  <a:srgbClr val="999999"/>
                </a:solidFill>
                <a:latin typeface="Courier New" panose="02070309020205020404" pitchFamily="49" charset="0"/>
                <a:cs typeface="Courier New" panose="02070309020205020404" pitchFamily="49" charset="0"/>
              </a:rPr>
              <a:t>样式 *</a:t>
            </a:r>
            <a:r>
              <a:rPr lang="en-US" altLang="zh-CN" sz="1050" dirty="0">
                <a:solidFill>
                  <a:srgbClr val="999999"/>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F92672"/>
                </a:solidFill>
                <a:latin typeface="Courier New" panose="02070309020205020404" pitchFamily="49" charset="0"/>
                <a:cs typeface="Courier New" panose="02070309020205020404" pitchFamily="49" charset="0"/>
              </a:rPr>
              <a:t>html</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F92672"/>
                </a:solidFill>
                <a:latin typeface="Courier New" panose="02070309020205020404" pitchFamily="49" charset="0"/>
                <a:cs typeface="Courier New" panose="02070309020205020404" pitchFamily="49" charset="0"/>
              </a:rPr>
              <a:t>body</a:t>
            </a:r>
            <a:r>
              <a:rPr lang="en-US" altLang="zh-CN" sz="1050" dirty="0">
                <a:solidFill>
                  <a:srgbClr val="0D0D0D"/>
                </a:solidFill>
                <a:latin typeface="Courier New" panose="02070309020205020404" pitchFamily="49" charset="0"/>
                <a:cs typeface="Courier New" panose="02070309020205020404" pitchFamily="49" charset="0"/>
              </a:rPr>
              <a:t> {</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i="1" dirty="0">
                <a:solidFill>
                  <a:srgbClr val="124CFA"/>
                </a:solidFill>
                <a:latin typeface="Courier New" panose="02070309020205020404" pitchFamily="49" charset="0"/>
                <a:cs typeface="Courier New" panose="02070309020205020404" pitchFamily="49" charset="0"/>
              </a:rPr>
              <a:t>margin</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0025F5"/>
                </a:solidFill>
                <a:latin typeface="Courier New" panose="02070309020205020404" pitchFamily="49" charset="0"/>
                <a:cs typeface="Courier New" panose="02070309020205020404" pitchFamily="49" charset="0"/>
              </a:rPr>
              <a:t>0</a:t>
            </a:r>
            <a:r>
              <a:rPr lang="en-US" altLang="zh-CN" sz="105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i="1" dirty="0">
                <a:solidFill>
                  <a:srgbClr val="124CFA"/>
                </a:solidFill>
                <a:latin typeface="Courier New" panose="02070309020205020404" pitchFamily="49" charset="0"/>
                <a:cs typeface="Courier New" panose="02070309020205020404" pitchFamily="49" charset="0"/>
              </a:rPr>
              <a:t>padding</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0025F5"/>
                </a:solidFill>
                <a:latin typeface="Courier New" panose="02070309020205020404" pitchFamily="49" charset="0"/>
                <a:cs typeface="Courier New" panose="02070309020205020404" pitchFamily="49" charset="0"/>
              </a:rPr>
              <a:t>0</a:t>
            </a:r>
            <a:r>
              <a:rPr lang="en-US" altLang="zh-CN" sz="105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i="1" dirty="0">
                <a:solidFill>
                  <a:srgbClr val="124CFA"/>
                </a:solidFill>
                <a:latin typeface="Courier New" panose="02070309020205020404" pitchFamily="49" charset="0"/>
                <a:cs typeface="Courier New" panose="02070309020205020404" pitchFamily="49" charset="0"/>
              </a:rPr>
              <a:t>overflow</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57C8ED"/>
                </a:solidFill>
                <a:latin typeface="Courier New" panose="02070309020205020404" pitchFamily="49" charset="0"/>
                <a:cs typeface="Courier New" panose="02070309020205020404" pitchFamily="49" charset="0"/>
              </a:rPr>
              <a:t>hidden</a:t>
            </a:r>
            <a:r>
              <a:rPr lang="en-US" altLang="zh-CN" sz="105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a:t>
            </a:r>
            <a:br>
              <a:rPr lang="en-US" altLang="zh-CN" sz="1050" dirty="0">
                <a:solidFill>
                  <a:srgbClr val="0D0D0D"/>
                </a:solidFill>
                <a:latin typeface="Courier New" panose="02070309020205020404" pitchFamily="49" charset="0"/>
                <a:cs typeface="Courier New" panose="02070309020205020404" pitchFamily="49" charset="0"/>
              </a:rPr>
            </a:br>
            <a:r>
              <a:rPr lang="en-US" altLang="zh-CN" sz="1050" dirty="0">
                <a:solidFill>
                  <a:srgbClr val="00B050"/>
                </a:solidFill>
                <a:latin typeface="Courier New" panose="02070309020205020404" pitchFamily="49" charset="0"/>
                <a:cs typeface="Courier New" panose="02070309020205020404" pitchFamily="49" charset="0"/>
              </a:rPr>
              <a:t>#angel </a:t>
            </a:r>
            <a:r>
              <a:rPr lang="en-US" altLang="zh-CN" sz="105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i="1" dirty="0">
                <a:solidFill>
                  <a:srgbClr val="124CFA"/>
                </a:solidFill>
                <a:latin typeface="Courier New" panose="02070309020205020404" pitchFamily="49" charset="0"/>
                <a:cs typeface="Courier New" panose="02070309020205020404" pitchFamily="49" charset="0"/>
              </a:rPr>
              <a:t>position</a:t>
            </a:r>
            <a:r>
              <a:rPr lang="en-US" altLang="zh-CN" sz="1050" dirty="0">
                <a:solidFill>
                  <a:srgbClr val="0D0D0D"/>
                </a:solidFill>
                <a:latin typeface="Courier New" panose="02070309020205020404" pitchFamily="49" charset="0"/>
                <a:cs typeface="Courier New" panose="02070309020205020404" pitchFamily="49" charset="0"/>
              </a:rPr>
              <a:t>: </a:t>
            </a:r>
            <a:r>
              <a:rPr lang="en-US" altLang="zh-CN" sz="1050" dirty="0">
                <a:solidFill>
                  <a:srgbClr val="57C8ED"/>
                </a:solidFill>
                <a:latin typeface="Courier New" panose="02070309020205020404" pitchFamily="49" charset="0"/>
                <a:cs typeface="Courier New" panose="02070309020205020404" pitchFamily="49" charset="0"/>
              </a:rPr>
              <a:t>absolute</a:t>
            </a:r>
            <a:r>
              <a:rPr lang="en-US" altLang="zh-CN" sz="105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050" dirty="0">
                <a:solidFill>
                  <a:srgbClr val="0D0D0D"/>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0779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4.3 </a:t>
            </a:r>
            <a:r>
              <a:rPr lang="zh-CN" altLang="en-US" dirty="0"/>
              <a:t>节流案例</a:t>
            </a:r>
            <a:r>
              <a:rPr lang="en-US" altLang="zh-CN" dirty="0"/>
              <a:t> – </a:t>
            </a:r>
            <a:r>
              <a:rPr lang="zh-CN" altLang="en-US" dirty="0"/>
              <a:t>鼠标跟随效果</a:t>
            </a:r>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不使用节流时实现鼠标跟随效果</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935287" y="2117629"/>
            <a:ext cx="7196271" cy="248823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041263" y="2212236"/>
            <a:ext cx="6958043" cy="2253502"/>
          </a:xfrm>
          <a:prstGeom prst="rect">
            <a:avLst/>
          </a:prstGeom>
        </p:spPr>
        <p:txBody>
          <a:bodyPr wrap="square">
            <a:spAutoFit/>
          </a:bodyPr>
          <a:lstStyle/>
          <a:p>
            <a:pPr>
              <a:lnSpc>
                <a:spcPct val="150000"/>
              </a:lnSpc>
            </a:pP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获取图片元素</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var</a:t>
            </a:r>
            <a:r>
              <a:rPr lang="en-US" altLang="zh-CN" sz="1050" dirty="0">
                <a:solidFill>
                  <a:srgbClr val="050505"/>
                </a:solidFill>
                <a:latin typeface="Courier New" panose="02070309020205020404" pitchFamily="49" charset="0"/>
                <a:cs typeface="Courier New" panose="02070309020205020404" pitchFamily="49" charset="0"/>
              </a:rPr>
              <a:t> angel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'#angel'</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监听文档的 </a:t>
            </a:r>
            <a:r>
              <a:rPr lang="en-US" altLang="zh-CN" sz="1050" dirty="0" err="1">
                <a:solidFill>
                  <a:srgbClr val="999999"/>
                </a:solidFill>
                <a:latin typeface="Courier New" panose="02070309020205020404" pitchFamily="49" charset="0"/>
                <a:cs typeface="Courier New" panose="02070309020205020404" pitchFamily="49" charset="0"/>
              </a:rPr>
              <a:t>mousemove</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事件</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(document).</a:t>
            </a:r>
            <a:r>
              <a:rPr lang="en-US" altLang="zh-CN" sz="1050" b="1" dirty="0">
                <a:solidFill>
                  <a:srgbClr val="1DA11D"/>
                </a:solidFill>
                <a:latin typeface="Courier New" panose="02070309020205020404" pitchFamily="49" charset="0"/>
                <a:cs typeface="Courier New" panose="02070309020205020404" pitchFamily="49" charset="0"/>
              </a:rPr>
              <a:t>on</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mousemove</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i="1" dirty="0">
                <a:solidFill>
                  <a:srgbClr val="FF960D"/>
                </a:solidFill>
                <a:latin typeface="Courier New" panose="02070309020205020404" pitchFamily="49" charset="0"/>
                <a:cs typeface="Courier New" panose="02070309020205020404" pitchFamily="49" charset="0"/>
              </a:rPr>
              <a:t>e</a:t>
            </a:r>
            <a:r>
              <a:rPr lang="en-US" altLang="zh-CN" sz="1050" dirty="0">
                <a:solidFill>
                  <a:srgbClr val="050505"/>
                </a:solidFill>
                <a:latin typeface="Courier New" panose="02070309020205020404" pitchFamily="49" charset="0"/>
                <a:cs typeface="Courier New" panose="02070309020205020404" pitchFamily="49" charset="0"/>
              </a:rPr>
              <a:t>) {</a:t>
            </a:r>
            <a:br>
              <a:rPr lang="en-US" altLang="zh-CN" sz="1050" dirty="0">
                <a:solidFill>
                  <a:srgbClr val="0D0D0D"/>
                </a:solidFill>
                <a:latin typeface="Courier New" panose="02070309020205020404" pitchFamily="49" charset="0"/>
                <a:cs typeface="Courier New" panose="02070309020205020404" pitchFamily="49" charset="0"/>
              </a:rPr>
            </a:b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999999"/>
                </a:solidFill>
                <a:latin typeface="Courier New" panose="02070309020205020404" pitchFamily="49" charset="0"/>
                <a:cs typeface="Courier New" panose="02070309020205020404" pitchFamily="49" charset="0"/>
              </a:rPr>
              <a:t>// </a:t>
            </a:r>
            <a:r>
              <a:rPr lang="zh-CN" altLang="en-US" sz="1050" dirty="0">
                <a:solidFill>
                  <a:srgbClr val="999999"/>
                </a:solidFill>
                <a:latin typeface="Courier New" panose="02070309020205020404" pitchFamily="49" charset="0"/>
                <a:cs typeface="Courier New" panose="02070309020205020404" pitchFamily="49" charset="0"/>
              </a:rPr>
              <a:t>设置图片的位置</a:t>
            </a:r>
            <a:endParaRPr lang="zh-CN" altLang="en-US"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(angel).</a:t>
            </a:r>
            <a:r>
              <a:rPr lang="en-US" altLang="zh-CN" sz="1050" b="1" dirty="0">
                <a:solidFill>
                  <a:srgbClr val="1DA11D"/>
                </a:solidFill>
                <a:latin typeface="Courier New" panose="02070309020205020404" pitchFamily="49" charset="0"/>
                <a:cs typeface="Courier New" panose="02070309020205020404" pitchFamily="49" charset="0"/>
              </a:rPr>
              <a:t>css</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'left'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e.pageX</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1794FA"/>
                </a:solidFill>
                <a:latin typeface="Courier New" panose="02070309020205020404" pitchFamily="49" charset="0"/>
                <a:cs typeface="Courier New" panose="02070309020205020404" pitchFamily="49" charset="0"/>
              </a:rPr>
              <a:t>'px'</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css</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'top'</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e.pageY</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1794FA"/>
                </a:solidFill>
                <a:latin typeface="Courier New" panose="02070309020205020404" pitchFamily="49" charset="0"/>
                <a:cs typeface="Courier New" panose="02070309020205020404" pitchFamily="49" charset="0"/>
              </a:rPr>
              <a:t>'px'</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119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4.3 </a:t>
            </a:r>
            <a:r>
              <a:rPr lang="zh-CN" altLang="en-US" dirty="0"/>
              <a:t>节流案例</a:t>
            </a:r>
            <a:r>
              <a:rPr lang="en-US" altLang="zh-CN" dirty="0"/>
              <a:t> – </a:t>
            </a:r>
            <a:r>
              <a:rPr lang="zh-CN" altLang="en-US" dirty="0"/>
              <a:t>鼠标跟随效果</a:t>
            </a:r>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FF0000"/>
                </a:solidFill>
                <a:latin typeface="微软雅黑" panose="020B0503020204020204" pitchFamily="34" charset="-122"/>
                <a:ea typeface="微软雅黑" panose="020B0503020204020204" pitchFamily="34" charset="-122"/>
              </a:rPr>
              <a:t>节流阀</a:t>
            </a:r>
            <a:r>
              <a:rPr lang="zh-CN" altLang="en-US" sz="1400" b="1" dirty="0">
                <a:solidFill>
                  <a:srgbClr val="404040"/>
                </a:solidFill>
                <a:latin typeface="微软雅黑" panose="020B0503020204020204" pitchFamily="34" charset="-122"/>
                <a:ea typeface="微软雅黑" panose="020B0503020204020204" pitchFamily="34" charset="-122"/>
              </a:rPr>
              <a:t>的概念</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8" name="内容占位符 5">
            <a:extLst>
              <a:ext uri="{FF2B5EF4-FFF2-40B4-BE49-F238E27FC236}">
                <a16:creationId xmlns:a16="http://schemas.microsoft.com/office/drawing/2014/main" id="{09F792BF-CB09-43C7-A2C9-348801DD6F7A}"/>
              </a:ext>
            </a:extLst>
          </p:cNvPr>
          <p:cNvSpPr>
            <a:spLocks noGrp="1"/>
          </p:cNvSpPr>
          <p:nvPr>
            <p:ph sz="half" idx="14"/>
          </p:nvPr>
        </p:nvSpPr>
        <p:spPr>
          <a:xfrm>
            <a:off x="848377" y="2123999"/>
            <a:ext cx="6737350" cy="2638920"/>
          </a:xfrm>
        </p:spPr>
        <p:txBody>
          <a:bodyPr>
            <a:noAutofit/>
          </a:bodyPr>
          <a:lstStyle/>
          <a:p>
            <a:r>
              <a:rPr lang="zh-CN" altLang="en-US" dirty="0">
                <a:solidFill>
                  <a:schemeClr val="tx1"/>
                </a:solidFill>
              </a:rPr>
              <a:t>高铁卫生间是否被占用，由红绿灯控制，</a:t>
            </a:r>
            <a:r>
              <a:rPr lang="zh-CN" altLang="en-US" dirty="0">
                <a:solidFill>
                  <a:srgbClr val="FF0000"/>
                </a:solidFill>
              </a:rPr>
              <a:t>红灯</a:t>
            </a:r>
            <a:r>
              <a:rPr lang="zh-CN" altLang="en-US" dirty="0">
                <a:solidFill>
                  <a:schemeClr val="tx1"/>
                </a:solidFill>
              </a:rPr>
              <a:t>表示</a:t>
            </a:r>
            <a:r>
              <a:rPr lang="zh-CN" altLang="en-US" dirty="0">
                <a:solidFill>
                  <a:srgbClr val="FF0000"/>
                </a:solidFill>
              </a:rPr>
              <a:t>被占用</a:t>
            </a:r>
            <a:r>
              <a:rPr lang="zh-CN" altLang="en-US" dirty="0">
                <a:solidFill>
                  <a:schemeClr val="tx1"/>
                </a:solidFill>
              </a:rPr>
              <a:t>，</a:t>
            </a:r>
            <a:r>
              <a:rPr lang="zh-CN" altLang="en-US" dirty="0">
                <a:solidFill>
                  <a:srgbClr val="047FFD"/>
                </a:solidFill>
              </a:rPr>
              <a:t>绿灯</a:t>
            </a:r>
            <a:r>
              <a:rPr lang="zh-CN" altLang="en-US" dirty="0">
                <a:solidFill>
                  <a:schemeClr val="tx1"/>
                </a:solidFill>
              </a:rPr>
              <a:t>表示</a:t>
            </a:r>
            <a:r>
              <a:rPr lang="zh-CN" altLang="en-US" dirty="0">
                <a:solidFill>
                  <a:srgbClr val="047FFD"/>
                </a:solidFill>
              </a:rPr>
              <a:t>可使用</a:t>
            </a:r>
            <a:r>
              <a:rPr lang="zh-CN" altLang="en-US" dirty="0">
                <a:solidFill>
                  <a:schemeClr val="tx1"/>
                </a:solidFill>
              </a:rPr>
              <a:t>。</a:t>
            </a:r>
            <a:endParaRPr lang="en-US" altLang="zh-CN" dirty="0">
              <a:solidFill>
                <a:schemeClr val="tx1"/>
              </a:solidFill>
            </a:endParaRPr>
          </a:p>
          <a:p>
            <a:r>
              <a:rPr lang="zh-CN" altLang="en-US" dirty="0">
                <a:solidFill>
                  <a:schemeClr val="tx1"/>
                </a:solidFill>
              </a:rPr>
              <a:t>假设每个人上卫生间都需要花费</a:t>
            </a:r>
            <a:r>
              <a:rPr lang="en-US" altLang="zh-CN" dirty="0">
                <a:solidFill>
                  <a:srgbClr val="FF0000"/>
                </a:solidFill>
              </a:rPr>
              <a:t>5</a:t>
            </a:r>
            <a:r>
              <a:rPr lang="zh-CN" altLang="en-US" dirty="0">
                <a:solidFill>
                  <a:srgbClr val="FF0000"/>
                </a:solidFill>
              </a:rPr>
              <a:t>分钟</a:t>
            </a:r>
            <a:r>
              <a:rPr lang="zh-CN" altLang="en-US" dirty="0">
                <a:solidFill>
                  <a:schemeClr val="tx1"/>
                </a:solidFill>
              </a:rPr>
              <a:t>，则</a:t>
            </a:r>
            <a:r>
              <a:rPr lang="zh-CN" altLang="en-US" dirty="0">
                <a:solidFill>
                  <a:srgbClr val="FF0000"/>
                </a:solidFill>
              </a:rPr>
              <a:t>五分钟之内</a:t>
            </a:r>
            <a:r>
              <a:rPr lang="zh-CN" altLang="en-US" dirty="0">
                <a:solidFill>
                  <a:schemeClr val="tx1"/>
                </a:solidFill>
              </a:rPr>
              <a:t>，被占用的卫生间无法被其他人使用。</a:t>
            </a:r>
            <a:endParaRPr lang="en-US" altLang="zh-CN" dirty="0">
              <a:solidFill>
                <a:schemeClr val="tx1"/>
              </a:solidFill>
            </a:endParaRPr>
          </a:p>
          <a:p>
            <a:r>
              <a:rPr lang="zh-CN" altLang="en-US" dirty="0">
                <a:solidFill>
                  <a:schemeClr val="tx1"/>
                </a:solidFill>
              </a:rPr>
              <a:t>上一个人使用完毕后，需要将红灯</a:t>
            </a:r>
            <a:r>
              <a:rPr lang="zh-CN" altLang="en-US" b="1" dirty="0">
                <a:solidFill>
                  <a:srgbClr val="FF0000"/>
                </a:solidFill>
              </a:rPr>
              <a:t>重置</a:t>
            </a:r>
            <a:r>
              <a:rPr lang="zh-CN" altLang="en-US" dirty="0">
                <a:solidFill>
                  <a:schemeClr val="tx1"/>
                </a:solidFill>
              </a:rPr>
              <a:t>为绿灯，表示下一个人可以使用卫生间。</a:t>
            </a:r>
            <a:endParaRPr lang="en-US" altLang="zh-CN" dirty="0">
              <a:solidFill>
                <a:schemeClr val="tx1"/>
              </a:solidFill>
            </a:endParaRPr>
          </a:p>
          <a:p>
            <a:r>
              <a:rPr lang="zh-CN" altLang="en-US" dirty="0">
                <a:solidFill>
                  <a:schemeClr val="tx1"/>
                </a:solidFill>
              </a:rPr>
              <a:t>下一个人在上卫生间之前，需要</a:t>
            </a:r>
            <a:r>
              <a:rPr lang="zh-CN" altLang="en-US" b="1" dirty="0">
                <a:solidFill>
                  <a:srgbClr val="FF0000"/>
                </a:solidFill>
              </a:rPr>
              <a:t>先判断控制灯</a:t>
            </a:r>
            <a:r>
              <a:rPr lang="zh-CN" altLang="en-US" dirty="0">
                <a:solidFill>
                  <a:schemeClr val="tx1"/>
                </a:solidFill>
              </a:rPr>
              <a:t>是否为绿色，来知晓能否上卫生间。</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节流阀为</a:t>
            </a:r>
            <a:r>
              <a:rPr lang="zh-CN" altLang="en-US" dirty="0">
                <a:solidFill>
                  <a:srgbClr val="FF0000"/>
                </a:solidFill>
              </a:rPr>
              <a:t>空</a:t>
            </a:r>
            <a:r>
              <a:rPr lang="zh-CN" altLang="en-US" dirty="0">
                <a:solidFill>
                  <a:schemeClr val="tx1"/>
                </a:solidFill>
              </a:rPr>
              <a:t>，表示</a:t>
            </a:r>
            <a:r>
              <a:rPr lang="zh-CN" altLang="en-US" dirty="0">
                <a:solidFill>
                  <a:srgbClr val="FF0000"/>
                </a:solidFill>
              </a:rPr>
              <a:t>可以执行下次操作</a:t>
            </a:r>
            <a:r>
              <a:rPr lang="zh-CN" altLang="en-US" dirty="0">
                <a:solidFill>
                  <a:schemeClr val="tx1"/>
                </a:solidFill>
              </a:rPr>
              <a:t>；</a:t>
            </a:r>
            <a:r>
              <a:rPr lang="zh-CN" altLang="en-US" dirty="0">
                <a:solidFill>
                  <a:srgbClr val="047FFD"/>
                </a:solidFill>
              </a:rPr>
              <a:t>不为空</a:t>
            </a:r>
            <a:r>
              <a:rPr lang="zh-CN" altLang="en-US" dirty="0">
                <a:solidFill>
                  <a:schemeClr val="tx1"/>
                </a:solidFill>
              </a:rPr>
              <a:t>，表示</a:t>
            </a:r>
            <a:r>
              <a:rPr lang="zh-CN" altLang="en-US" dirty="0">
                <a:solidFill>
                  <a:srgbClr val="047FFD"/>
                </a:solidFill>
              </a:rPr>
              <a:t>不能执行下次操作</a:t>
            </a:r>
            <a:r>
              <a:rPr lang="zh-CN" altLang="en-US" dirty="0">
                <a:solidFill>
                  <a:schemeClr val="tx1"/>
                </a:solidFill>
              </a:rPr>
              <a:t>。</a:t>
            </a:r>
            <a:endParaRPr lang="en-US" altLang="zh-CN" dirty="0">
              <a:solidFill>
                <a:schemeClr val="tx1"/>
              </a:solidFill>
            </a:endParaRPr>
          </a:p>
          <a:p>
            <a:r>
              <a:rPr lang="zh-CN" altLang="en-US" dirty="0">
                <a:solidFill>
                  <a:schemeClr val="tx1"/>
                </a:solidFill>
              </a:rPr>
              <a:t>当前操作执行完，必须将节流阀</a:t>
            </a:r>
            <a:r>
              <a:rPr lang="zh-CN" altLang="en-US" b="1" dirty="0">
                <a:solidFill>
                  <a:srgbClr val="FF0000"/>
                </a:solidFill>
              </a:rPr>
              <a:t>重置</a:t>
            </a:r>
            <a:r>
              <a:rPr lang="zh-CN" altLang="en-US" dirty="0">
                <a:solidFill>
                  <a:schemeClr val="tx1"/>
                </a:solidFill>
              </a:rPr>
              <a:t>为空，表示可以执行下次操作了。</a:t>
            </a:r>
            <a:endParaRPr lang="en-US" altLang="zh-CN" dirty="0">
              <a:solidFill>
                <a:schemeClr val="tx1"/>
              </a:solidFill>
            </a:endParaRPr>
          </a:p>
          <a:p>
            <a:r>
              <a:rPr lang="zh-CN" altLang="en-US" dirty="0">
                <a:solidFill>
                  <a:schemeClr val="tx1"/>
                </a:solidFill>
              </a:rPr>
              <a:t>每次执行操作前，必须</a:t>
            </a:r>
            <a:r>
              <a:rPr lang="zh-CN" altLang="en-US" b="1" dirty="0">
                <a:solidFill>
                  <a:srgbClr val="FF0000"/>
                </a:solidFill>
              </a:rPr>
              <a:t>先判断节流阀是否为空</a:t>
            </a:r>
            <a:r>
              <a:rPr lang="zh-CN" altLang="en-US" dirty="0">
                <a:solidFill>
                  <a:schemeClr val="tx1"/>
                </a:solidFill>
              </a:rPr>
              <a:t>。</a:t>
            </a:r>
          </a:p>
        </p:txBody>
      </p:sp>
    </p:spTree>
    <p:extLst>
      <p:ext uri="{BB962C8B-B14F-4D97-AF65-F5344CB8AC3E}">
        <p14:creationId xmlns:p14="http://schemas.microsoft.com/office/powerpoint/2010/main" val="339234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4.3 </a:t>
            </a:r>
            <a:r>
              <a:rPr lang="zh-CN" altLang="en-US" dirty="0"/>
              <a:t>节流案例</a:t>
            </a:r>
            <a:r>
              <a:rPr lang="en-US" altLang="zh-CN" dirty="0"/>
              <a:t> – </a:t>
            </a:r>
            <a:r>
              <a:rPr lang="zh-CN" altLang="en-US" dirty="0"/>
              <a:t>鼠标跟随效果</a:t>
            </a:r>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使用节流优化鼠标跟随效果</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935287" y="2117629"/>
            <a:ext cx="7196271" cy="2919444"/>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041263" y="2178365"/>
            <a:ext cx="6958043" cy="2738250"/>
          </a:xfrm>
          <a:prstGeom prst="rect">
            <a:avLst/>
          </a:prstGeom>
        </p:spPr>
        <p:txBody>
          <a:bodyPr wrap="square">
            <a:spAutoFit/>
          </a:bodyPr>
          <a:lstStyle/>
          <a:p>
            <a:pPr>
              <a:lnSpc>
                <a:spcPct val="150000"/>
              </a:lnSpc>
            </a:pP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var</a:t>
            </a:r>
            <a:r>
              <a:rPr lang="en-US" altLang="zh-CN" sz="1050" dirty="0">
                <a:solidFill>
                  <a:srgbClr val="050505"/>
                </a:solidFill>
                <a:latin typeface="Courier New" panose="02070309020205020404" pitchFamily="49" charset="0"/>
                <a:cs typeface="Courier New" panose="02070309020205020404" pitchFamily="49" charset="0"/>
              </a:rPr>
              <a:t> angel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'#angel'</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var</a:t>
            </a:r>
            <a:r>
              <a:rPr lang="en-US" altLang="zh-CN" sz="1050" dirty="0">
                <a:solidFill>
                  <a:srgbClr val="050505"/>
                </a:solidFill>
                <a:latin typeface="Courier New" panose="02070309020205020404" pitchFamily="49" charset="0"/>
                <a:cs typeface="Courier New" panose="02070309020205020404" pitchFamily="49" charset="0"/>
              </a:rPr>
              <a:t> timer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DE5CFF"/>
                </a:solidFill>
                <a:latin typeface="Courier New" panose="02070309020205020404" pitchFamily="49" charset="0"/>
                <a:cs typeface="Courier New" panose="02070309020205020404" pitchFamily="49" charset="0"/>
              </a:rPr>
              <a:t>null</a:t>
            </a:r>
            <a:r>
              <a:rPr lang="en-US" altLang="zh-CN" sz="1050" dirty="0">
                <a:solidFill>
                  <a:srgbClr val="050505"/>
                </a:solidFill>
                <a:latin typeface="Courier New" panose="02070309020205020404" pitchFamily="49" charset="0"/>
                <a:cs typeface="Courier New" panose="02070309020205020404" pitchFamily="49" charset="0"/>
              </a:rPr>
              <a:t> // 1.</a:t>
            </a:r>
            <a:r>
              <a:rPr lang="zh-CN" altLang="en-US" sz="1050" dirty="0">
                <a:solidFill>
                  <a:srgbClr val="050505"/>
                </a:solidFill>
                <a:latin typeface="Courier New" panose="02070309020205020404" pitchFamily="49" charset="0"/>
                <a:cs typeface="Courier New" panose="02070309020205020404" pitchFamily="49" charset="0"/>
              </a:rPr>
              <a:t>预定义一个 </a:t>
            </a:r>
            <a:r>
              <a:rPr lang="en-US" altLang="zh-CN" sz="1050" dirty="0">
                <a:solidFill>
                  <a:srgbClr val="050505"/>
                </a:solidFill>
                <a:latin typeface="Courier New" panose="02070309020205020404" pitchFamily="49" charset="0"/>
                <a:cs typeface="Courier New" panose="02070309020205020404" pitchFamily="49" charset="0"/>
              </a:rPr>
              <a:t>timer </a:t>
            </a:r>
            <a:r>
              <a:rPr lang="zh-CN" altLang="en-US" sz="1050" b="1" dirty="0">
                <a:solidFill>
                  <a:srgbClr val="FF0000"/>
                </a:solidFill>
                <a:latin typeface="Courier New" panose="02070309020205020404" pitchFamily="49" charset="0"/>
                <a:cs typeface="Courier New" panose="02070309020205020404" pitchFamily="49" charset="0"/>
              </a:rPr>
              <a:t>节流阀</a:t>
            </a:r>
            <a:endParaRPr lang="en-US" altLang="zh-CN" sz="1050" b="1" dirty="0">
              <a:solidFill>
                <a:srgbClr val="FF0000"/>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(document).</a:t>
            </a:r>
            <a:r>
              <a:rPr lang="en-US" altLang="zh-CN" sz="1050" b="1" dirty="0">
                <a:solidFill>
                  <a:srgbClr val="1DA11D"/>
                </a:solidFill>
                <a:latin typeface="Courier New" panose="02070309020205020404" pitchFamily="49" charset="0"/>
                <a:cs typeface="Courier New" panose="02070309020205020404" pitchFamily="49" charset="0"/>
              </a:rPr>
              <a:t>on</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err="1">
                <a:solidFill>
                  <a:srgbClr val="1794FA"/>
                </a:solidFill>
                <a:latin typeface="Courier New" panose="02070309020205020404" pitchFamily="49" charset="0"/>
                <a:cs typeface="Courier New" panose="02070309020205020404" pitchFamily="49" charset="0"/>
              </a:rPr>
              <a:t>mousemove</a:t>
            </a:r>
            <a:r>
              <a:rPr lang="en-US" altLang="zh-CN" sz="1050" dirty="0">
                <a:solidFill>
                  <a:srgbClr val="1794FA"/>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i="1" dirty="0">
                <a:solidFill>
                  <a:srgbClr val="FF960D"/>
                </a:solidFill>
                <a:latin typeface="Courier New" panose="02070309020205020404" pitchFamily="49" charset="0"/>
                <a:cs typeface="Courier New" panose="02070309020205020404" pitchFamily="49" charset="0"/>
              </a:rPr>
              <a:t>e</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if</a:t>
            </a:r>
            <a:r>
              <a:rPr lang="en-US" altLang="zh-CN" sz="1050" dirty="0">
                <a:solidFill>
                  <a:srgbClr val="050505"/>
                </a:solidFill>
                <a:latin typeface="Courier New" panose="02070309020205020404" pitchFamily="49" charset="0"/>
                <a:cs typeface="Courier New" panose="02070309020205020404" pitchFamily="49" charset="0"/>
              </a:rPr>
              <a:t> (timer) { </a:t>
            </a:r>
            <a:r>
              <a:rPr lang="en-US" altLang="zh-CN" sz="1050" b="1" dirty="0">
                <a:solidFill>
                  <a:srgbClr val="FF3333"/>
                </a:solidFill>
                <a:latin typeface="Courier New" panose="02070309020205020404" pitchFamily="49" charset="0"/>
                <a:cs typeface="Courier New" panose="02070309020205020404" pitchFamily="49" charset="0"/>
              </a:rPr>
              <a:t>return</a:t>
            </a:r>
            <a:r>
              <a:rPr lang="en-US" altLang="zh-CN" sz="1050" dirty="0">
                <a:solidFill>
                  <a:srgbClr val="050505"/>
                </a:solidFill>
                <a:latin typeface="Courier New" panose="02070309020205020404" pitchFamily="49" charset="0"/>
                <a:cs typeface="Courier New" panose="02070309020205020404" pitchFamily="49" charset="0"/>
              </a:rPr>
              <a:t> } // 3.</a:t>
            </a:r>
            <a:r>
              <a:rPr lang="zh-CN" altLang="en-US" sz="1050" dirty="0">
                <a:solidFill>
                  <a:srgbClr val="050505"/>
                </a:solidFill>
                <a:latin typeface="Courier New" panose="02070309020205020404" pitchFamily="49" charset="0"/>
                <a:cs typeface="Courier New" panose="02070309020205020404" pitchFamily="49" charset="0"/>
              </a:rPr>
              <a:t>判断</a:t>
            </a:r>
            <a:r>
              <a:rPr lang="zh-CN" altLang="en-US" sz="1050" b="1" dirty="0">
                <a:solidFill>
                  <a:srgbClr val="FF0000"/>
                </a:solidFill>
                <a:latin typeface="Courier New" panose="02070309020205020404" pitchFamily="49" charset="0"/>
                <a:cs typeface="Courier New" panose="02070309020205020404" pitchFamily="49" charset="0"/>
              </a:rPr>
              <a:t>节流阀</a:t>
            </a:r>
            <a:r>
              <a:rPr lang="zh-CN" altLang="en-US" sz="1050" dirty="0">
                <a:solidFill>
                  <a:srgbClr val="050505"/>
                </a:solidFill>
                <a:latin typeface="Courier New" panose="02070309020205020404" pitchFamily="49" charset="0"/>
                <a:cs typeface="Courier New" panose="02070309020205020404" pitchFamily="49" charset="0"/>
              </a:rPr>
              <a:t>是否为空，如果不为空，则证明距离上次执行间隔不足</a:t>
            </a:r>
            <a:r>
              <a:rPr lang="en-US" altLang="zh-CN" sz="1050" dirty="0">
                <a:solidFill>
                  <a:srgbClr val="050505"/>
                </a:solidFill>
                <a:latin typeface="Courier New" panose="02070309020205020404" pitchFamily="49" charset="0"/>
                <a:cs typeface="Courier New" panose="02070309020205020404" pitchFamily="49" charset="0"/>
              </a:rPr>
              <a:t>16</a:t>
            </a:r>
            <a:r>
              <a:rPr lang="zh-CN" altLang="en-US" sz="1050" dirty="0">
                <a:solidFill>
                  <a:srgbClr val="050505"/>
                </a:solidFill>
                <a:latin typeface="Courier New" panose="02070309020205020404" pitchFamily="49" charset="0"/>
                <a:cs typeface="Courier New" panose="02070309020205020404" pitchFamily="49" charset="0"/>
              </a:rPr>
              <a:t>毫秒</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timer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FFCD03"/>
                </a:solidFill>
                <a:latin typeface="Courier New" panose="02070309020205020404" pitchFamily="49" charset="0"/>
                <a:cs typeface="Courier New" panose="02070309020205020404" pitchFamily="49" charset="0"/>
              </a:rPr>
              <a:t>setTimeout</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i="1" dirty="0">
                <a:solidFill>
                  <a:srgbClr val="0088FF"/>
                </a:solidFill>
                <a:latin typeface="Courier New" panose="02070309020205020404" pitchFamily="49" charset="0"/>
                <a:cs typeface="Courier New" panose="02070309020205020404" pitchFamily="49" charset="0"/>
              </a:rPr>
              <a:t>function</a:t>
            </a: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1DA11D"/>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(angel).</a:t>
            </a:r>
            <a:r>
              <a:rPr lang="en-US" altLang="zh-CN" sz="1050" b="1" dirty="0">
                <a:solidFill>
                  <a:srgbClr val="1DA11D"/>
                </a:solidFill>
                <a:latin typeface="Courier New" panose="02070309020205020404" pitchFamily="49" charset="0"/>
                <a:cs typeface="Courier New" panose="02070309020205020404" pitchFamily="49" charset="0"/>
              </a:rPr>
              <a:t>css</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'left'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e.pageX</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1794FA"/>
                </a:solidFill>
                <a:latin typeface="Courier New" panose="02070309020205020404" pitchFamily="49" charset="0"/>
                <a:cs typeface="Courier New" panose="02070309020205020404" pitchFamily="49" charset="0"/>
              </a:rPr>
              <a:t>'px'</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b="1" dirty="0">
                <a:solidFill>
                  <a:srgbClr val="1DA11D"/>
                </a:solidFill>
                <a:latin typeface="Courier New" panose="02070309020205020404" pitchFamily="49" charset="0"/>
                <a:cs typeface="Courier New" panose="02070309020205020404" pitchFamily="49" charset="0"/>
              </a:rPr>
              <a:t>css</a:t>
            </a:r>
            <a:r>
              <a:rPr lang="en-US" altLang="zh-CN" sz="1050" dirty="0">
                <a:solidFill>
                  <a:srgbClr val="050505"/>
                </a:solidFill>
                <a:latin typeface="Courier New" panose="02070309020205020404" pitchFamily="49" charset="0"/>
                <a:cs typeface="Courier New" panose="02070309020205020404" pitchFamily="49" charset="0"/>
              </a:rPr>
              <a:t>(</a:t>
            </a:r>
            <a:r>
              <a:rPr lang="en-US" altLang="zh-CN" sz="1050" dirty="0">
                <a:solidFill>
                  <a:srgbClr val="1794FA"/>
                </a:solidFill>
                <a:latin typeface="Courier New" panose="02070309020205020404" pitchFamily="49" charset="0"/>
                <a:cs typeface="Courier New" panose="02070309020205020404" pitchFamily="49" charset="0"/>
              </a:rPr>
              <a:t>'top'</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err="1">
                <a:solidFill>
                  <a:srgbClr val="050505"/>
                </a:solidFill>
                <a:latin typeface="Courier New" panose="02070309020205020404" pitchFamily="49" charset="0"/>
                <a:cs typeface="Courier New" panose="02070309020205020404" pitchFamily="49" charset="0"/>
              </a:rPr>
              <a:t>e.pageY</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1794FA"/>
                </a:solidFill>
                <a:latin typeface="Courier New" panose="02070309020205020404" pitchFamily="49" charset="0"/>
                <a:cs typeface="Courier New" panose="02070309020205020404" pitchFamily="49" charset="0"/>
              </a:rPr>
              <a:t>'px'</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timer </a:t>
            </a:r>
            <a:r>
              <a:rPr lang="en-US" altLang="zh-CN" sz="1050" b="1" dirty="0">
                <a:solidFill>
                  <a:srgbClr val="FF3333"/>
                </a:solidFill>
                <a:latin typeface="Courier New" panose="02070309020205020404" pitchFamily="49" charset="0"/>
                <a:cs typeface="Courier New" panose="02070309020205020404" pitchFamily="49" charset="0"/>
              </a:rPr>
              <a:t>=</a:t>
            </a:r>
            <a:r>
              <a:rPr lang="en-US" altLang="zh-CN" sz="1050" dirty="0">
                <a:solidFill>
                  <a:srgbClr val="050505"/>
                </a:solidFill>
                <a:latin typeface="Courier New" panose="02070309020205020404" pitchFamily="49" charset="0"/>
                <a:cs typeface="Courier New" panose="02070309020205020404" pitchFamily="49" charset="0"/>
              </a:rPr>
              <a:t> </a:t>
            </a:r>
            <a:r>
              <a:rPr lang="en-US" altLang="zh-CN" sz="1050" dirty="0">
                <a:solidFill>
                  <a:srgbClr val="DE5CFF"/>
                </a:solidFill>
                <a:latin typeface="Courier New" panose="02070309020205020404" pitchFamily="49" charset="0"/>
                <a:cs typeface="Courier New" panose="02070309020205020404" pitchFamily="49" charset="0"/>
              </a:rPr>
              <a:t>null </a:t>
            </a:r>
            <a:r>
              <a:rPr lang="en-US" altLang="zh-CN" sz="1050" dirty="0">
                <a:solidFill>
                  <a:srgbClr val="050505"/>
                </a:solidFill>
                <a:latin typeface="Courier New" panose="02070309020205020404" pitchFamily="49" charset="0"/>
                <a:cs typeface="Courier New" panose="02070309020205020404" pitchFamily="49" charset="0"/>
              </a:rPr>
              <a:t>// 2.</a:t>
            </a:r>
            <a:r>
              <a:rPr lang="zh-CN" altLang="en-US" sz="1050" dirty="0">
                <a:solidFill>
                  <a:srgbClr val="050505"/>
                </a:solidFill>
                <a:latin typeface="Courier New" panose="02070309020205020404" pitchFamily="49" charset="0"/>
                <a:cs typeface="Courier New" panose="02070309020205020404" pitchFamily="49" charset="0"/>
              </a:rPr>
              <a:t>当设置了鼠标跟随效果后，</a:t>
            </a:r>
            <a:r>
              <a:rPr lang="zh-CN" altLang="en-US" sz="1050" b="1" dirty="0">
                <a:solidFill>
                  <a:srgbClr val="FF0000"/>
                </a:solidFill>
                <a:latin typeface="Courier New" panose="02070309020205020404" pitchFamily="49" charset="0"/>
                <a:cs typeface="Courier New" panose="02070309020205020404" pitchFamily="49" charset="0"/>
              </a:rPr>
              <a:t>清空 </a:t>
            </a:r>
            <a:r>
              <a:rPr lang="en-US" altLang="zh-CN" sz="1050" b="1" dirty="0">
                <a:solidFill>
                  <a:srgbClr val="FF0000"/>
                </a:solidFill>
                <a:latin typeface="Courier New" panose="02070309020205020404" pitchFamily="49" charset="0"/>
                <a:cs typeface="Courier New" panose="02070309020205020404" pitchFamily="49" charset="0"/>
              </a:rPr>
              <a:t>timer </a:t>
            </a:r>
            <a:r>
              <a:rPr lang="zh-CN" altLang="en-US" sz="1050" b="1" dirty="0">
                <a:solidFill>
                  <a:srgbClr val="FF0000"/>
                </a:solidFill>
                <a:latin typeface="Courier New" panose="02070309020205020404" pitchFamily="49" charset="0"/>
                <a:cs typeface="Courier New" panose="02070309020205020404" pitchFamily="49" charset="0"/>
              </a:rPr>
              <a:t>节流阀</a:t>
            </a:r>
            <a:r>
              <a:rPr lang="zh-CN" altLang="en-US" sz="1050" dirty="0">
                <a:solidFill>
                  <a:srgbClr val="050505"/>
                </a:solidFill>
                <a:latin typeface="Courier New" panose="02070309020205020404" pitchFamily="49" charset="0"/>
                <a:cs typeface="Courier New" panose="02070309020205020404" pitchFamily="49" charset="0"/>
              </a:rPr>
              <a:t>，方便下次开启延时器</a:t>
            </a:r>
            <a:endParaRPr lang="en-US" altLang="zh-CN" sz="1050" dirty="0">
              <a:solidFill>
                <a:srgbClr val="050505"/>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 </a:t>
            </a:r>
            <a:r>
              <a:rPr lang="en-US" altLang="zh-CN" sz="1050" dirty="0">
                <a:solidFill>
                  <a:srgbClr val="0025F5"/>
                </a:solidFill>
                <a:latin typeface="Courier New" panose="02070309020205020404" pitchFamily="49" charset="0"/>
                <a:cs typeface="Courier New" panose="02070309020205020404" pitchFamily="49" charset="0"/>
              </a:rPr>
              <a:t>16</a:t>
            </a: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  })</a:t>
            </a:r>
            <a:endParaRPr lang="en-US" altLang="zh-CN" sz="105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050" dirty="0">
                <a:solidFill>
                  <a:srgbClr val="050505"/>
                </a:solidFill>
                <a:latin typeface="Courier New" panose="02070309020205020404" pitchFamily="49" charset="0"/>
                <a:cs typeface="Courier New" panose="02070309020205020404" pitchFamily="49" charset="0"/>
              </a:rPr>
              <a:t>})</a:t>
            </a:r>
            <a:endParaRPr lang="en-US" altLang="zh-CN" sz="105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226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4.4 </a:t>
            </a:r>
            <a:r>
              <a:rPr lang="zh-CN" altLang="en-US" dirty="0"/>
              <a:t>总结防抖和节流的区别</a:t>
            </a:r>
          </a:p>
        </p:txBody>
      </p:sp>
      <p:sp>
        <p:nvSpPr>
          <p:cNvPr id="5" name="内容占位符 5">
            <a:extLst>
              <a:ext uri="{FF2B5EF4-FFF2-40B4-BE49-F238E27FC236}">
                <a16:creationId xmlns:a16="http://schemas.microsoft.com/office/drawing/2014/main" id="{524C9F34-FAD4-4074-B2DA-E4206C641682}"/>
              </a:ext>
            </a:extLst>
          </p:cNvPr>
          <p:cNvSpPr>
            <a:spLocks noGrp="1"/>
          </p:cNvSpPr>
          <p:nvPr>
            <p:ph sz="half" idx="14"/>
          </p:nvPr>
        </p:nvSpPr>
        <p:spPr>
          <a:xfrm>
            <a:off x="848377" y="1393200"/>
            <a:ext cx="7196270" cy="3117840"/>
          </a:xfrm>
        </p:spPr>
        <p:txBody>
          <a:bodyPr>
            <a:noAutofit/>
          </a:bodyPr>
          <a:lstStyle/>
          <a:p>
            <a:pPr marL="171450" indent="-171450">
              <a:buFont typeface="Wingdings" panose="05000000000000000000" pitchFamily="2" charset="2"/>
              <a:buChar char="l"/>
            </a:pPr>
            <a:r>
              <a:rPr lang="zh-CN" altLang="en-US" dirty="0"/>
              <a:t>防抖：如果事件被频繁触发，防抖能保证</a:t>
            </a:r>
            <a:r>
              <a:rPr lang="zh-CN" altLang="en-US" dirty="0">
                <a:solidFill>
                  <a:srgbClr val="FF0000"/>
                </a:solidFill>
              </a:rPr>
              <a:t>只有最有一次触发生效</a:t>
            </a:r>
            <a:r>
              <a:rPr lang="zh-CN" altLang="en-US" dirty="0"/>
              <a:t>！前面 </a:t>
            </a:r>
            <a:r>
              <a:rPr lang="en-US" altLang="zh-CN" dirty="0"/>
              <a:t>N </a:t>
            </a:r>
            <a:r>
              <a:rPr lang="zh-CN" altLang="en-US" dirty="0"/>
              <a:t>多次的触发都会被忽略！</a:t>
            </a:r>
            <a:endParaRPr lang="en-US" altLang="zh-CN" dirty="0"/>
          </a:p>
          <a:p>
            <a:pPr marL="171450" indent="-171450">
              <a:buFont typeface="Wingdings" panose="05000000000000000000" pitchFamily="2" charset="2"/>
              <a:buChar char="l"/>
            </a:pPr>
            <a:r>
              <a:rPr lang="zh-CN" altLang="en-US" dirty="0"/>
              <a:t>节流：如果事件被频繁触发，节流能够</a:t>
            </a:r>
            <a:r>
              <a:rPr lang="zh-CN" altLang="en-US" dirty="0">
                <a:solidFill>
                  <a:srgbClr val="FF0000"/>
                </a:solidFill>
              </a:rPr>
              <a:t>减少事件触发的频率</a:t>
            </a:r>
            <a:r>
              <a:rPr lang="zh-CN" altLang="en-US" dirty="0"/>
              <a:t>，因此，节流是</a:t>
            </a:r>
            <a:r>
              <a:rPr lang="zh-CN" altLang="en-US" dirty="0">
                <a:solidFill>
                  <a:srgbClr val="FF0000"/>
                </a:solidFill>
              </a:rPr>
              <a:t>有选择性地</a:t>
            </a:r>
            <a:r>
              <a:rPr lang="zh-CN" altLang="en-US" dirty="0"/>
              <a:t>执行一部分事件！</a:t>
            </a:r>
            <a:endParaRPr lang="en-US" altLang="zh-CN" dirty="0">
              <a:solidFill>
                <a:schemeClr val="tx1"/>
              </a:solidFill>
            </a:endParaRPr>
          </a:p>
        </p:txBody>
      </p:sp>
    </p:spTree>
    <p:extLst>
      <p:ext uri="{BB962C8B-B14F-4D97-AF65-F5344CB8AC3E}">
        <p14:creationId xmlns:p14="http://schemas.microsoft.com/office/powerpoint/2010/main" val="197642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26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了解同源策略和跨域</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同源策略</a:t>
            </a:r>
          </a:p>
        </p:txBody>
      </p:sp>
      <p:sp>
        <p:nvSpPr>
          <p:cNvPr id="35" name="内容占位符 5">
            <a:extLst>
              <a:ext uri="{FF2B5EF4-FFF2-40B4-BE49-F238E27FC236}">
                <a16:creationId xmlns:a16="http://schemas.microsoft.com/office/drawing/2014/main" id="{97EB7256-79BF-4384-8D53-165FAAB626F4}"/>
              </a:ext>
            </a:extLst>
          </p:cNvPr>
          <p:cNvSpPr>
            <a:spLocks noGrp="1"/>
          </p:cNvSpPr>
          <p:nvPr>
            <p:ph sz="half" idx="14"/>
          </p:nvPr>
        </p:nvSpPr>
        <p:spPr>
          <a:xfrm>
            <a:off x="848377" y="2123999"/>
            <a:ext cx="6737350" cy="361814"/>
          </a:xfrm>
        </p:spPr>
        <p:txBody>
          <a:bodyPr>
            <a:noAutofit/>
          </a:bodyPr>
          <a:lstStyle/>
          <a:p>
            <a:r>
              <a:rPr lang="zh-CN" altLang="en-US" b="1" dirty="0">
                <a:solidFill>
                  <a:srgbClr val="FF0000"/>
                </a:solidFill>
              </a:rPr>
              <a:t>同源策略</a:t>
            </a:r>
            <a:r>
              <a:rPr lang="zh-CN" altLang="en-US" dirty="0">
                <a:solidFill>
                  <a:schemeClr val="tx1"/>
                </a:solidFill>
              </a:rPr>
              <a:t>（英文全称 </a:t>
            </a:r>
            <a:r>
              <a:rPr lang="en-US" altLang="zh-CN" dirty="0">
                <a:solidFill>
                  <a:schemeClr val="tx1"/>
                </a:solidFill>
              </a:rPr>
              <a:t>Same origin policy</a:t>
            </a:r>
            <a:r>
              <a:rPr lang="zh-CN" altLang="en-US" dirty="0">
                <a:solidFill>
                  <a:schemeClr val="tx1"/>
                </a:solidFill>
              </a:rPr>
              <a:t>）是</a:t>
            </a:r>
            <a:r>
              <a:rPr lang="zh-CN" altLang="en-US" dirty="0">
                <a:solidFill>
                  <a:srgbClr val="FF0000"/>
                </a:solidFill>
              </a:rPr>
              <a:t>浏览器</a:t>
            </a:r>
            <a:r>
              <a:rPr lang="zh-CN" altLang="en-US" dirty="0">
                <a:solidFill>
                  <a:schemeClr val="tx1"/>
                </a:solidFill>
              </a:rPr>
              <a:t>提供的一个</a:t>
            </a:r>
            <a:r>
              <a:rPr lang="zh-CN" altLang="en-US" dirty="0">
                <a:solidFill>
                  <a:srgbClr val="FF0000"/>
                </a:solidFill>
              </a:rPr>
              <a:t>安全功能</a:t>
            </a:r>
            <a:r>
              <a:rPr lang="zh-CN" altLang="en-US" dirty="0">
                <a:solidFill>
                  <a:schemeClr val="tx1"/>
                </a:solidFill>
              </a:rPr>
              <a:t>。</a:t>
            </a:r>
            <a:endParaRPr lang="en-US" altLang="zh-CN" dirty="0">
              <a:solidFill>
                <a:schemeClr val="tx1"/>
              </a:solidFill>
            </a:endParaRPr>
          </a:p>
        </p:txBody>
      </p:sp>
      <p:sp>
        <p:nvSpPr>
          <p:cNvPr id="39" name="TextBox 3">
            <a:extLst>
              <a:ext uri="{FF2B5EF4-FFF2-40B4-BE49-F238E27FC236}">
                <a16:creationId xmlns:a16="http://schemas.microsoft.com/office/drawing/2014/main" id="{2CCF76CD-A62F-4A19-B347-BD0384102F34}"/>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什么是</a:t>
            </a:r>
            <a:r>
              <a:rPr lang="zh-CN" altLang="en-US" sz="1400" b="1" dirty="0">
                <a:solidFill>
                  <a:srgbClr val="FF0000"/>
                </a:solidFill>
                <a:latin typeface="微软雅黑" panose="020B0503020204020204" pitchFamily="34" charset="-122"/>
                <a:ea typeface="微软雅黑" panose="020B0503020204020204" pitchFamily="34" charset="-122"/>
              </a:rPr>
              <a:t>同源策略</a:t>
            </a:r>
          </a:p>
        </p:txBody>
      </p:sp>
      <p:sp>
        <p:nvSpPr>
          <p:cNvPr id="9" name="内容占位符 5">
            <a:extLst>
              <a:ext uri="{FF2B5EF4-FFF2-40B4-BE49-F238E27FC236}">
                <a16:creationId xmlns:a16="http://schemas.microsoft.com/office/drawing/2014/main" id="{A45D1157-E4F4-400C-B2A5-00D5A51FFEA8}"/>
              </a:ext>
            </a:extLst>
          </p:cNvPr>
          <p:cNvSpPr txBox="1">
            <a:spLocks/>
          </p:cNvSpPr>
          <p:nvPr/>
        </p:nvSpPr>
        <p:spPr>
          <a:xfrm>
            <a:off x="848378" y="2499919"/>
            <a:ext cx="6737350" cy="632336"/>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solidFill>
                  <a:schemeClr val="tx1"/>
                </a:solidFill>
              </a:rPr>
              <a:t>MDN </a:t>
            </a:r>
            <a:r>
              <a:rPr lang="zh-CN" altLang="en-US" dirty="0">
                <a:solidFill>
                  <a:schemeClr val="tx1"/>
                </a:solidFill>
              </a:rPr>
              <a:t>官方给定的概念：同源策略限制了从同一个源加载的文档或脚本如何与来自另一个源的资源进行交互。这是一个用于隔离潜在恶意文件的重要安全机制。</a:t>
            </a:r>
            <a:endParaRPr lang="en-US" altLang="zh-CN" dirty="0">
              <a:solidFill>
                <a:schemeClr val="tx1"/>
              </a:solidFill>
            </a:endParaRPr>
          </a:p>
        </p:txBody>
      </p:sp>
      <p:sp>
        <p:nvSpPr>
          <p:cNvPr id="12" name="内容占位符 5">
            <a:extLst>
              <a:ext uri="{FF2B5EF4-FFF2-40B4-BE49-F238E27FC236}">
                <a16:creationId xmlns:a16="http://schemas.microsoft.com/office/drawing/2014/main" id="{9BE99551-3032-4B0C-B4F9-8638E7D966D2}"/>
              </a:ext>
            </a:extLst>
          </p:cNvPr>
          <p:cNvSpPr txBox="1">
            <a:spLocks/>
          </p:cNvSpPr>
          <p:nvPr/>
        </p:nvSpPr>
        <p:spPr>
          <a:xfrm>
            <a:off x="848378" y="3146361"/>
            <a:ext cx="6737350" cy="1622066"/>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通俗的理解：浏览器规定，</a:t>
            </a:r>
            <a:r>
              <a:rPr lang="en-US" altLang="zh-CN" dirty="0">
                <a:solidFill>
                  <a:schemeClr val="tx1"/>
                </a:solidFill>
              </a:rPr>
              <a:t>A </a:t>
            </a:r>
            <a:r>
              <a:rPr lang="zh-CN" altLang="en-US" dirty="0">
                <a:solidFill>
                  <a:schemeClr val="tx1"/>
                </a:solidFill>
              </a:rPr>
              <a:t>网站的 </a:t>
            </a:r>
            <a:r>
              <a:rPr lang="en-US" altLang="zh-CN" dirty="0">
                <a:solidFill>
                  <a:schemeClr val="tx1"/>
                </a:solidFill>
              </a:rPr>
              <a:t>JavaScript</a:t>
            </a:r>
            <a:r>
              <a:rPr lang="zh-CN" altLang="en-US" dirty="0">
                <a:solidFill>
                  <a:schemeClr val="tx1"/>
                </a:solidFill>
              </a:rPr>
              <a:t>，不允许和</a:t>
            </a:r>
            <a:r>
              <a:rPr lang="zh-CN" altLang="en-US" dirty="0">
                <a:solidFill>
                  <a:srgbClr val="FF0000"/>
                </a:solidFill>
              </a:rPr>
              <a:t>非同源的</a:t>
            </a:r>
            <a:r>
              <a:rPr lang="zh-CN" altLang="en-US" dirty="0">
                <a:solidFill>
                  <a:schemeClr val="tx1"/>
                </a:solidFill>
              </a:rPr>
              <a:t>网站 </a:t>
            </a:r>
            <a:r>
              <a:rPr lang="en-US" altLang="zh-CN" dirty="0">
                <a:solidFill>
                  <a:schemeClr val="tx1"/>
                </a:solidFill>
              </a:rPr>
              <a:t>C </a:t>
            </a:r>
            <a:r>
              <a:rPr lang="zh-CN" altLang="en-US" dirty="0">
                <a:solidFill>
                  <a:schemeClr val="tx1"/>
                </a:solidFill>
              </a:rPr>
              <a:t>之间，进行资源的交互，例如：</a:t>
            </a:r>
          </a:p>
          <a:p>
            <a:pPr marL="228600" indent="-228600">
              <a:buFont typeface="+mj-ea"/>
              <a:buAutoNum type="circleNumDbPlain"/>
            </a:pPr>
            <a:r>
              <a:rPr lang="zh-CN" altLang="en-US" dirty="0">
                <a:solidFill>
                  <a:schemeClr val="tx1"/>
                </a:solidFill>
              </a:rPr>
              <a:t>无法读取非同源网页的 </a:t>
            </a:r>
            <a:r>
              <a:rPr lang="en-US" altLang="zh-CN" dirty="0">
                <a:solidFill>
                  <a:schemeClr val="tx1"/>
                </a:solidFill>
              </a:rPr>
              <a:t>Cookie</a:t>
            </a:r>
            <a:r>
              <a:rPr lang="zh-CN" altLang="en-US" dirty="0">
                <a:solidFill>
                  <a:schemeClr val="tx1"/>
                </a:solidFill>
              </a:rPr>
              <a:t>、</a:t>
            </a:r>
            <a:r>
              <a:rPr lang="en-US" altLang="zh-CN" dirty="0" err="1">
                <a:solidFill>
                  <a:schemeClr val="tx1"/>
                </a:solidFill>
              </a:rPr>
              <a:t>LocalStorage</a:t>
            </a:r>
            <a:r>
              <a:rPr lang="en-US" altLang="zh-CN" dirty="0">
                <a:solidFill>
                  <a:schemeClr val="tx1"/>
                </a:solidFill>
              </a:rPr>
              <a:t> </a:t>
            </a:r>
            <a:r>
              <a:rPr lang="zh-CN" altLang="en-US" dirty="0">
                <a:solidFill>
                  <a:schemeClr val="tx1"/>
                </a:solidFill>
              </a:rPr>
              <a:t>和 </a:t>
            </a:r>
            <a:r>
              <a:rPr lang="en-US" altLang="zh-CN" dirty="0" err="1">
                <a:solidFill>
                  <a:schemeClr val="tx1"/>
                </a:solidFill>
              </a:rPr>
              <a:t>IndexedDB</a:t>
            </a:r>
            <a:endParaRPr lang="en-US" altLang="zh-CN" dirty="0">
              <a:solidFill>
                <a:schemeClr val="tx1"/>
              </a:solidFill>
            </a:endParaRPr>
          </a:p>
          <a:p>
            <a:pPr marL="228600" indent="-228600">
              <a:buFont typeface="+mj-ea"/>
              <a:buAutoNum type="circleNumDbPlain"/>
            </a:pPr>
            <a:r>
              <a:rPr lang="zh-CN" altLang="en-US" dirty="0">
                <a:solidFill>
                  <a:schemeClr val="tx1"/>
                </a:solidFill>
              </a:rPr>
              <a:t>无法接触非同源网页的 </a:t>
            </a:r>
            <a:r>
              <a:rPr lang="en-US" altLang="zh-CN" dirty="0">
                <a:solidFill>
                  <a:schemeClr val="tx1"/>
                </a:solidFill>
              </a:rPr>
              <a:t>DOM</a:t>
            </a:r>
          </a:p>
          <a:p>
            <a:pPr marL="228600" indent="-228600">
              <a:buFont typeface="+mj-ea"/>
              <a:buAutoNum type="circleNumDbPlain"/>
            </a:pPr>
            <a:r>
              <a:rPr lang="zh-CN" altLang="en-US" dirty="0">
                <a:solidFill>
                  <a:schemeClr val="tx1"/>
                </a:solidFill>
              </a:rPr>
              <a:t>无法向非同源地址发送 </a:t>
            </a:r>
            <a:r>
              <a:rPr lang="en-US" altLang="zh-CN" dirty="0">
                <a:solidFill>
                  <a:schemeClr val="tx1"/>
                </a:solidFill>
              </a:rPr>
              <a:t>Ajax </a:t>
            </a:r>
            <a:r>
              <a:rPr lang="zh-CN" altLang="en-US" dirty="0">
                <a:solidFill>
                  <a:schemeClr val="tx1"/>
                </a:solidFill>
              </a:rPr>
              <a:t>请求</a:t>
            </a:r>
            <a:endParaRPr lang="en-US" altLang="zh-CN" dirty="0">
              <a:solidFill>
                <a:schemeClr val="tx1"/>
              </a:solidFill>
            </a:endParaRPr>
          </a:p>
        </p:txBody>
      </p:sp>
    </p:spTree>
    <p:extLst>
      <p:ext uri="{BB962C8B-B14F-4D97-AF65-F5344CB8AC3E}">
        <p14:creationId xmlns:p14="http://schemas.microsoft.com/office/powerpoint/2010/main" val="138101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了解同源策略和跨域</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1.2 </a:t>
            </a:r>
            <a:r>
              <a:rPr lang="zh-CN" altLang="en-US" dirty="0"/>
              <a:t>跨域</a:t>
            </a:r>
          </a:p>
        </p:txBody>
      </p:sp>
      <p:sp>
        <p:nvSpPr>
          <p:cNvPr id="35" name="内容占位符 5">
            <a:extLst>
              <a:ext uri="{FF2B5EF4-FFF2-40B4-BE49-F238E27FC236}">
                <a16:creationId xmlns:a16="http://schemas.microsoft.com/office/drawing/2014/main" id="{97EB7256-79BF-4384-8D53-165FAAB626F4}"/>
              </a:ext>
            </a:extLst>
          </p:cNvPr>
          <p:cNvSpPr>
            <a:spLocks noGrp="1"/>
          </p:cNvSpPr>
          <p:nvPr>
            <p:ph sz="half" idx="14"/>
          </p:nvPr>
        </p:nvSpPr>
        <p:spPr>
          <a:xfrm>
            <a:off x="848377" y="2124000"/>
            <a:ext cx="6737350" cy="1282988"/>
          </a:xfrm>
        </p:spPr>
        <p:txBody>
          <a:bodyPr>
            <a:noAutofit/>
          </a:bodyPr>
          <a:lstStyle/>
          <a:p>
            <a:r>
              <a:rPr lang="zh-CN" altLang="en-US" b="1" dirty="0">
                <a:solidFill>
                  <a:srgbClr val="FF0000"/>
                </a:solidFill>
              </a:rPr>
              <a:t>同源</a:t>
            </a:r>
            <a:r>
              <a:rPr lang="zh-CN" altLang="en-US" dirty="0">
                <a:solidFill>
                  <a:schemeClr val="tx1"/>
                </a:solidFill>
              </a:rPr>
              <a:t>指的是两个 </a:t>
            </a:r>
            <a:r>
              <a:rPr lang="en-US" altLang="zh-CN" dirty="0">
                <a:solidFill>
                  <a:schemeClr val="tx1"/>
                </a:solidFill>
              </a:rPr>
              <a:t>URL </a:t>
            </a:r>
            <a:r>
              <a:rPr lang="zh-CN" altLang="en-US" dirty="0">
                <a:solidFill>
                  <a:schemeClr val="tx1"/>
                </a:solidFill>
              </a:rPr>
              <a:t>的协议、域名、端口一致，反之，则是</a:t>
            </a:r>
            <a:r>
              <a:rPr lang="zh-CN" altLang="en-US" b="1" dirty="0">
                <a:solidFill>
                  <a:srgbClr val="FF0000"/>
                </a:solidFill>
              </a:rPr>
              <a:t>跨域</a:t>
            </a:r>
            <a:r>
              <a:rPr lang="zh-CN" altLang="en-US" dirty="0">
                <a:solidFill>
                  <a:schemeClr val="tx1"/>
                </a:solidFill>
              </a:rPr>
              <a:t>。</a:t>
            </a:r>
            <a:endParaRPr lang="en-US" altLang="zh-CN" dirty="0">
              <a:solidFill>
                <a:schemeClr val="tx1"/>
              </a:solidFill>
            </a:endParaRPr>
          </a:p>
          <a:p>
            <a:r>
              <a:rPr lang="zh-CN" altLang="en-US" dirty="0">
                <a:solidFill>
                  <a:schemeClr val="tx1"/>
                </a:solidFill>
              </a:rPr>
              <a:t>出现跨域的根本原因：</a:t>
            </a:r>
            <a:r>
              <a:rPr lang="zh-CN" altLang="en-US" b="1" dirty="0">
                <a:solidFill>
                  <a:srgbClr val="FF0000"/>
                </a:solidFill>
              </a:rPr>
              <a:t>浏览器的同源策略</a:t>
            </a:r>
            <a:r>
              <a:rPr lang="zh-CN" altLang="en-US" dirty="0">
                <a:solidFill>
                  <a:schemeClr val="tx1"/>
                </a:solidFill>
              </a:rPr>
              <a:t>不允许非同源的 </a:t>
            </a:r>
            <a:r>
              <a:rPr lang="en-US" altLang="zh-CN" dirty="0">
                <a:solidFill>
                  <a:schemeClr val="tx1"/>
                </a:solidFill>
              </a:rPr>
              <a:t>URL </a:t>
            </a:r>
            <a:r>
              <a:rPr lang="zh-CN" altLang="en-US" dirty="0">
                <a:solidFill>
                  <a:schemeClr val="tx1"/>
                </a:solidFill>
              </a:rPr>
              <a:t>之间进行资源的交互。</a:t>
            </a:r>
            <a:endParaRPr lang="en-US" altLang="zh-CN" dirty="0">
              <a:solidFill>
                <a:schemeClr val="tx1"/>
              </a:solidFill>
            </a:endParaRPr>
          </a:p>
          <a:p>
            <a:r>
              <a:rPr lang="zh-CN" altLang="en-US" dirty="0">
                <a:solidFill>
                  <a:schemeClr val="tx1"/>
                </a:solidFill>
              </a:rPr>
              <a:t>网页：</a:t>
            </a:r>
            <a:r>
              <a:rPr lang="en-US" altLang="zh-CN" dirty="0">
                <a:solidFill>
                  <a:schemeClr val="tx1"/>
                </a:solidFill>
              </a:rPr>
              <a:t>http://</a:t>
            </a:r>
            <a:r>
              <a:rPr lang="en-US" altLang="zh-CN" dirty="0">
                <a:solidFill>
                  <a:srgbClr val="FF0000"/>
                </a:solidFill>
              </a:rPr>
              <a:t>www.test.com</a:t>
            </a:r>
            <a:r>
              <a:rPr lang="en-US" altLang="zh-CN" dirty="0">
                <a:solidFill>
                  <a:schemeClr val="tx1"/>
                </a:solidFill>
              </a:rPr>
              <a:t>/index.html</a:t>
            </a:r>
          </a:p>
          <a:p>
            <a:r>
              <a:rPr lang="zh-CN" altLang="en-US" dirty="0">
                <a:solidFill>
                  <a:schemeClr val="tx1"/>
                </a:solidFill>
              </a:rPr>
              <a:t>接口：</a:t>
            </a:r>
            <a:r>
              <a:rPr lang="en-US" altLang="zh-CN" dirty="0">
                <a:solidFill>
                  <a:schemeClr val="tx1"/>
                </a:solidFill>
              </a:rPr>
              <a:t>http://</a:t>
            </a:r>
            <a:r>
              <a:rPr lang="en-US" altLang="zh-CN" dirty="0">
                <a:solidFill>
                  <a:srgbClr val="FF0000"/>
                </a:solidFill>
              </a:rPr>
              <a:t>www.api.com</a:t>
            </a:r>
            <a:r>
              <a:rPr lang="en-US" altLang="zh-CN" dirty="0">
                <a:solidFill>
                  <a:schemeClr val="tx1"/>
                </a:solidFill>
              </a:rPr>
              <a:t>/userlist</a:t>
            </a:r>
          </a:p>
        </p:txBody>
      </p:sp>
      <p:sp>
        <p:nvSpPr>
          <p:cNvPr id="39" name="TextBox 3">
            <a:extLst>
              <a:ext uri="{FF2B5EF4-FFF2-40B4-BE49-F238E27FC236}">
                <a16:creationId xmlns:a16="http://schemas.microsoft.com/office/drawing/2014/main" id="{2CCF76CD-A62F-4A19-B347-BD0384102F34}"/>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a:t>
            </a:r>
            <a:r>
              <a:rPr lang="zh-CN" altLang="en-US" sz="1400" b="1" dirty="0">
                <a:solidFill>
                  <a:srgbClr val="FF0000"/>
                </a:solidFill>
                <a:latin typeface="微软雅黑" panose="020B0503020204020204" pitchFamily="34" charset="-122"/>
                <a:ea typeface="微软雅黑" panose="020B0503020204020204" pitchFamily="34" charset="-122"/>
              </a:rPr>
              <a:t>跨域</a:t>
            </a:r>
          </a:p>
        </p:txBody>
      </p:sp>
    </p:spTree>
    <p:extLst>
      <p:ext uri="{BB962C8B-B14F-4D97-AF65-F5344CB8AC3E}">
        <p14:creationId xmlns:p14="http://schemas.microsoft.com/office/powerpoint/2010/main" val="205721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15C7E7E4-E904-42CE-B32F-A93030F2AD7E}"/>
              </a:ext>
            </a:extLst>
          </p:cNvPr>
          <p:cNvGrpSpPr/>
          <p:nvPr/>
        </p:nvGrpSpPr>
        <p:grpSpPr>
          <a:xfrm>
            <a:off x="844231" y="2135558"/>
            <a:ext cx="3012619" cy="2255487"/>
            <a:chOff x="844231" y="2630413"/>
            <a:chExt cx="3012619" cy="2255487"/>
          </a:xfrm>
        </p:grpSpPr>
        <p:sp>
          <p:nvSpPr>
            <p:cNvPr id="21" name="矩形 20">
              <a:extLst>
                <a:ext uri="{FF2B5EF4-FFF2-40B4-BE49-F238E27FC236}">
                  <a16:creationId xmlns:a16="http://schemas.microsoft.com/office/drawing/2014/main" id="{187E7C4E-B234-4444-9112-7EED638AF73A}"/>
                </a:ext>
              </a:extLst>
            </p:cNvPr>
            <p:cNvSpPr/>
            <p:nvPr/>
          </p:nvSpPr>
          <p:spPr>
            <a:xfrm>
              <a:off x="900650" y="2961757"/>
              <a:ext cx="2233383" cy="1924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89D4649-D1A3-4619-998C-D6B5035999A6}"/>
                </a:ext>
              </a:extLst>
            </p:cNvPr>
            <p:cNvSpPr txBox="1"/>
            <p:nvPr/>
          </p:nvSpPr>
          <p:spPr>
            <a:xfrm>
              <a:off x="1502134" y="2630413"/>
              <a:ext cx="2354716" cy="303288"/>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http://www.test.com</a:t>
              </a:r>
              <a:r>
                <a:rPr lang="en-US" altLang="zh-CN" dirty="0"/>
                <a:t>/index.html</a:t>
              </a:r>
              <a:endParaRPr lang="zh-CN" altLang="en-US" dirty="0"/>
            </a:p>
          </p:txBody>
        </p:sp>
        <p:sp>
          <p:nvSpPr>
            <p:cNvPr id="26" name="文本框 25">
              <a:extLst>
                <a:ext uri="{FF2B5EF4-FFF2-40B4-BE49-F238E27FC236}">
                  <a16:creationId xmlns:a16="http://schemas.microsoft.com/office/drawing/2014/main" id="{CBB9E165-05AF-4E67-B9D0-28001CECD4BD}"/>
                </a:ext>
              </a:extLst>
            </p:cNvPr>
            <p:cNvSpPr txBox="1"/>
            <p:nvPr/>
          </p:nvSpPr>
          <p:spPr>
            <a:xfrm>
              <a:off x="844231" y="2834799"/>
              <a:ext cx="588623"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浏览器</a:t>
              </a:r>
            </a:p>
          </p:txBody>
        </p:sp>
      </p:grpSp>
      <p:sp>
        <p:nvSpPr>
          <p:cNvPr id="10" name="标题 9"/>
          <p:cNvSpPr>
            <a:spLocks noGrp="1"/>
          </p:cNvSpPr>
          <p:nvPr>
            <p:ph type="title"/>
          </p:nvPr>
        </p:nvSpPr>
        <p:spPr/>
        <p:txBody>
          <a:bodyPr/>
          <a:lstStyle/>
          <a:p>
            <a:r>
              <a:rPr lang="en-US" altLang="zh-CN" dirty="0"/>
              <a:t>1. </a:t>
            </a:r>
            <a:r>
              <a:rPr lang="zh-CN" altLang="en-US" dirty="0"/>
              <a:t>了解同源策略和跨域</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1.2 </a:t>
            </a:r>
            <a:r>
              <a:rPr lang="zh-CN" altLang="en-US" dirty="0"/>
              <a:t>跨域</a:t>
            </a:r>
          </a:p>
        </p:txBody>
      </p:sp>
      <p:sp>
        <p:nvSpPr>
          <p:cNvPr id="35" name="内容占位符 5">
            <a:extLst>
              <a:ext uri="{FF2B5EF4-FFF2-40B4-BE49-F238E27FC236}">
                <a16:creationId xmlns:a16="http://schemas.microsoft.com/office/drawing/2014/main" id="{97EB7256-79BF-4384-8D53-165FAAB626F4}"/>
              </a:ext>
            </a:extLst>
          </p:cNvPr>
          <p:cNvSpPr>
            <a:spLocks noGrp="1"/>
          </p:cNvSpPr>
          <p:nvPr>
            <p:ph sz="half" idx="14"/>
          </p:nvPr>
        </p:nvSpPr>
        <p:spPr>
          <a:xfrm>
            <a:off x="848378" y="4607168"/>
            <a:ext cx="6737350" cy="382133"/>
          </a:xfrm>
        </p:spPr>
        <p:txBody>
          <a:bodyPr>
            <a:noAutofit/>
          </a:bodyPr>
          <a:lstStyle/>
          <a:p>
            <a:r>
              <a:rPr lang="zh-CN" altLang="en-US" dirty="0">
                <a:solidFill>
                  <a:schemeClr val="tx1"/>
                </a:solidFill>
              </a:rPr>
              <a:t>注意：浏览器允许发起跨域请求，但是，跨域请求回来的数据，会被浏览器拦截，无法被页面获取到！</a:t>
            </a:r>
            <a:endParaRPr lang="en-US" altLang="zh-CN" dirty="0">
              <a:solidFill>
                <a:schemeClr val="tx1"/>
              </a:solidFill>
            </a:endParaRPr>
          </a:p>
        </p:txBody>
      </p:sp>
      <p:sp>
        <p:nvSpPr>
          <p:cNvPr id="39" name="TextBox 3">
            <a:extLst>
              <a:ext uri="{FF2B5EF4-FFF2-40B4-BE49-F238E27FC236}">
                <a16:creationId xmlns:a16="http://schemas.microsoft.com/office/drawing/2014/main" id="{2CCF76CD-A62F-4A19-B347-BD0384102F34}"/>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浏览器对跨域请求的拦截</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grpSp>
        <p:nvGrpSpPr>
          <p:cNvPr id="42" name="组合 41">
            <a:extLst>
              <a:ext uri="{FF2B5EF4-FFF2-40B4-BE49-F238E27FC236}">
                <a16:creationId xmlns:a16="http://schemas.microsoft.com/office/drawing/2014/main" id="{1ECCA14C-61CB-4891-88BA-28B58F85097B}"/>
              </a:ext>
            </a:extLst>
          </p:cNvPr>
          <p:cNvGrpSpPr/>
          <p:nvPr/>
        </p:nvGrpSpPr>
        <p:grpSpPr>
          <a:xfrm>
            <a:off x="6023108" y="2142513"/>
            <a:ext cx="2069759" cy="2077141"/>
            <a:chOff x="6023108" y="2637368"/>
            <a:chExt cx="2069759" cy="2077141"/>
          </a:xfrm>
        </p:grpSpPr>
        <p:pic>
          <p:nvPicPr>
            <p:cNvPr id="3" name="图片 2">
              <a:extLst>
                <a:ext uri="{FF2B5EF4-FFF2-40B4-BE49-F238E27FC236}">
                  <a16:creationId xmlns:a16="http://schemas.microsoft.com/office/drawing/2014/main" id="{2D48C1AA-6B9E-4551-9AED-394184DF5F8C}"/>
                </a:ext>
              </a:extLst>
            </p:cNvPr>
            <p:cNvPicPr>
              <a:picLocks noChangeAspect="1"/>
            </p:cNvPicPr>
            <p:nvPr/>
          </p:nvPicPr>
          <p:blipFill>
            <a:blip r:embed="rId2"/>
            <a:stretch>
              <a:fillRect/>
            </a:stretch>
          </p:blipFill>
          <p:spPr>
            <a:xfrm>
              <a:off x="6344685" y="2961757"/>
              <a:ext cx="1241042" cy="1752752"/>
            </a:xfrm>
            <a:prstGeom prst="rect">
              <a:avLst/>
            </a:prstGeom>
          </p:spPr>
        </p:pic>
        <p:sp>
          <p:nvSpPr>
            <p:cNvPr id="9" name="文本框 8">
              <a:extLst>
                <a:ext uri="{FF2B5EF4-FFF2-40B4-BE49-F238E27FC236}">
                  <a16:creationId xmlns:a16="http://schemas.microsoft.com/office/drawing/2014/main" id="{6CC5856E-8FF9-4863-89B4-6FAD3EA58D11}"/>
                </a:ext>
              </a:extLst>
            </p:cNvPr>
            <p:cNvSpPr txBox="1"/>
            <p:nvPr/>
          </p:nvSpPr>
          <p:spPr>
            <a:xfrm>
              <a:off x="6023108" y="2637368"/>
              <a:ext cx="2069759" cy="303288"/>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http://www.api.com</a:t>
              </a:r>
              <a:r>
                <a:rPr lang="en-US" altLang="zh-CN" dirty="0"/>
                <a:t>/books</a:t>
              </a:r>
              <a:endParaRPr lang="zh-CN" altLang="en-US" dirty="0"/>
            </a:p>
          </p:txBody>
        </p:sp>
      </p:grpSp>
      <p:grpSp>
        <p:nvGrpSpPr>
          <p:cNvPr id="41" name="组合 40">
            <a:extLst>
              <a:ext uri="{FF2B5EF4-FFF2-40B4-BE49-F238E27FC236}">
                <a16:creationId xmlns:a16="http://schemas.microsoft.com/office/drawing/2014/main" id="{1A769B55-B1A1-4E73-872B-2ECE24EA373F}"/>
              </a:ext>
            </a:extLst>
          </p:cNvPr>
          <p:cNvGrpSpPr/>
          <p:nvPr/>
        </p:nvGrpSpPr>
        <p:grpSpPr>
          <a:xfrm>
            <a:off x="3268897" y="3758605"/>
            <a:ext cx="3075788" cy="467908"/>
            <a:chOff x="3268897" y="3747848"/>
            <a:chExt cx="3075788" cy="467908"/>
          </a:xfrm>
        </p:grpSpPr>
        <p:cxnSp>
          <p:nvCxnSpPr>
            <p:cNvPr id="15" name="直接箭头连接符 14">
              <a:extLst>
                <a:ext uri="{FF2B5EF4-FFF2-40B4-BE49-F238E27FC236}">
                  <a16:creationId xmlns:a16="http://schemas.microsoft.com/office/drawing/2014/main" id="{A8AB2082-A7DE-4477-9C88-8B7ADFEBBFC9}"/>
                </a:ext>
              </a:extLst>
            </p:cNvPr>
            <p:cNvCxnSpPr>
              <a:cxnSpLocks/>
              <a:endCxn id="28" idx="3"/>
            </p:cNvCxnSpPr>
            <p:nvPr/>
          </p:nvCxnSpPr>
          <p:spPr>
            <a:xfrm flipH="1">
              <a:off x="3268897" y="3747848"/>
              <a:ext cx="3075788" cy="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8BCFE5B-6421-474E-BE4A-2A71E5411A5B}"/>
                </a:ext>
              </a:extLst>
            </p:cNvPr>
            <p:cNvSpPr txBox="1"/>
            <p:nvPr/>
          </p:nvSpPr>
          <p:spPr>
            <a:xfrm>
              <a:off x="3980279" y="3800258"/>
              <a:ext cx="1345071" cy="415498"/>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浏览器能正常接收到跨域响应的数据</a:t>
              </a:r>
              <a:endParaRPr lang="zh-CN" altLang="en-US" dirty="0"/>
            </a:p>
          </p:txBody>
        </p:sp>
      </p:grpSp>
      <p:sp>
        <p:nvSpPr>
          <p:cNvPr id="18" name="乘号 17">
            <a:extLst>
              <a:ext uri="{FF2B5EF4-FFF2-40B4-BE49-F238E27FC236}">
                <a16:creationId xmlns:a16="http://schemas.microsoft.com/office/drawing/2014/main" id="{C4DACF4E-DC4B-4C26-B9C2-530CFCA37FB8}"/>
              </a:ext>
            </a:extLst>
          </p:cNvPr>
          <p:cNvSpPr/>
          <p:nvPr/>
        </p:nvSpPr>
        <p:spPr>
          <a:xfrm>
            <a:off x="2551748" y="3635875"/>
            <a:ext cx="237067" cy="22394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a:extLst>
              <a:ext uri="{FF2B5EF4-FFF2-40B4-BE49-F238E27FC236}">
                <a16:creationId xmlns:a16="http://schemas.microsoft.com/office/drawing/2014/main" id="{BA9B4E59-CC15-4747-BF06-0428A44583C4}"/>
              </a:ext>
            </a:extLst>
          </p:cNvPr>
          <p:cNvGrpSpPr/>
          <p:nvPr/>
        </p:nvGrpSpPr>
        <p:grpSpPr>
          <a:xfrm>
            <a:off x="1097160" y="2561503"/>
            <a:ext cx="1238946" cy="1628674"/>
            <a:chOff x="1097160" y="3056358"/>
            <a:chExt cx="1238946" cy="1628674"/>
          </a:xfrm>
        </p:grpSpPr>
        <p:sp>
          <p:nvSpPr>
            <p:cNvPr id="22" name="矩形: 对角圆角 21">
              <a:extLst>
                <a:ext uri="{FF2B5EF4-FFF2-40B4-BE49-F238E27FC236}">
                  <a16:creationId xmlns:a16="http://schemas.microsoft.com/office/drawing/2014/main" id="{3800A3F2-C8DD-4A3F-9AC1-6E4F6DD49ACF}"/>
                </a:ext>
              </a:extLst>
            </p:cNvPr>
            <p:cNvSpPr/>
            <p:nvPr/>
          </p:nvSpPr>
          <p:spPr>
            <a:xfrm>
              <a:off x="1097160" y="3162587"/>
              <a:ext cx="1238946" cy="1522445"/>
            </a:xfrm>
            <a:prstGeom prst="round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2D19FE30-C071-426C-9284-7BBE88589677}"/>
                </a:ext>
              </a:extLst>
            </p:cNvPr>
            <p:cNvSpPr/>
            <p:nvPr/>
          </p:nvSpPr>
          <p:spPr>
            <a:xfrm>
              <a:off x="1210863" y="3437232"/>
              <a:ext cx="1025290" cy="100872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Ajax</a:t>
              </a:r>
              <a:endParaRPr lang="zh-CN" altLang="en-US" dirty="0"/>
            </a:p>
          </p:txBody>
        </p:sp>
        <p:sp>
          <p:nvSpPr>
            <p:cNvPr id="29" name="文本框 28">
              <a:extLst>
                <a:ext uri="{FF2B5EF4-FFF2-40B4-BE49-F238E27FC236}">
                  <a16:creationId xmlns:a16="http://schemas.microsoft.com/office/drawing/2014/main" id="{B1363BA5-87A4-44B0-A75A-F363CFB96E2E}"/>
                </a:ext>
              </a:extLst>
            </p:cNvPr>
            <p:cNvSpPr txBox="1"/>
            <p:nvPr/>
          </p:nvSpPr>
          <p:spPr>
            <a:xfrm>
              <a:off x="1262501" y="3056358"/>
              <a:ext cx="463172"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网页</a:t>
              </a:r>
            </a:p>
          </p:txBody>
        </p:sp>
      </p:grpSp>
      <p:sp>
        <p:nvSpPr>
          <p:cNvPr id="28" name="矩形 27">
            <a:extLst>
              <a:ext uri="{FF2B5EF4-FFF2-40B4-BE49-F238E27FC236}">
                <a16:creationId xmlns:a16="http://schemas.microsoft.com/office/drawing/2014/main" id="{2306C66A-5EDC-4115-B880-4CB512F373FF}"/>
              </a:ext>
            </a:extLst>
          </p:cNvPr>
          <p:cNvSpPr/>
          <p:nvPr/>
        </p:nvSpPr>
        <p:spPr>
          <a:xfrm>
            <a:off x="3004457" y="3343278"/>
            <a:ext cx="264440" cy="809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微软雅黑" panose="020B0503020204020204" pitchFamily="34" charset="-122"/>
                <a:ea typeface="微软雅黑" panose="020B0503020204020204" pitchFamily="34" charset="-122"/>
              </a:rPr>
              <a:t>同源策略</a:t>
            </a:r>
          </a:p>
        </p:txBody>
      </p:sp>
      <p:cxnSp>
        <p:nvCxnSpPr>
          <p:cNvPr id="36" name="直接箭头连接符 35">
            <a:extLst>
              <a:ext uri="{FF2B5EF4-FFF2-40B4-BE49-F238E27FC236}">
                <a16:creationId xmlns:a16="http://schemas.microsoft.com/office/drawing/2014/main" id="{275C7AE9-2467-4D81-85B7-5C9A57E6E66A}"/>
              </a:ext>
            </a:extLst>
          </p:cNvPr>
          <p:cNvCxnSpPr>
            <a:cxnSpLocks/>
          </p:cNvCxnSpPr>
          <p:nvPr/>
        </p:nvCxnSpPr>
        <p:spPr>
          <a:xfrm flipH="1">
            <a:off x="2225398" y="3747847"/>
            <a:ext cx="772184"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55276E2F-D55B-4196-8A83-1AF1785DD1C4}"/>
              </a:ext>
            </a:extLst>
          </p:cNvPr>
          <p:cNvGrpSpPr/>
          <p:nvPr/>
        </p:nvGrpSpPr>
        <p:grpSpPr>
          <a:xfrm>
            <a:off x="2236153" y="2858940"/>
            <a:ext cx="4109644" cy="317775"/>
            <a:chOff x="2236153" y="3353795"/>
            <a:chExt cx="4109644" cy="317775"/>
          </a:xfrm>
        </p:grpSpPr>
        <p:sp>
          <p:nvSpPr>
            <p:cNvPr id="19" name="文本框 18">
              <a:extLst>
                <a:ext uri="{FF2B5EF4-FFF2-40B4-BE49-F238E27FC236}">
                  <a16:creationId xmlns:a16="http://schemas.microsoft.com/office/drawing/2014/main" id="{8D2016E2-B9F8-40E5-A4EB-4F5F6597A1A5}"/>
                </a:ext>
              </a:extLst>
            </p:cNvPr>
            <p:cNvSpPr txBox="1"/>
            <p:nvPr/>
          </p:nvSpPr>
          <p:spPr>
            <a:xfrm>
              <a:off x="3856850" y="3353795"/>
              <a:ext cx="1562619"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跨域请求可以正常发起</a:t>
              </a:r>
              <a:endParaRPr lang="zh-CN" altLang="en-US" dirty="0"/>
            </a:p>
          </p:txBody>
        </p:sp>
        <p:cxnSp>
          <p:nvCxnSpPr>
            <p:cNvPr id="13" name="直接箭头连接符 12">
              <a:extLst>
                <a:ext uri="{FF2B5EF4-FFF2-40B4-BE49-F238E27FC236}">
                  <a16:creationId xmlns:a16="http://schemas.microsoft.com/office/drawing/2014/main" id="{C0CDE690-21E3-4721-93A2-E1EF3B08E004}"/>
                </a:ext>
              </a:extLst>
            </p:cNvPr>
            <p:cNvCxnSpPr>
              <a:cxnSpLocks/>
            </p:cNvCxnSpPr>
            <p:nvPr/>
          </p:nvCxnSpPr>
          <p:spPr>
            <a:xfrm flipV="1">
              <a:off x="2236153" y="3664018"/>
              <a:ext cx="4109644" cy="7552"/>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726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right)">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right)">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了解同源策略和跨域</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1.2 </a:t>
            </a:r>
            <a:r>
              <a:rPr lang="zh-CN" altLang="en-US" dirty="0"/>
              <a:t>跨域</a:t>
            </a:r>
          </a:p>
        </p:txBody>
      </p:sp>
      <p:sp>
        <p:nvSpPr>
          <p:cNvPr id="35" name="内容占位符 5">
            <a:extLst>
              <a:ext uri="{FF2B5EF4-FFF2-40B4-BE49-F238E27FC236}">
                <a16:creationId xmlns:a16="http://schemas.microsoft.com/office/drawing/2014/main" id="{97EB7256-79BF-4384-8D53-165FAAB626F4}"/>
              </a:ext>
            </a:extLst>
          </p:cNvPr>
          <p:cNvSpPr>
            <a:spLocks noGrp="1"/>
          </p:cNvSpPr>
          <p:nvPr>
            <p:ph sz="half" idx="14"/>
          </p:nvPr>
        </p:nvSpPr>
        <p:spPr>
          <a:xfrm>
            <a:off x="848377" y="2123999"/>
            <a:ext cx="6988370" cy="1641973"/>
          </a:xfrm>
        </p:spPr>
        <p:txBody>
          <a:bodyPr>
            <a:noAutofit/>
          </a:bodyPr>
          <a:lstStyle/>
          <a:p>
            <a:r>
              <a:rPr lang="zh-CN" altLang="en-US" dirty="0">
                <a:solidFill>
                  <a:schemeClr val="tx1"/>
                </a:solidFill>
              </a:rPr>
              <a:t>现如今，实现跨域数据请求，最主要的两种解决方案，分别是 </a:t>
            </a:r>
            <a:r>
              <a:rPr lang="en-US" altLang="zh-CN" dirty="0">
                <a:solidFill>
                  <a:srgbClr val="FF0000"/>
                </a:solidFill>
              </a:rPr>
              <a:t>JSONP</a:t>
            </a:r>
            <a:r>
              <a:rPr lang="en-US" altLang="zh-CN" dirty="0">
                <a:solidFill>
                  <a:schemeClr val="tx1"/>
                </a:solidFill>
              </a:rPr>
              <a:t> </a:t>
            </a:r>
            <a:r>
              <a:rPr lang="zh-CN" altLang="en-US" dirty="0">
                <a:solidFill>
                  <a:schemeClr val="tx1"/>
                </a:solidFill>
              </a:rPr>
              <a:t>和 </a:t>
            </a:r>
            <a:r>
              <a:rPr lang="en-US" altLang="zh-CN" dirty="0">
                <a:solidFill>
                  <a:srgbClr val="FF0000"/>
                </a:solidFill>
              </a:rPr>
              <a:t>CORS</a:t>
            </a:r>
            <a:r>
              <a:rPr lang="zh-CN" altLang="en-US" dirty="0">
                <a:solidFill>
                  <a:schemeClr val="tx1"/>
                </a:solidFill>
              </a:rPr>
              <a:t>。</a:t>
            </a:r>
            <a:endParaRPr lang="en-US" altLang="zh-CN" dirty="0">
              <a:solidFill>
                <a:schemeClr val="tx1"/>
              </a:solidFill>
            </a:endParaRPr>
          </a:p>
          <a:p>
            <a:r>
              <a:rPr lang="en-US" altLang="zh-CN" dirty="0">
                <a:solidFill>
                  <a:schemeClr val="tx1"/>
                </a:solidFill>
              </a:rPr>
              <a:t>JSONP</a:t>
            </a:r>
            <a:r>
              <a:rPr lang="zh-CN" altLang="en-US" dirty="0">
                <a:solidFill>
                  <a:schemeClr val="tx1"/>
                </a:solidFill>
              </a:rPr>
              <a:t>：出现的早，兼容性好（兼容低版本</a:t>
            </a:r>
            <a:r>
              <a:rPr lang="en-US" altLang="zh-CN" dirty="0">
                <a:solidFill>
                  <a:schemeClr val="tx1"/>
                </a:solidFill>
              </a:rPr>
              <a:t>IE</a:t>
            </a:r>
            <a:r>
              <a:rPr lang="zh-CN" altLang="en-US" dirty="0">
                <a:solidFill>
                  <a:schemeClr val="tx1"/>
                </a:solidFill>
              </a:rPr>
              <a:t>）。是前端程序员为了解决跨域问题，被迫想出来的一种</a:t>
            </a:r>
            <a:r>
              <a:rPr lang="zh-CN" altLang="en-US" dirty="0">
                <a:solidFill>
                  <a:srgbClr val="047FFD"/>
                </a:solidFill>
              </a:rPr>
              <a:t>临时解决方案</a:t>
            </a:r>
            <a:r>
              <a:rPr lang="zh-CN" altLang="en-US" dirty="0">
                <a:solidFill>
                  <a:schemeClr val="tx1"/>
                </a:solidFill>
              </a:rPr>
              <a:t>。缺点是</a:t>
            </a:r>
            <a:r>
              <a:rPr lang="zh-CN" altLang="en-US" dirty="0">
                <a:solidFill>
                  <a:srgbClr val="FF0000"/>
                </a:solidFill>
              </a:rPr>
              <a:t>只支持 </a:t>
            </a:r>
            <a:r>
              <a:rPr lang="en-US" altLang="zh-CN" dirty="0">
                <a:solidFill>
                  <a:srgbClr val="FF0000"/>
                </a:solidFill>
              </a:rPr>
              <a:t>GET </a:t>
            </a:r>
            <a:r>
              <a:rPr lang="zh-CN" altLang="en-US" dirty="0">
                <a:solidFill>
                  <a:srgbClr val="FF0000"/>
                </a:solidFill>
              </a:rPr>
              <a:t>请求</a:t>
            </a:r>
            <a:r>
              <a:rPr lang="zh-CN" altLang="en-US" dirty="0">
                <a:solidFill>
                  <a:schemeClr val="tx1"/>
                </a:solidFill>
              </a:rPr>
              <a:t>，不支持 </a:t>
            </a:r>
            <a:r>
              <a:rPr lang="en-US" altLang="zh-CN" dirty="0">
                <a:solidFill>
                  <a:schemeClr val="tx1"/>
                </a:solidFill>
              </a:rPr>
              <a:t>POST </a:t>
            </a:r>
            <a:r>
              <a:rPr lang="zh-CN" altLang="en-US" dirty="0">
                <a:solidFill>
                  <a:schemeClr val="tx1"/>
                </a:solidFill>
              </a:rPr>
              <a:t>请求。</a:t>
            </a:r>
            <a:endParaRPr lang="en-US" altLang="zh-CN" dirty="0">
              <a:solidFill>
                <a:schemeClr val="tx1"/>
              </a:solidFill>
            </a:endParaRPr>
          </a:p>
          <a:p>
            <a:r>
              <a:rPr lang="en-US" altLang="zh-CN" dirty="0">
                <a:solidFill>
                  <a:schemeClr val="tx1"/>
                </a:solidFill>
              </a:rPr>
              <a:t>CORS</a:t>
            </a:r>
            <a:r>
              <a:rPr lang="zh-CN" altLang="en-US" dirty="0">
                <a:solidFill>
                  <a:schemeClr val="tx1"/>
                </a:solidFill>
              </a:rPr>
              <a:t>：出现的较晚，它是 </a:t>
            </a:r>
            <a:r>
              <a:rPr lang="en-US" altLang="zh-CN" dirty="0">
                <a:solidFill>
                  <a:schemeClr val="tx1"/>
                </a:solidFill>
              </a:rPr>
              <a:t>W3C </a:t>
            </a:r>
            <a:r>
              <a:rPr lang="zh-CN" altLang="en-US" dirty="0">
                <a:solidFill>
                  <a:schemeClr val="tx1"/>
                </a:solidFill>
              </a:rPr>
              <a:t>标准，属于跨域 </a:t>
            </a:r>
            <a:r>
              <a:rPr lang="en-US" altLang="zh-CN" dirty="0">
                <a:solidFill>
                  <a:schemeClr val="tx1"/>
                </a:solidFill>
              </a:rPr>
              <a:t>Ajax </a:t>
            </a:r>
            <a:r>
              <a:rPr lang="zh-CN" altLang="en-US" dirty="0">
                <a:solidFill>
                  <a:schemeClr val="tx1"/>
                </a:solidFill>
              </a:rPr>
              <a:t>请求的根本解决方案。支持 </a:t>
            </a:r>
            <a:r>
              <a:rPr lang="en-US" altLang="zh-CN" dirty="0">
                <a:solidFill>
                  <a:schemeClr val="tx1"/>
                </a:solidFill>
              </a:rPr>
              <a:t>GET </a:t>
            </a:r>
            <a:r>
              <a:rPr lang="zh-CN" altLang="en-US" dirty="0">
                <a:solidFill>
                  <a:schemeClr val="tx1"/>
                </a:solidFill>
              </a:rPr>
              <a:t>和 </a:t>
            </a:r>
            <a:r>
              <a:rPr lang="en-US" altLang="zh-CN" dirty="0">
                <a:solidFill>
                  <a:schemeClr val="tx1"/>
                </a:solidFill>
              </a:rPr>
              <a:t>POST </a:t>
            </a:r>
            <a:r>
              <a:rPr lang="zh-CN" altLang="en-US" dirty="0">
                <a:solidFill>
                  <a:schemeClr val="tx1"/>
                </a:solidFill>
              </a:rPr>
              <a:t>请求。缺点是不兼容某些低版本的浏览器。</a:t>
            </a:r>
            <a:endParaRPr lang="en-US" altLang="zh-CN" dirty="0">
              <a:solidFill>
                <a:schemeClr val="tx1"/>
              </a:solidFill>
            </a:endParaRPr>
          </a:p>
        </p:txBody>
      </p:sp>
      <p:sp>
        <p:nvSpPr>
          <p:cNvPr id="39" name="TextBox 3">
            <a:extLst>
              <a:ext uri="{FF2B5EF4-FFF2-40B4-BE49-F238E27FC236}">
                <a16:creationId xmlns:a16="http://schemas.microsoft.com/office/drawing/2014/main" id="{2CCF76CD-A62F-4A19-B347-BD0384102F34}"/>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如何实现跨域数据请求</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02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了解同源策略和跨域</a:t>
            </a:r>
            <a:endParaRPr lang="en-US" altLang="zh-CN" dirty="0">
              <a:solidFill>
                <a:schemeClr val="tx1"/>
              </a:solidFill>
            </a:endParaRPr>
          </a:p>
          <a:p>
            <a:r>
              <a:rPr lang="en-US" altLang="zh-CN" dirty="0">
                <a:solidFill>
                  <a:srgbClr val="FF0000"/>
                </a:solidFill>
              </a:rPr>
              <a:t>JSONP</a:t>
            </a:r>
          </a:p>
          <a:p>
            <a:r>
              <a:rPr lang="zh-CN" altLang="en-US" dirty="0">
                <a:solidFill>
                  <a:schemeClr val="tx1"/>
                </a:solidFill>
              </a:rPr>
              <a:t>案例</a:t>
            </a:r>
            <a:r>
              <a:rPr lang="en-US" altLang="zh-CN" dirty="0">
                <a:solidFill>
                  <a:schemeClr val="tx1"/>
                </a:solidFill>
              </a:rPr>
              <a:t>-</a:t>
            </a:r>
            <a:r>
              <a:rPr lang="zh-CN" altLang="en-US" dirty="0">
                <a:solidFill>
                  <a:schemeClr val="tx1"/>
                </a:solidFill>
              </a:rPr>
              <a:t>淘宝搜索</a:t>
            </a:r>
            <a:endParaRPr lang="en-US" altLang="zh-CN" dirty="0">
              <a:solidFill>
                <a:schemeClr val="tx1"/>
              </a:solidFill>
            </a:endParaRPr>
          </a:p>
          <a:p>
            <a:r>
              <a:rPr lang="zh-CN" altLang="en-US" dirty="0">
                <a:solidFill>
                  <a:schemeClr val="tx1"/>
                </a:solidFill>
              </a:rPr>
              <a:t>防抖和节流</a:t>
            </a:r>
            <a:endParaRPr lang="en-US" altLang="zh-CN" dirty="0">
              <a:solidFill>
                <a:schemeClr val="tx1"/>
              </a:solidFill>
            </a:endParaRPr>
          </a:p>
        </p:txBody>
      </p:sp>
    </p:spTree>
    <p:extLst>
      <p:ext uri="{BB962C8B-B14F-4D97-AF65-F5344CB8AC3E}">
        <p14:creationId xmlns:p14="http://schemas.microsoft.com/office/powerpoint/2010/main" val="361306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848378" y="936000"/>
            <a:ext cx="6517622" cy="541557"/>
          </a:xfrm>
        </p:spPr>
        <p:txBody>
          <a:bodyPr/>
          <a:lstStyle/>
          <a:p>
            <a:r>
              <a:rPr lang="en-US" altLang="zh-CN" dirty="0"/>
              <a:t>2.1 </a:t>
            </a:r>
            <a:r>
              <a:rPr lang="zh-CN" altLang="en-US" dirty="0"/>
              <a:t>什么是</a:t>
            </a:r>
            <a:r>
              <a:rPr lang="en-US" altLang="zh-CN" dirty="0"/>
              <a:t>JSONP</a:t>
            </a:r>
            <a:endParaRPr lang="zh-CN" altLang="en-US" dirty="0"/>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848377" y="1393200"/>
            <a:ext cx="6737350" cy="3033657"/>
          </a:xfrm>
        </p:spPr>
        <p:txBody>
          <a:bodyPr>
            <a:noAutofit/>
          </a:bodyPr>
          <a:lstStyle/>
          <a:p>
            <a:r>
              <a:rPr lang="en-US" altLang="zh-CN" dirty="0">
                <a:solidFill>
                  <a:schemeClr val="tx1"/>
                </a:solidFill>
              </a:rPr>
              <a:t>JSONP (JSON with Padding) </a:t>
            </a:r>
            <a:r>
              <a:rPr lang="zh-CN" altLang="en-US" dirty="0">
                <a:solidFill>
                  <a:schemeClr val="tx1"/>
                </a:solidFill>
              </a:rPr>
              <a:t>是 </a:t>
            </a:r>
            <a:r>
              <a:rPr lang="en-US" altLang="zh-CN" dirty="0">
                <a:solidFill>
                  <a:schemeClr val="tx1"/>
                </a:solidFill>
              </a:rPr>
              <a:t>JSON </a:t>
            </a:r>
            <a:r>
              <a:rPr lang="zh-CN" altLang="en-US" dirty="0">
                <a:solidFill>
                  <a:schemeClr val="tx1"/>
                </a:solidFill>
              </a:rPr>
              <a:t>的一种“使用模式”，可用于解决主流浏览器的跨域数据访问的问题。</a:t>
            </a:r>
            <a:endParaRPr lang="en-US" altLang="zh-CN" dirty="0">
              <a:solidFill>
                <a:schemeClr val="tx1"/>
              </a:solidFill>
            </a:endParaRPr>
          </a:p>
        </p:txBody>
      </p:sp>
    </p:spTree>
    <p:extLst>
      <p:ext uri="{BB962C8B-B14F-4D97-AF65-F5344CB8AC3E}">
        <p14:creationId xmlns:p14="http://schemas.microsoft.com/office/powerpoint/2010/main" val="225520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黑马程序员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18702</TotalTime>
  <Words>3123</Words>
  <Application>Microsoft Office PowerPoint</Application>
  <PresentationFormat>全屏显示(16:9)</PresentationFormat>
  <Paragraphs>320</Paragraphs>
  <Slides>39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等线</vt:lpstr>
      <vt:lpstr>微软雅黑</vt:lpstr>
      <vt:lpstr>微软雅黑</vt:lpstr>
      <vt:lpstr>Arial</vt:lpstr>
      <vt:lpstr>Calibri</vt:lpstr>
      <vt:lpstr>Courier New</vt:lpstr>
      <vt:lpstr>Segoe UI</vt:lpstr>
      <vt:lpstr>Wingdings</vt:lpstr>
      <vt:lpstr>黑马程序员主题​​</vt:lpstr>
      <vt:lpstr>跨域与JSONP</vt:lpstr>
      <vt:lpstr>PowerPoint 演示文稿</vt:lpstr>
      <vt:lpstr>1. 了解同源策略和跨域</vt:lpstr>
      <vt:lpstr>1. 了解同源策略和跨域</vt:lpstr>
      <vt:lpstr>1. 了解同源策略和跨域</vt:lpstr>
      <vt:lpstr>1. 了解同源策略和跨域</vt:lpstr>
      <vt:lpstr>1. 了解同源策略和跨域</vt:lpstr>
      <vt:lpstr>PowerPoint 演示文稿</vt:lpstr>
      <vt:lpstr>2. JSONP</vt:lpstr>
      <vt:lpstr>2. JSONP</vt:lpstr>
      <vt:lpstr>2. JSONP</vt:lpstr>
      <vt:lpstr>2. JSONP</vt:lpstr>
      <vt:lpstr>2. JSONP</vt:lpstr>
      <vt:lpstr>2. JSONP</vt:lpstr>
      <vt:lpstr>2. JSONP</vt:lpstr>
      <vt:lpstr>PowerPoint 演示文稿</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PowerPoint 演示文稿</vt:lpstr>
      <vt:lpstr>4. 防抖和节流</vt:lpstr>
      <vt:lpstr>4. 防抖和节流</vt:lpstr>
      <vt:lpstr>4. 防抖和节流</vt:lpstr>
      <vt:lpstr>4. 防抖和节流</vt:lpstr>
      <vt:lpstr>4. 防抖和节流</vt:lpstr>
      <vt:lpstr>4. 防抖和节流</vt:lpstr>
      <vt:lpstr>4. 防抖和节流</vt:lpstr>
      <vt:lpstr>4. 防抖和节流</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Fan</dc:creator>
  <cp:lastModifiedBy>escook</cp:lastModifiedBy>
  <cp:revision>4854</cp:revision>
  <dcterms:created xsi:type="dcterms:W3CDTF">2018-10-05T21:01:23Z</dcterms:created>
  <dcterms:modified xsi:type="dcterms:W3CDTF">2019-11-26T05:09:21Z</dcterms:modified>
</cp:coreProperties>
</file>