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embeddedFontLst>
    <p:embeddedFont>
      <p:font typeface="Montserrat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6.xml"/><Relationship Id="rId32" Type="http://schemas.openxmlformats.org/officeDocument/2006/relationships/font" Target="fonts/Montserrat-bold.fntdata"/><Relationship Id="rId13" Type="http://schemas.openxmlformats.org/officeDocument/2006/relationships/slide" Target="slides/slide9.xml"/><Relationship Id="rId35" Type="http://schemas.openxmlformats.org/officeDocument/2006/relationships/font" Target="fonts/Lato-regular.fntdata"/><Relationship Id="rId12" Type="http://schemas.openxmlformats.org/officeDocument/2006/relationships/slide" Target="slides/slide8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1.xml"/><Relationship Id="rId37" Type="http://schemas.openxmlformats.org/officeDocument/2006/relationships/font" Target="fonts/Lato-italic.fntdata"/><Relationship Id="rId14" Type="http://schemas.openxmlformats.org/officeDocument/2006/relationships/slide" Target="slides/slide10.xml"/><Relationship Id="rId36" Type="http://schemas.openxmlformats.org/officeDocument/2006/relationships/font" Target="fonts/Lato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Lato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Midterm Progress Report</a:t>
            </a:r>
            <a:endParaRPr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4036725" y="3924925"/>
            <a:ext cx="4441800" cy="8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Client: Chet Udell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Project: Evaporometer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53: Alessandro Lim | Jaydeep Rotithor | Touku Cha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3100" y="530988"/>
            <a:ext cx="5011025" cy="4081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Receiver Code Setup</a:t>
            </a:r>
            <a:endParaRPr/>
          </a:p>
        </p:txBody>
      </p:sp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763" y="2116125"/>
            <a:ext cx="7868475" cy="122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Receiver Ethernet and PushingBox</a:t>
            </a:r>
            <a:endParaRPr/>
          </a:p>
        </p:txBody>
      </p:sp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3350" y="1437225"/>
            <a:ext cx="7357301" cy="29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Receiving Data</a:t>
            </a:r>
            <a:endParaRPr/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575" y="1060800"/>
            <a:ext cx="6982324" cy="3021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988" y="4200599"/>
            <a:ext cx="7591505" cy="75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Transmitting to PushingBox</a:t>
            </a:r>
            <a:endParaRPr/>
          </a:p>
        </p:txBody>
      </p:sp>
      <p:pic>
        <p:nvPicPr>
          <p:cNvPr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9625" y="1307850"/>
            <a:ext cx="4509829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PushingBox </a:t>
            </a:r>
            <a:r>
              <a:rPr lang="en"/>
              <a:t>Scenario</a:t>
            </a:r>
            <a:endParaRPr/>
          </a:p>
        </p:txBody>
      </p:sp>
      <p:pic>
        <p:nvPicPr>
          <p:cNvPr id="219" name="Shape 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275" y="1998751"/>
            <a:ext cx="8549451" cy="137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PushingBox Services</a:t>
            </a:r>
            <a:endParaRPr/>
          </a:p>
        </p:txBody>
      </p:sp>
      <p:pic>
        <p:nvPicPr>
          <p:cNvPr id="225" name="Shape 2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66525"/>
            <a:ext cx="8839198" cy="14464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Script</a:t>
            </a:r>
            <a:endParaRPr/>
          </a:p>
        </p:txBody>
      </p:sp>
      <p:pic>
        <p:nvPicPr>
          <p:cNvPr id="231" name="Shape 2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1825" y="1307850"/>
            <a:ext cx="5164450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Spreadsheet</a:t>
            </a:r>
            <a:endParaRPr/>
          </a:p>
        </p:txBody>
      </p:sp>
      <p:pic>
        <p:nvPicPr>
          <p:cNvPr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32025"/>
            <a:ext cx="8839198" cy="16082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Introduction: Evaporometer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purpose of the project is to develop an open-source and automated data gathering systems 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cost should be affordable and easily replicated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3 Parts: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Receiver (Touku)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Transmitter (Alessandro)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Geovisualization (Jaydeep)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Left</a:t>
            </a:r>
            <a:endParaRPr/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Uploading data</a:t>
            </a:r>
            <a:endParaRPr sz="3600"/>
          </a:p>
          <a:p>
            <a:pPr indent="-457200" lvl="0" marL="457200" rtl="0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SD Card</a:t>
            </a:r>
            <a:endParaRPr sz="3600"/>
          </a:p>
          <a:p>
            <a:pPr indent="-457200" lvl="0" marL="457200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Open house demo</a:t>
            </a:r>
            <a:endParaRPr sz="3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Geovisualization- Current Status</a:t>
            </a:r>
            <a:endParaRPr/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Currently have the website running. The general layout of the map has been set up.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 have a base map and charts that can accept data.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 have a table set up at the bottom of the </a:t>
            </a:r>
            <a:r>
              <a:rPr lang="en"/>
              <a:t>webpage</a:t>
            </a:r>
            <a:r>
              <a:rPr lang="en"/>
              <a:t>. 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 have a socket connection between the client file and the server file. Through this connection, I can push data to the webpage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Geovisualization- Work Left </a:t>
            </a:r>
            <a:endParaRPr/>
          </a:p>
        </p:txBody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 need to finish the charts so that they can accept the live data.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 need to add geographic data to the incoming data stream so that it can appropriately be plotted on the map.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 need to create a middleman software to convert data from Google Spreadsheets to MongoDB.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 need to change the server so that it can accept live data from MongoDB instead of static data from a file.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 need to separate the incoming data based on its type. For example, humidity data should be separate from temperature, temperature should be separate from rainfall, etc.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Geovisualization- Problems faced</a:t>
            </a:r>
            <a:endParaRPr/>
          </a:p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Most significant roadblock involved choosing whether to send data to Google Spreadsheets or straight to MongoDB.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Went back and forth on this for a while before settling on staying with Google Spreadsheets.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Despite the advantages of MongoDB, it would require significantly fewer developer hours to use Google Spreadsheet and create a converter to send data to MongoDB.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Other minor roadblock involved getting socket.io to work.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Struggled with trying to send messages for a while, did not understand how the connection between server and client worked with socket.io.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Eventually figured it out after looking at API.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Geovisualization Charts </a:t>
            </a:r>
            <a:endParaRPr/>
          </a:p>
        </p:txBody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1297500" y="15112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4" name="Shape 2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050" y="1257701"/>
            <a:ext cx="7300227" cy="3529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Geovisualization Map</a:t>
            </a:r>
            <a:endParaRPr/>
          </a:p>
        </p:txBody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1" name="Shape 2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8550" y="1035281"/>
            <a:ext cx="7846501" cy="3771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Geovisualization State Diagram</a:t>
            </a:r>
            <a:endParaRPr/>
          </a:p>
        </p:txBody>
      </p:sp>
      <p:pic>
        <p:nvPicPr>
          <p:cNvPr id="287" name="Shape 2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3051" y="1049775"/>
            <a:ext cx="4496574" cy="409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Situation</a:t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Working on Transmitter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State Diagrams of the code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Documentation and Schematics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Ported from TSL2591 Sensor to the TSL2561 sensor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transmitter can now read temperature, humidity, infrared intensity, lux intensity, and rainfall level.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transmitter can also send the data to the receiver.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Code is ready on the live demo on the 5th of March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Transmitter Wiring</a:t>
            </a:r>
            <a:endParaRPr/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6223" y="896600"/>
            <a:ext cx="5586475" cy="4116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Left</a:t>
            </a:r>
            <a:endParaRPr/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Assembling the transmitter (Next week)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Calibrating weight sensor (Next week)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Another open-sensing team member working on this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Measuring Albedo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Code is almost done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Casing not done, but can be tested on breadboard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Reset Button (Not yet confirmed by client)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SD card reader on transmitter (Not yet confirmed by client)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Faced</a:t>
            </a:r>
            <a:endParaRPr/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Was not making much progress from week 1 to 4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Only worked on documents that the open-sensing team requested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Was  unsure what I was supposed to work on.s</a:t>
            </a:r>
            <a:endParaRPr/>
          </a:p>
          <a:p>
            <a: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Progress is quickly picking up now.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</a:t>
            </a:r>
            <a:endParaRPr/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Current Standing</a:t>
            </a:r>
            <a:endParaRPr sz="3600"/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Receiver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PushingBox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Google Spreadsheet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Receiver</a:t>
            </a:r>
            <a:endParaRPr/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67550"/>
            <a:ext cx="6922099" cy="228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