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5FB739-C4F6-4C35-88BD-F33EA65F5564}" type="datetimeFigureOut">
              <a:rPr lang="fr-FR" smtClean="0"/>
              <a:t>12/2/14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F9A747-3EFE-47B4-AC5B-068D888673F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Bookworm Library Interface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Jarrod Rotolo, Caleb Leger, Jonathan Hooper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Users </a:t>
            </a:r>
            <a:r>
              <a:rPr lang="en-US" smtClean="0"/>
              <a:t>that </a:t>
            </a:r>
            <a:r>
              <a:rPr lang="en-US" dirty="0" smtClean="0"/>
              <a:t>have checked out at least 5 books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name, COUNT(</a:t>
            </a:r>
            <a:r>
              <a:rPr lang="en-US" sz="2400" dirty="0" err="1" smtClean="0"/>
              <a:t>book_id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books_rented</a:t>
            </a:r>
            <a:endParaRPr lang="en-US" sz="2400" dirty="0" smtClean="0"/>
          </a:p>
          <a:p>
            <a:r>
              <a:rPr lang="en-US" sz="2400" dirty="0" smtClean="0"/>
              <a:t>FROM Books NATURAL JOIN Rentals NATURAL JOIN Users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endParaRPr lang="en-US" sz="2400" dirty="0" smtClean="0"/>
          </a:p>
          <a:p>
            <a:r>
              <a:rPr lang="en-US" sz="2400" dirty="0" smtClean="0"/>
              <a:t>HAVING COUNT(</a:t>
            </a:r>
            <a:r>
              <a:rPr lang="en-US" sz="2400" dirty="0" err="1" smtClean="0"/>
              <a:t>book_id</a:t>
            </a:r>
            <a:r>
              <a:rPr lang="en-US" sz="2400" dirty="0" smtClean="0"/>
              <a:t>) &gt;= 5</a:t>
            </a:r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books_rented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7741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that have checked out at more than 1 book by the same author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Users.name AS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, Authors.name as 	</a:t>
            </a:r>
            <a:r>
              <a:rPr lang="en-US" sz="2400" dirty="0" err="1" smtClean="0"/>
              <a:t>author_name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book_id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books_rented</a:t>
            </a:r>
            <a:endParaRPr lang="en-US" sz="2400" dirty="0" smtClean="0"/>
          </a:p>
          <a:p>
            <a:r>
              <a:rPr lang="en-US" sz="2400" dirty="0" smtClean="0"/>
              <a:t>FROM Books NATURAL JOIN Rentals NATURAL JOIN Users JOIN 	Authors ON (</a:t>
            </a:r>
            <a:r>
              <a:rPr lang="en-US" sz="2400" dirty="0" err="1" smtClean="0"/>
              <a:t>Books.author_id</a:t>
            </a:r>
            <a:r>
              <a:rPr lang="en-US" sz="2400" dirty="0" smtClean="0"/>
              <a:t> = 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</a:t>
            </a:r>
            <a:r>
              <a:rPr lang="en-US" sz="2400" dirty="0" err="1" smtClean="0"/>
              <a:t>Authors.author_id</a:t>
            </a:r>
            <a:endParaRPr lang="en-US" sz="2400" dirty="0" smtClean="0"/>
          </a:p>
          <a:p>
            <a:r>
              <a:rPr lang="en-US" sz="2400" dirty="0" smtClean="0"/>
              <a:t>HAVING COUNT(</a:t>
            </a:r>
            <a:r>
              <a:rPr lang="en-US" sz="2400" dirty="0" err="1" smtClean="0"/>
              <a:t>book_id</a:t>
            </a:r>
            <a:r>
              <a:rPr lang="en-US" sz="2400" dirty="0" smtClean="0"/>
              <a:t>) &gt; 1</a:t>
            </a:r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books_rented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2310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Books that have never been rented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, title, name AS author</a:t>
            </a:r>
          </a:p>
          <a:p>
            <a:r>
              <a:rPr lang="en-US" sz="2400" dirty="0" smtClean="0"/>
              <a:t>FROM Books NATURAL JOIN Authors</a:t>
            </a:r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 NOT IN</a:t>
            </a:r>
          </a:p>
          <a:p>
            <a:r>
              <a:rPr lang="en-US" sz="2400" dirty="0" smtClean="0"/>
              <a:t>  (SELECT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 FROM Books NATURAL JOIN Rentals);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9423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every author that has written a book checked out by </a:t>
            </a:r>
            <a:r>
              <a:rPr lang="en-US" dirty="0" err="1" smtClean="0"/>
              <a:t>user_id</a:t>
            </a:r>
            <a:r>
              <a:rPr lang="en-US" dirty="0" smtClean="0"/>
              <a:t> = 22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DISTINCT 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, Authors.name</a:t>
            </a:r>
          </a:p>
          <a:p>
            <a:r>
              <a:rPr lang="en-US" sz="2400" dirty="0" smtClean="0"/>
              <a:t>FROM Authors JOIN Books ON (</a:t>
            </a:r>
            <a:r>
              <a:rPr lang="en-US" sz="2400" dirty="0" err="1" smtClean="0"/>
              <a:t>Books.author_id</a:t>
            </a:r>
            <a:r>
              <a:rPr lang="en-US" sz="2400" dirty="0" smtClean="0"/>
              <a:t> = 	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) NATURAL JOIN Rentals JOIN Users 	ON (</a:t>
            </a:r>
            <a:r>
              <a:rPr lang="en-US" sz="2400" dirty="0" err="1" smtClean="0"/>
              <a:t>Rentals.user_id</a:t>
            </a:r>
            <a:r>
              <a:rPr lang="en-US" sz="2400" dirty="0" smtClean="0"/>
              <a:t> = </a:t>
            </a:r>
            <a:r>
              <a:rPr lang="en-US" sz="2400" dirty="0" err="1" smtClean="0"/>
              <a:t>Users.user_id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Users.user_id</a:t>
            </a:r>
            <a:r>
              <a:rPr lang="en-US" sz="2400" dirty="0" smtClean="0"/>
              <a:t> = 22;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6652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rental from active to inactive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/>
              <a:t>UPDATE Rentals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active = 0</a:t>
            </a:r>
          </a:p>
          <a:p>
            <a:r>
              <a:rPr lang="en-US" sz="2400" dirty="0" smtClean="0"/>
              <a:t>WHERE </a:t>
            </a:r>
            <a:r>
              <a:rPr lang="en-US" sz="2400" dirty="0" err="1"/>
              <a:t>rental_id</a:t>
            </a:r>
            <a:r>
              <a:rPr lang="en-US" sz="2400" dirty="0"/>
              <a:t> = 3;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9451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book title 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/>
              <a:t>UPDATE Books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title = "Pygmalion"</a:t>
            </a:r>
          </a:p>
          <a:p>
            <a:r>
              <a:rPr lang="en-US" sz="2400" dirty="0" smtClean="0"/>
              <a:t>WHERE </a:t>
            </a:r>
            <a:r>
              <a:rPr lang="en-US" sz="2400" dirty="0"/>
              <a:t>title = "</a:t>
            </a:r>
            <a:r>
              <a:rPr lang="en-US" sz="2400" dirty="0" err="1"/>
              <a:t>Pigmalion</a:t>
            </a:r>
            <a:r>
              <a:rPr lang="en-US" sz="2400" dirty="0"/>
              <a:t>";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3294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user name 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/>
              <a:t>UPDATE Users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name = "John Snow"</a:t>
            </a:r>
          </a:p>
          <a:p>
            <a:r>
              <a:rPr lang="en-US" sz="2400" dirty="0" smtClean="0"/>
              <a:t>WHERE </a:t>
            </a:r>
            <a:r>
              <a:rPr lang="en-US" sz="2400" dirty="0"/>
              <a:t>name = "Jon Snow";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3567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a fee's balance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/>
              <a:t>UPDATE Fees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balance = 200</a:t>
            </a:r>
          </a:p>
          <a:p>
            <a:r>
              <a:rPr lang="en-US" sz="2400" dirty="0" smtClean="0"/>
              <a:t>WHERE </a:t>
            </a:r>
            <a:r>
              <a:rPr lang="en-US" sz="2400" dirty="0" err="1"/>
              <a:t>fee_id</a:t>
            </a:r>
            <a:r>
              <a:rPr lang="en-US" sz="2400" dirty="0"/>
              <a:t> = 15;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3744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rental due date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/>
              <a:t>UPDATE Rentals</a:t>
            </a:r>
          </a:p>
          <a:p>
            <a:r>
              <a:rPr lang="en-US" sz="2400" dirty="0" smtClean="0"/>
              <a:t>SET </a:t>
            </a:r>
            <a:r>
              <a:rPr lang="en-US" sz="2400" dirty="0" err="1"/>
              <a:t>due_date</a:t>
            </a:r>
            <a:r>
              <a:rPr lang="en-US" sz="2400" dirty="0"/>
              <a:t> = TIMESTAMP '2015-01-01'</a:t>
            </a:r>
          </a:p>
          <a:p>
            <a:r>
              <a:rPr lang="en-US" sz="2400" dirty="0" smtClean="0"/>
              <a:t>WHERE </a:t>
            </a:r>
            <a:r>
              <a:rPr lang="en-US" sz="2400" dirty="0" err="1"/>
              <a:t>rental_id</a:t>
            </a:r>
            <a:r>
              <a:rPr lang="en-US" sz="2400" dirty="0"/>
              <a:t> = 10;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95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47354"/>
            <a:ext cx="6835589" cy="5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users with a fee balance greater than $1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sum(balance) AS </a:t>
            </a:r>
            <a:r>
              <a:rPr lang="en-US" sz="2400" dirty="0" err="1" smtClean="0"/>
              <a:t>total_balance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fee_id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fee_count</a:t>
            </a:r>
            <a:endParaRPr lang="en-US" sz="2400" dirty="0" smtClean="0"/>
          </a:p>
          <a:p>
            <a:r>
              <a:rPr lang="en-US" sz="2400" dirty="0" smtClean="0"/>
              <a:t>FROM Users NATURAL JOIN Rentals NATURAL JOIN Fees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endParaRPr lang="en-US" sz="2400" dirty="0" smtClean="0"/>
          </a:p>
          <a:p>
            <a:r>
              <a:rPr lang="en-US" sz="2400" dirty="0" smtClean="0"/>
              <a:t>HAVING sum(balance) &gt; 100</a:t>
            </a:r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total_balance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630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users with books that are overdue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name, count(</a:t>
            </a:r>
            <a:r>
              <a:rPr lang="en-US" sz="2400" dirty="0" err="1" smtClean="0"/>
              <a:t>rental_id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num_overdue_books</a:t>
            </a:r>
            <a:endParaRPr lang="en-US" sz="2400" dirty="0" smtClean="0"/>
          </a:p>
          <a:p>
            <a:r>
              <a:rPr lang="en-US" sz="2400" dirty="0" smtClean="0"/>
              <a:t>FROM Users NATURAL JOIN Rentals</a:t>
            </a:r>
          </a:p>
          <a:p>
            <a:r>
              <a:rPr lang="en-US" sz="2400" dirty="0" smtClean="0"/>
              <a:t>WHERE active = 1 AND CURDATE() &gt; </a:t>
            </a:r>
            <a:r>
              <a:rPr lang="en-US" sz="2400" dirty="0" err="1" smtClean="0"/>
              <a:t>due_date</a:t>
            </a:r>
            <a:endParaRPr lang="en-US" sz="2400" dirty="0" smtClean="0"/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endParaRPr lang="en-US" sz="2400" dirty="0" smtClean="0"/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num_overdue_books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6587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users with a book checked out by author </a:t>
            </a:r>
            <a:r>
              <a:rPr lang="en-US" dirty="0" err="1" smtClean="0"/>
              <a:t>Alysson</a:t>
            </a:r>
            <a:r>
              <a:rPr lang="en-US" dirty="0" smtClean="0"/>
              <a:t> Stark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DISTINCT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Users.name,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, title</a:t>
            </a:r>
          </a:p>
          <a:p>
            <a:r>
              <a:rPr lang="en-US" sz="2400" dirty="0" smtClean="0"/>
              <a:t>FROM Users NATURAL JOIN  Rentals NATURAL JOIN Books JOIN Authors ON (</a:t>
            </a:r>
            <a:r>
              <a:rPr lang="en-US" sz="2400" dirty="0" err="1" smtClean="0"/>
              <a:t>Books.author_id</a:t>
            </a:r>
            <a:r>
              <a:rPr lang="en-US" sz="2400" dirty="0" smtClean="0"/>
              <a:t> = 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WHERE Authors.name = '</a:t>
            </a:r>
            <a:r>
              <a:rPr lang="en-US" sz="2400" dirty="0" err="1" smtClean="0"/>
              <a:t>Alysson</a:t>
            </a:r>
            <a:r>
              <a:rPr lang="en-US" sz="2400" dirty="0" smtClean="0"/>
              <a:t> Stark';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5476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all users who have a rental 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DISTINCT </a:t>
            </a:r>
            <a:r>
              <a:rPr lang="en-US" sz="2400" dirty="0" err="1" smtClean="0"/>
              <a:t>Users.user_id</a:t>
            </a:r>
            <a:r>
              <a:rPr lang="en-US" sz="2400" dirty="0" smtClean="0"/>
              <a:t>, Users.name</a:t>
            </a:r>
          </a:p>
          <a:p>
            <a:r>
              <a:rPr lang="en-US" sz="2400" dirty="0" smtClean="0"/>
              <a:t>FROM Users NATURAL JOIN Rental;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950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all unique author and publisher pairs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19812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r1.author_id, Authors.name as </a:t>
            </a:r>
            <a:r>
              <a:rPr lang="en-US" sz="2400" dirty="0" err="1" smtClean="0"/>
              <a:t>author_name</a:t>
            </a:r>
            <a:r>
              <a:rPr lang="en-US" sz="2400" dirty="0" smtClean="0"/>
              <a:t>, 	r1.publisher_id, Publishers.name as </a:t>
            </a:r>
            <a:r>
              <a:rPr lang="en-US" sz="2400" dirty="0" err="1" smtClean="0"/>
              <a:t>publisher_name</a:t>
            </a:r>
            <a:endParaRPr lang="en-US" sz="2400" dirty="0" smtClean="0"/>
          </a:p>
          <a:p>
            <a:r>
              <a:rPr lang="en-US" sz="2400" dirty="0" smtClean="0"/>
              <a:t>FROM (SELECT DISTINCT </a:t>
            </a:r>
            <a:r>
              <a:rPr lang="en-US" sz="2400" dirty="0" err="1" smtClean="0"/>
              <a:t>author_id</a:t>
            </a:r>
            <a:r>
              <a:rPr lang="en-US" sz="2400" dirty="0" smtClean="0"/>
              <a:t>, </a:t>
            </a:r>
            <a:r>
              <a:rPr lang="en-US" sz="2400" dirty="0" err="1" smtClean="0"/>
              <a:t>publisher_id</a:t>
            </a:r>
            <a:endParaRPr lang="en-US" sz="2400" dirty="0" smtClean="0"/>
          </a:p>
          <a:p>
            <a:r>
              <a:rPr lang="en-US" sz="2400" dirty="0" smtClean="0"/>
              <a:t>	FROM Books) as r1, Authors, Publishers</a:t>
            </a:r>
          </a:p>
          <a:p>
            <a:r>
              <a:rPr lang="en-US" sz="2400" dirty="0" smtClean="0"/>
              <a:t>WHERE r1.author_id=</a:t>
            </a:r>
            <a:r>
              <a:rPr lang="en-US" sz="2400" dirty="0" err="1" smtClean="0"/>
              <a:t>Authors.author_id</a:t>
            </a:r>
            <a:r>
              <a:rPr lang="en-US" sz="2400" dirty="0" smtClean="0"/>
              <a:t> AND 	r1.publisher_id=</a:t>
            </a:r>
            <a:r>
              <a:rPr lang="en-US" sz="2400" dirty="0" err="1" smtClean="0"/>
              <a:t>Publishers.publisher_id</a:t>
            </a:r>
            <a:r>
              <a:rPr lang="en-US" sz="2400" dirty="0" smtClean="0"/>
              <a:t>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6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all users who have checked out a book in the past n days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0612" y="2362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, </a:t>
            </a:r>
            <a:r>
              <a:rPr lang="en-US" sz="2400" dirty="0" err="1" smtClean="0"/>
              <a:t>checkout_date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FROM Rentals </a:t>
            </a:r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datediff</a:t>
            </a:r>
            <a:r>
              <a:rPr lang="en-US" sz="2400" dirty="0" smtClean="0"/>
              <a:t>(</a:t>
            </a:r>
            <a:r>
              <a:rPr lang="en-US" sz="2400" dirty="0" err="1" smtClean="0"/>
              <a:t>curdate</a:t>
            </a:r>
            <a:r>
              <a:rPr lang="en-US" sz="2400" dirty="0" smtClean="0"/>
              <a:t>(), </a:t>
            </a:r>
            <a:r>
              <a:rPr lang="en-US" sz="2400" dirty="0" err="1" smtClean="0"/>
              <a:t>checkout_date</a:t>
            </a:r>
            <a:r>
              <a:rPr lang="en-US" sz="2400" dirty="0" smtClean="0"/>
              <a:t>) &lt;= 7;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377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users with more than 0 fees in order from most fees to least fees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27630" y="2362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:</a:t>
            </a:r>
          </a:p>
          <a:p>
            <a:endParaRPr lang="en-US" sz="2400" dirty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user_id</a:t>
            </a:r>
            <a:r>
              <a:rPr lang="en-US" sz="2400" dirty="0" smtClean="0"/>
              <a:t>, name, COUNT(</a:t>
            </a:r>
            <a:r>
              <a:rPr lang="en-US" sz="2400" dirty="0" err="1" smtClean="0"/>
              <a:t>fee_id</a:t>
            </a:r>
            <a:r>
              <a:rPr lang="en-US" sz="2400" dirty="0" smtClean="0"/>
              <a:t>) AS </a:t>
            </a:r>
            <a:r>
              <a:rPr lang="en-US" sz="2400" dirty="0" err="1" smtClean="0"/>
              <a:t>fee_count</a:t>
            </a:r>
            <a:endParaRPr lang="en-US" sz="2400" dirty="0" smtClean="0"/>
          </a:p>
          <a:p>
            <a:r>
              <a:rPr lang="en-US" sz="2400" dirty="0" smtClean="0"/>
              <a:t>FROM Users NATURAL JOIN Rentals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user_id</a:t>
            </a:r>
            <a:endParaRPr lang="en-US" sz="2400" dirty="0" smtClean="0"/>
          </a:p>
          <a:p>
            <a:r>
              <a:rPr lang="en-US" sz="2400" dirty="0" smtClean="0"/>
              <a:t>HAVING COUNT(</a:t>
            </a:r>
            <a:r>
              <a:rPr lang="en-US" sz="2400" dirty="0" err="1" smtClean="0"/>
              <a:t>fee_id</a:t>
            </a:r>
            <a:r>
              <a:rPr lang="en-US" sz="2400" dirty="0" smtClean="0"/>
              <a:t>) &gt; 0</a:t>
            </a:r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fee_count</a:t>
            </a:r>
            <a:r>
              <a:rPr lang="en-US" sz="2400" dirty="0" smtClean="0"/>
              <a:t> DESC;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58417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</TotalTime>
  <Words>520</Words>
  <Application>Microsoft Macintosh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Bookworm Library Interface</vt:lpstr>
      <vt:lpstr>E-R Diagram</vt:lpstr>
      <vt:lpstr>Select the users with a fee balance greater than $1</vt:lpstr>
      <vt:lpstr>Select the users with books that are overdue</vt:lpstr>
      <vt:lpstr>Select users with a book checked out by author Alysson Stark</vt:lpstr>
      <vt:lpstr>Select all users who have a rental </vt:lpstr>
      <vt:lpstr>Select all unique author and publisher pairs</vt:lpstr>
      <vt:lpstr>Select all users who have checked out a book in the past n days</vt:lpstr>
      <vt:lpstr>Select users with more than 0 fees in order from most fees to least fees</vt:lpstr>
      <vt:lpstr>Users that have checked out at least 5 books</vt:lpstr>
      <vt:lpstr>Users that have checked out at more than 1 book by the same author</vt:lpstr>
      <vt:lpstr>Books that have never been rented</vt:lpstr>
      <vt:lpstr>Select every author that has written a book checked out by user_id = 22</vt:lpstr>
      <vt:lpstr>Change rental from active to inactive</vt:lpstr>
      <vt:lpstr>Change book title </vt:lpstr>
      <vt:lpstr>Change user name </vt:lpstr>
      <vt:lpstr>Update a fee's balance</vt:lpstr>
      <vt:lpstr>Change rental due 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Bookworm Library Interface</dc:title>
  <dc:creator>Jarrod</dc:creator>
  <cp:lastModifiedBy>Jonathan Hooper</cp:lastModifiedBy>
  <cp:revision>8</cp:revision>
  <dcterms:created xsi:type="dcterms:W3CDTF">2014-12-02T05:39:52Z</dcterms:created>
  <dcterms:modified xsi:type="dcterms:W3CDTF">2014-12-02T17:59:01Z</dcterms:modified>
</cp:coreProperties>
</file>