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5FB739-C4F6-4C35-88BD-F33EA65F5564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Bookworm Library Interface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Jarrod Rotolo, Caleb Leger, Jonathan Hooper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the have checked out at least 5 books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books_rented</a:t>
            </a:r>
            <a:endParaRPr lang="en-US" sz="2400" dirty="0" smtClean="0"/>
          </a:p>
          <a:p>
            <a:r>
              <a:rPr lang="en-US" sz="2400" dirty="0" smtClean="0"/>
              <a:t>FROM Books NATURAL JOIN Rentals NATURAL JOIN Users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&gt;= 5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books_rented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7741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that have checked out at more than 1 book by the same author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Users.name AS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, Authors.name as 	</a:t>
            </a:r>
            <a:r>
              <a:rPr lang="en-US" sz="2400" dirty="0" err="1" smtClean="0"/>
              <a:t>author_name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books_rented</a:t>
            </a:r>
            <a:endParaRPr lang="en-US" sz="2400" dirty="0" smtClean="0"/>
          </a:p>
          <a:p>
            <a:r>
              <a:rPr lang="en-US" sz="2400" dirty="0" smtClean="0"/>
              <a:t>FROM Books NATURAL JOIN Rentals NATURAL JOIN Users JOIN 	Authors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Authors.author_id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&gt; 1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books_rented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31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Books that have never been rented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title, name AS author</a:t>
            </a:r>
          </a:p>
          <a:p>
            <a:r>
              <a:rPr lang="en-US" sz="2400" dirty="0" smtClean="0"/>
              <a:t>FROM Books NATURAL JOIN Authors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NOT IN</a:t>
            </a:r>
          </a:p>
          <a:p>
            <a:r>
              <a:rPr lang="en-US" sz="2400" dirty="0" smtClean="0"/>
              <a:t>  (SELECT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FROM Books NATURAL JOIN Rentals);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942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every author that has written a book checked out by </a:t>
            </a:r>
            <a:r>
              <a:rPr lang="en-US" dirty="0" err="1" smtClean="0"/>
              <a:t>user_id</a:t>
            </a:r>
            <a:r>
              <a:rPr lang="en-US" dirty="0" smtClean="0"/>
              <a:t> = 22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, Authors.name</a:t>
            </a:r>
          </a:p>
          <a:p>
            <a:r>
              <a:rPr lang="en-US" sz="2400" dirty="0" smtClean="0"/>
              <a:t>FROM Authors JOIN Books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	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 NATURAL JOIN Rentals JOIN Users 	ON (</a:t>
            </a:r>
            <a:r>
              <a:rPr lang="en-US" sz="2400" dirty="0" err="1" smtClean="0"/>
              <a:t>Rentals.user_id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 = 22;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6652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rental from active to inactive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</a:t>
            </a:r>
            <a:r>
              <a:rPr lang="en-US" sz="2400" b="1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UPDATE Rentals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active = 0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rental_id</a:t>
            </a:r>
            <a:r>
              <a:rPr lang="en-US" sz="2400" dirty="0"/>
              <a:t> = 3;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9451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book title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Books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title = "Pygmalion"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title = "</a:t>
            </a:r>
            <a:r>
              <a:rPr lang="en-US" sz="2400" dirty="0" err="1"/>
              <a:t>Pigmalion</a:t>
            </a:r>
            <a:r>
              <a:rPr lang="en-US" sz="2400" dirty="0"/>
              <a:t>";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294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user name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Users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name = "John Snow"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name = "Jon Snow";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567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a fee's balance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Fees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balance = 200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fee_id</a:t>
            </a:r>
            <a:r>
              <a:rPr lang="en-US" sz="2400" dirty="0"/>
              <a:t> = 15;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3744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rental due date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Rentals</a:t>
            </a:r>
          </a:p>
          <a:p>
            <a:r>
              <a:rPr lang="en-US" sz="2400" dirty="0" smtClean="0"/>
              <a:t>SET </a:t>
            </a:r>
            <a:r>
              <a:rPr lang="en-US" sz="2400" dirty="0" err="1"/>
              <a:t>due_date</a:t>
            </a:r>
            <a:r>
              <a:rPr lang="en-US" sz="2400" dirty="0"/>
              <a:t> = TIMESTAMP '2015-01-01'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rental_id</a:t>
            </a:r>
            <a:r>
              <a:rPr lang="en-US" sz="2400" dirty="0"/>
              <a:t> = 10;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9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47354"/>
            <a:ext cx="6835589" cy="5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users with a fee balance greater than $1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sum(balance) AS </a:t>
            </a:r>
            <a:r>
              <a:rPr lang="en-US" sz="2400" dirty="0" err="1" smtClean="0"/>
              <a:t>total_balance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fee_count</a:t>
            </a:r>
            <a:endParaRPr lang="en-US" sz="2400" dirty="0" smtClean="0"/>
          </a:p>
          <a:p>
            <a:r>
              <a:rPr lang="en-US" sz="2400" dirty="0" smtClean="0"/>
              <a:t>FROM Users NATURAL JOIN Rentals NATURAL JOIN Fees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sum(balance) &gt; 100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total_balance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3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users with books that are overdue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rental_id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num_overdue_books</a:t>
            </a:r>
            <a:endParaRPr lang="en-US" sz="2400" dirty="0" smtClean="0"/>
          </a:p>
          <a:p>
            <a:r>
              <a:rPr lang="en-US" sz="2400" dirty="0" smtClean="0"/>
              <a:t>FROM Users NATURAL JOIN Rentals</a:t>
            </a:r>
          </a:p>
          <a:p>
            <a:r>
              <a:rPr lang="en-US" sz="2400" dirty="0" smtClean="0"/>
              <a:t>WHERE active = 1 AND CURDATE() &gt; </a:t>
            </a:r>
            <a:r>
              <a:rPr lang="en-US" sz="2400" dirty="0" err="1" smtClean="0"/>
              <a:t>due_date</a:t>
            </a:r>
            <a:endParaRPr lang="en-US" sz="2400" dirty="0" smtClean="0"/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num_overdue_books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58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users with a book checked out by author </a:t>
            </a:r>
            <a:r>
              <a:rPr lang="en-US" dirty="0" err="1" smtClean="0"/>
              <a:t>Alysson</a:t>
            </a:r>
            <a:r>
              <a:rPr lang="en-US" dirty="0" smtClean="0"/>
              <a:t> Stark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Users.name,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title</a:t>
            </a:r>
          </a:p>
          <a:p>
            <a:r>
              <a:rPr lang="en-US" sz="2400" dirty="0" smtClean="0"/>
              <a:t>FROM Users NATURAL JOIN  Rentals NATURAL JOIN Books JOIN Authors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WHERE Authors.name = '</a:t>
            </a:r>
            <a:r>
              <a:rPr lang="en-US" sz="2400" dirty="0" err="1" smtClean="0"/>
              <a:t>Alysson</a:t>
            </a:r>
            <a:r>
              <a:rPr lang="en-US" sz="2400" dirty="0" smtClean="0"/>
              <a:t> Stark';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547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all users who have a rental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, Users.name</a:t>
            </a:r>
          </a:p>
          <a:p>
            <a:r>
              <a:rPr lang="en-US" sz="2400" dirty="0" smtClean="0"/>
              <a:t>FROM Users NATURAL JOIN Rental;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50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all unique author and publisher pairs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1981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r1.author_id, Authors.name as </a:t>
            </a:r>
            <a:r>
              <a:rPr lang="en-US" sz="2400" dirty="0" err="1" smtClean="0"/>
              <a:t>author_name</a:t>
            </a:r>
            <a:r>
              <a:rPr lang="en-US" sz="2400" dirty="0" smtClean="0"/>
              <a:t>, </a:t>
            </a:r>
            <a:r>
              <a:rPr lang="en-US" sz="2400" dirty="0" smtClean="0"/>
              <a:t>	r1.publisher_id</a:t>
            </a:r>
            <a:r>
              <a:rPr lang="en-US" sz="2400" dirty="0" smtClean="0"/>
              <a:t>, Publishers.name as </a:t>
            </a:r>
            <a:r>
              <a:rPr lang="en-US" sz="2400" dirty="0" err="1" smtClean="0"/>
              <a:t>publisher_name</a:t>
            </a:r>
            <a:endParaRPr lang="en-US" sz="2400" dirty="0" smtClean="0"/>
          </a:p>
          <a:p>
            <a:r>
              <a:rPr lang="en-US" sz="2400" dirty="0" smtClean="0"/>
              <a:t>FROM (SELECT DISTINCT </a:t>
            </a:r>
            <a:r>
              <a:rPr lang="en-US" sz="2400" dirty="0" err="1" smtClean="0"/>
              <a:t>author_id</a:t>
            </a:r>
            <a:r>
              <a:rPr lang="en-US" sz="2400" dirty="0" smtClean="0"/>
              <a:t>, </a:t>
            </a:r>
            <a:r>
              <a:rPr lang="en-US" sz="2400" dirty="0" err="1" smtClean="0"/>
              <a:t>publisher_id</a:t>
            </a:r>
            <a:endParaRPr lang="en-US" sz="2400" dirty="0" smtClean="0"/>
          </a:p>
          <a:p>
            <a:r>
              <a:rPr lang="en-US" sz="2400" dirty="0" smtClean="0"/>
              <a:t>	FROM </a:t>
            </a:r>
            <a:r>
              <a:rPr lang="en-US" sz="2400" dirty="0" smtClean="0"/>
              <a:t>Books) as r1, Authors, Publishers</a:t>
            </a:r>
          </a:p>
          <a:p>
            <a:r>
              <a:rPr lang="en-US" sz="2400" dirty="0" smtClean="0"/>
              <a:t>WHERE r1.author_id=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 AND </a:t>
            </a:r>
            <a:r>
              <a:rPr lang="en-US" sz="2400" dirty="0" smtClean="0"/>
              <a:t>	r1.publisher_id=</a:t>
            </a:r>
            <a:r>
              <a:rPr lang="en-US" sz="2400" dirty="0" err="1" smtClean="0"/>
              <a:t>Publishers.publisher_id</a:t>
            </a:r>
            <a:r>
              <a:rPr lang="en-US" sz="2400" dirty="0" smtClean="0"/>
              <a:t>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6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all users who have checked out a book in the past n days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</a:t>
            </a:r>
            <a:r>
              <a:rPr lang="en-US" sz="2400" dirty="0" err="1" smtClean="0"/>
              <a:t>checkout_date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FROM Rentals 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datediff</a:t>
            </a:r>
            <a:r>
              <a:rPr lang="en-US" sz="2400" dirty="0" smtClean="0"/>
              <a:t>(</a:t>
            </a:r>
            <a:r>
              <a:rPr lang="en-US" sz="2400" dirty="0" err="1" smtClean="0"/>
              <a:t>curdate</a:t>
            </a:r>
            <a:r>
              <a:rPr lang="en-US" sz="2400" dirty="0" smtClean="0"/>
              <a:t>(), </a:t>
            </a:r>
            <a:r>
              <a:rPr lang="en-US" sz="2400" dirty="0" err="1" smtClean="0"/>
              <a:t>checkout_date</a:t>
            </a:r>
            <a:r>
              <a:rPr lang="en-US" sz="2400" dirty="0" smtClean="0"/>
              <a:t>) &lt;= 7;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37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users with more than 0 fees in order from most fees to least fees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fee_count</a:t>
            </a:r>
            <a:endParaRPr lang="en-US" sz="2400" dirty="0" smtClean="0"/>
          </a:p>
          <a:p>
            <a:r>
              <a:rPr lang="en-US" sz="2400" dirty="0" smtClean="0"/>
              <a:t>FROM Users NATURAL JOIN Rentals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&gt; 0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fee_count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8417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</TotalTime>
  <Words>483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Bookworm Library Interface</vt:lpstr>
      <vt:lpstr>E-R Diagram</vt:lpstr>
      <vt:lpstr>Select the users with a fee balance greater than $1</vt:lpstr>
      <vt:lpstr>Select the users with books that are overdue</vt:lpstr>
      <vt:lpstr>Select users with a book checked out by author Alysson Stark</vt:lpstr>
      <vt:lpstr>Select all users who have a rental </vt:lpstr>
      <vt:lpstr>Select all unique author and publisher pairs</vt:lpstr>
      <vt:lpstr>Select all users who have checked out a book in the past n days</vt:lpstr>
      <vt:lpstr>Select users with more than 0 fees in order from most fees to least fees</vt:lpstr>
      <vt:lpstr>Users the have checked out at least 5 books</vt:lpstr>
      <vt:lpstr>Users that have checked out at more than 1 book by the same author</vt:lpstr>
      <vt:lpstr>Books that have never been rented</vt:lpstr>
      <vt:lpstr>Select every author that has written a book checked out by user_id = 22</vt:lpstr>
      <vt:lpstr>Change rental from active to inactive</vt:lpstr>
      <vt:lpstr>Change book title </vt:lpstr>
      <vt:lpstr>Change user name </vt:lpstr>
      <vt:lpstr>Update a fee's balance</vt:lpstr>
      <vt:lpstr>Change rental due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 Library Interface</dc:title>
  <dc:creator>Jarrod</dc:creator>
  <cp:lastModifiedBy>Jarrod</cp:lastModifiedBy>
  <cp:revision>7</cp:revision>
  <dcterms:created xsi:type="dcterms:W3CDTF">2014-12-02T05:39:52Z</dcterms:created>
  <dcterms:modified xsi:type="dcterms:W3CDTF">2014-12-02T07:00:16Z</dcterms:modified>
</cp:coreProperties>
</file>