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5d4dbb5eb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5d4dbb5e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c1d9b3e3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c1d9b3e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c1d9b3e38_0_1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c1d9b3e3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c1d9b3e38_0_1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c1d9b3e3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c1d9b3e38_0_1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c1d9b3e38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5d4dbb5eb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5d4dbb5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5d4dbb5eb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5d4dbb5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Data607 Final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2019 Trump Tweets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466675"/>
            <a:ext cx="8520600" cy="46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Surprise! S</a:t>
            </a:r>
            <a:r>
              <a:rPr lang="en"/>
              <a:t>light negative linear correlation b/n the sentiment scores and percent change on stock market.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Sentiment Scores fluctuates more than the Percentage Change in Stock Market.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 5 words - "china", "trade", "dollar", "billion" and "deal" - most common within the topic with most impact to stock market price change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Explicit "trade" word in the tweet, the most common word/phrase are: "such as deal", "billion" , "china", "countri", "dollar", "year", "unit", "talk", "good", "usa", "long" and "meet"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50" y="1152600"/>
            <a:ext cx="5419725" cy="161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/>
          <p:nvPr/>
        </p:nvSpPr>
        <p:spPr>
          <a:xfrm>
            <a:off x="3908300" y="2264150"/>
            <a:ext cx="314400" cy="102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CC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/>
          <p:nvPr/>
        </p:nvSpPr>
        <p:spPr>
          <a:xfrm>
            <a:off x="3908300" y="1883150"/>
            <a:ext cx="314400" cy="102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50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 Up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235500" y="1609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sz="1600"/>
              <a:t>Q and A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Char char="●"/>
            </a:pPr>
            <a:r>
              <a:rPr lang="en" sz="1600"/>
              <a:t>Thank You!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Bang Team</a:t>
            </a:r>
            <a:endParaRPr/>
          </a:p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Sie Song Wong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Anil Akyildirim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Joe Rovalino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90250" y="526350"/>
            <a:ext cx="7085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predict stock market fluctuations based on President Trump’s tweets?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50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235500" y="1609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sz="1600"/>
              <a:t>Organizational </a:t>
            </a:r>
            <a:endParaRPr sz="16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sz="1600"/>
              <a:t>Lifecycle</a:t>
            </a:r>
            <a:endParaRPr sz="1600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 sz="1600"/>
              <a:t>Team formation, Decision on topic of interest</a:t>
            </a:r>
            <a:endParaRPr sz="1600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 sz="1600"/>
              <a:t>Data Acquisition, Data cleanup, Topic model, sentiment creation </a:t>
            </a:r>
            <a:endParaRPr sz="1600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 sz="1600"/>
              <a:t>Analysis of sentiment of tweets vs market data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/>
              <a:t>Conclusions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Char char="●"/>
            </a:pPr>
            <a:r>
              <a:rPr lang="en" sz="1600"/>
              <a:t>Wrap up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50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Organize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235500" y="1609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sz="1600"/>
              <a:t>Slack Private Channel</a:t>
            </a:r>
            <a:endParaRPr sz="1600"/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</a:pPr>
            <a:r>
              <a:rPr lang="en" sz="1600"/>
              <a:t>Collaboration Tool</a:t>
            </a:r>
            <a:endParaRPr sz="1600"/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</a:pPr>
            <a:r>
              <a:rPr lang="en" sz="1600"/>
              <a:t>Asynchronous - group threads and breakout sessions</a:t>
            </a:r>
            <a:endParaRPr sz="16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sz="1600"/>
              <a:t>Skype</a:t>
            </a:r>
            <a:endParaRPr sz="1600"/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</a:pPr>
            <a:r>
              <a:rPr lang="en" sz="1600"/>
              <a:t>Voice and video </a:t>
            </a:r>
            <a:endParaRPr sz="16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sz="1600"/>
              <a:t>Github</a:t>
            </a:r>
            <a:endParaRPr sz="1600"/>
          </a:p>
          <a:p>
            <a:pPr indent="-330200" lvl="1" marL="914400" rtl="0" algn="l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Char char="○"/>
            </a:pPr>
            <a:r>
              <a:rPr lang="en" sz="1600"/>
              <a:t>Version Control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50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Lifecycle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235500" y="1609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sz="1600"/>
              <a:t>Formed Team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/>
              <a:t>Explored question(s) of interest/decision on topic --&gt; Trump Tweets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/>
              <a:t>Researched Topic model approaches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/>
              <a:t>Tested Connectivity to Twitter API and package twitterR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/>
              <a:t>Downloaded Tweet data and S&amp;P market data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/>
              <a:t>Performed data analysis and data cleanup 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50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Lifecycle</a:t>
            </a:r>
            <a:r>
              <a:rPr lang="en"/>
              <a:t> (cont.) -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235500" y="1609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sz="1600"/>
              <a:t>Consulted with Professor on approach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/>
              <a:t>Aggregated tweets by date to create sentiment/measure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/>
              <a:t>Compared Tweet sentiment and S&amp;P performance</a:t>
            </a:r>
            <a:endParaRPr sz="1600"/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</a:pPr>
            <a:r>
              <a:rPr lang="en" sz="1600"/>
              <a:t>Tweets tokenized/frequency of words</a:t>
            </a:r>
            <a:endParaRPr sz="1600"/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</a:pPr>
            <a:r>
              <a:rPr lang="en" sz="1600"/>
              <a:t>Cleanup corpus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Char char="●"/>
            </a:pPr>
            <a:r>
              <a:rPr lang="en" sz="1600"/>
              <a:t>Prepared Visualizations to assist with conclusion analysis 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50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Lifecycle (cont.) -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235500" y="1601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sz="1600"/>
              <a:t>Compared Tweet sentiment and S&amp;P performance (cont.)</a:t>
            </a:r>
            <a:endParaRPr sz="1600"/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</a:pPr>
            <a:r>
              <a:rPr lang="en" sz="1600"/>
              <a:t>Tweets tokenized/frequency of words</a:t>
            </a:r>
            <a:endParaRPr sz="1600"/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</a:pPr>
            <a:r>
              <a:rPr lang="en" sz="1600"/>
              <a:t>Cleanup corpus</a:t>
            </a:r>
            <a:endParaRPr sz="1600"/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</a:pPr>
            <a:r>
              <a:rPr lang="en" sz="1600"/>
              <a:t>Create and filter  Document Term Matrix (DTM)</a:t>
            </a:r>
            <a:endParaRPr sz="1600"/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</a:pPr>
            <a:r>
              <a:rPr lang="en" sz="1600"/>
              <a:t>DTM exploration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Char char="●"/>
            </a:pPr>
            <a:r>
              <a:rPr lang="en" sz="1600"/>
              <a:t>Prepared Visualizations to words 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50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Lifecycle (cont.) -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235500" y="1601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/>
              <a:t>Visualization of stock data trends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/>
              <a:t>Applied LDA Topic Model </a:t>
            </a:r>
            <a:endParaRPr sz="1600"/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</a:pPr>
            <a:r>
              <a:rPr lang="en" sz="1600"/>
              <a:t>Identify the topics of interest</a:t>
            </a:r>
            <a:endParaRPr sz="1600"/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</a:pPr>
            <a:r>
              <a:rPr lang="en" sz="1600"/>
              <a:t>Create LDA model using parameters Gibbs method for 30 topics</a:t>
            </a:r>
            <a:endParaRPr sz="1600"/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</a:pPr>
            <a:r>
              <a:rPr lang="en" sz="1600"/>
              <a:t>Per Document classification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/>
              <a:t>Sentiment Analysis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Char char="●"/>
            </a:pPr>
            <a:r>
              <a:rPr lang="en" sz="1600"/>
              <a:t>Sentiment score vs stock price change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