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E5108"/>
    <a:srgbClr val="D69366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4589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900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76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8667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4841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32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1914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643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93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815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387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363A-EBB6-4F7E-8E98-55835CE7E87A}" type="datetimeFigureOut">
              <a:rPr lang="es-VE" smtClean="0"/>
              <a:t>28/5/2020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9AF8-1CA5-44D9-B84F-1A96B248ADB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927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8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7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image" Target="../media/image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4.png"/><Relationship Id="rId3" Type="http://schemas.openxmlformats.org/officeDocument/2006/relationships/image" Target="../media/image49.png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5.png"/><Relationship Id="rId2" Type="http://schemas.openxmlformats.org/officeDocument/2006/relationships/image" Target="../media/image42.png"/><Relationship Id="rId16" Type="http://schemas.openxmlformats.org/officeDocument/2006/relationships/image" Target="../media/image61.jp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2.png"/><Relationship Id="rId4" Type="http://schemas.openxmlformats.org/officeDocument/2006/relationships/image" Target="../media/image2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.png"/><Relationship Id="rId18" Type="http://schemas.openxmlformats.org/officeDocument/2006/relationships/image" Target="../media/image76.png"/><Relationship Id="rId26" Type="http://schemas.openxmlformats.org/officeDocument/2006/relationships/image" Target="../media/image27.png"/><Relationship Id="rId3" Type="http://schemas.openxmlformats.org/officeDocument/2006/relationships/image" Target="../media/image66.png"/><Relationship Id="rId21" Type="http://schemas.openxmlformats.org/officeDocument/2006/relationships/image" Target="../media/image78.jpeg"/><Relationship Id="rId7" Type="http://schemas.openxmlformats.org/officeDocument/2006/relationships/image" Target="../media/image70.png"/><Relationship Id="rId12" Type="http://schemas.openxmlformats.org/officeDocument/2006/relationships/image" Target="../media/image4.png"/><Relationship Id="rId17" Type="http://schemas.openxmlformats.org/officeDocument/2006/relationships/image" Target="../media/image75.jpeg"/><Relationship Id="rId25" Type="http://schemas.openxmlformats.org/officeDocument/2006/relationships/image" Target="../media/image63.png"/><Relationship Id="rId2" Type="http://schemas.openxmlformats.org/officeDocument/2006/relationships/image" Target="../media/image65.png"/><Relationship Id="rId16" Type="http://schemas.openxmlformats.org/officeDocument/2006/relationships/image" Target="../media/image74.png"/><Relationship Id="rId20" Type="http://schemas.openxmlformats.org/officeDocument/2006/relationships/image" Target="../media/image7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24" Type="http://schemas.openxmlformats.org/officeDocument/2006/relationships/image" Target="../media/image81.png"/><Relationship Id="rId5" Type="http://schemas.openxmlformats.org/officeDocument/2006/relationships/image" Target="../media/image68.png"/><Relationship Id="rId15" Type="http://schemas.openxmlformats.org/officeDocument/2006/relationships/image" Target="../media/image62.png"/><Relationship Id="rId23" Type="http://schemas.openxmlformats.org/officeDocument/2006/relationships/image" Target="../media/image80.jpe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5.png"/><Relationship Id="rId22" Type="http://schemas.openxmlformats.org/officeDocument/2006/relationships/image" Target="../media/image79.jpeg"/><Relationship Id="rId27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4.jpeg"/><Relationship Id="rId7" Type="http://schemas.openxmlformats.org/officeDocument/2006/relationships/image" Target="../media/image43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3.jpe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9.png"/><Relationship Id="rId5" Type="http://schemas.openxmlformats.org/officeDocument/2006/relationships/image" Target="../media/image86.jpeg"/><Relationship Id="rId15" Type="http://schemas.openxmlformats.org/officeDocument/2006/relationships/image" Target="../media/image92.png"/><Relationship Id="rId10" Type="http://schemas.openxmlformats.org/officeDocument/2006/relationships/image" Target="../media/image88.jpeg"/><Relationship Id="rId19" Type="http://schemas.openxmlformats.org/officeDocument/2006/relationships/image" Target="../media/image63.png"/><Relationship Id="rId4" Type="http://schemas.openxmlformats.org/officeDocument/2006/relationships/image" Target="../media/image85.png"/><Relationship Id="rId9" Type="http://schemas.openxmlformats.org/officeDocument/2006/relationships/image" Target="../media/image7.png"/><Relationship Id="rId1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84.jpeg"/><Relationship Id="rId26" Type="http://schemas.openxmlformats.org/officeDocument/2006/relationships/image" Target="../media/image112.png"/><Relationship Id="rId3" Type="http://schemas.openxmlformats.org/officeDocument/2006/relationships/image" Target="../media/image97.jpeg"/><Relationship Id="rId21" Type="http://schemas.openxmlformats.org/officeDocument/2006/relationships/image" Target="../media/image27.png"/><Relationship Id="rId7" Type="http://schemas.openxmlformats.org/officeDocument/2006/relationships/image" Target="../media/image88.jpeg"/><Relationship Id="rId12" Type="http://schemas.microsoft.com/office/2007/relationships/hdphoto" Target="../media/hdphoto1.wdp"/><Relationship Id="rId17" Type="http://schemas.openxmlformats.org/officeDocument/2006/relationships/image" Target="../media/image105.png"/><Relationship Id="rId25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04.png"/><Relationship Id="rId20" Type="http://schemas.openxmlformats.org/officeDocument/2006/relationships/image" Target="../media/image107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2.png"/><Relationship Id="rId24" Type="http://schemas.openxmlformats.org/officeDocument/2006/relationships/image" Target="../media/image110.png"/><Relationship Id="rId5" Type="http://schemas.openxmlformats.org/officeDocument/2006/relationships/image" Target="../media/image99.png"/><Relationship Id="rId15" Type="http://schemas.openxmlformats.org/officeDocument/2006/relationships/image" Target="../media/image103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10" Type="http://schemas.openxmlformats.org/officeDocument/2006/relationships/image" Target="../media/image52.png"/><Relationship Id="rId19" Type="http://schemas.openxmlformats.org/officeDocument/2006/relationships/image" Target="../media/image106.png"/><Relationship Id="rId4" Type="http://schemas.openxmlformats.org/officeDocument/2006/relationships/image" Target="../media/image98.png"/><Relationship Id="rId9" Type="http://schemas.openxmlformats.org/officeDocument/2006/relationships/image" Target="../media/image101.jpeg"/><Relationship Id="rId14" Type="http://schemas.openxmlformats.org/officeDocument/2006/relationships/image" Target="../media/image43.png"/><Relationship Id="rId22" Type="http://schemas.openxmlformats.org/officeDocument/2006/relationships/image" Target="../media/image108.jpeg"/><Relationship Id="rId27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19.png"/><Relationship Id="rId18" Type="http://schemas.openxmlformats.org/officeDocument/2006/relationships/image" Target="../media/image107.png"/><Relationship Id="rId3" Type="http://schemas.openxmlformats.org/officeDocument/2006/relationships/image" Target="../media/image5.png"/><Relationship Id="rId7" Type="http://schemas.openxmlformats.org/officeDocument/2006/relationships/image" Target="../media/image101.jpeg"/><Relationship Id="rId12" Type="http://schemas.openxmlformats.org/officeDocument/2006/relationships/image" Target="../media/image118.png"/><Relationship Id="rId17" Type="http://schemas.openxmlformats.org/officeDocument/2006/relationships/image" Target="../media/image122.png"/><Relationship Id="rId2" Type="http://schemas.openxmlformats.org/officeDocument/2006/relationships/image" Target="../media/image75.jpeg"/><Relationship Id="rId16" Type="http://schemas.openxmlformats.org/officeDocument/2006/relationships/image" Target="../media/image8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17.png"/><Relationship Id="rId5" Type="http://schemas.openxmlformats.org/officeDocument/2006/relationships/image" Target="../media/image115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3.png"/><Relationship Id="rId4" Type="http://schemas.openxmlformats.org/officeDocument/2006/relationships/image" Target="../media/image6.png"/><Relationship Id="rId9" Type="http://schemas.openxmlformats.org/officeDocument/2006/relationships/image" Target="../media/image111.png"/><Relationship Id="rId14" Type="http://schemas.openxmlformats.org/officeDocument/2006/relationships/image" Target="../media/image12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07.png"/><Relationship Id="rId18" Type="http://schemas.openxmlformats.org/officeDocument/2006/relationships/image" Target="../media/image130.jpeg"/><Relationship Id="rId3" Type="http://schemas.openxmlformats.org/officeDocument/2006/relationships/image" Target="../media/image109.png"/><Relationship Id="rId7" Type="http://schemas.openxmlformats.org/officeDocument/2006/relationships/image" Target="../media/image97.jpeg"/><Relationship Id="rId12" Type="http://schemas.openxmlformats.org/officeDocument/2006/relationships/image" Target="../media/image106.png"/><Relationship Id="rId17" Type="http://schemas.openxmlformats.org/officeDocument/2006/relationships/image" Target="../media/image129.png"/><Relationship Id="rId2" Type="http://schemas.openxmlformats.org/officeDocument/2006/relationships/image" Target="../media/image60.png"/><Relationship Id="rId16" Type="http://schemas.openxmlformats.org/officeDocument/2006/relationships/image" Target="../media/image128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93.png"/><Relationship Id="rId5" Type="http://schemas.openxmlformats.org/officeDocument/2006/relationships/image" Target="../media/image125.png"/><Relationship Id="rId15" Type="http://schemas.openxmlformats.org/officeDocument/2006/relationships/image" Target="../media/image81.png"/><Relationship Id="rId10" Type="http://schemas.microsoft.com/office/2007/relationships/hdphoto" Target="../media/hdphoto2.wdp"/><Relationship Id="rId19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22661" y="0"/>
            <a:ext cx="2378979" cy="1446550"/>
            <a:chOff x="322661" y="0"/>
            <a:chExt cx="2378979" cy="144655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61" y="318029"/>
              <a:ext cx="810492" cy="810492"/>
            </a:xfrm>
            <a:prstGeom prst="rect">
              <a:avLst/>
            </a:prstGeom>
          </p:spPr>
        </p:pic>
        <p:sp>
          <p:nvSpPr>
            <p:cNvPr id="5" name="Multiplicar 4"/>
            <p:cNvSpPr/>
            <p:nvPr/>
          </p:nvSpPr>
          <p:spPr>
            <a:xfrm>
              <a:off x="1133153" y="170478"/>
              <a:ext cx="853590" cy="1105594"/>
            </a:xfrm>
            <a:prstGeom prst="mathMultiply">
              <a:avLst>
                <a:gd name="adj1" fmla="val 163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rgbClr val="FF0000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825736" y="0"/>
              <a:ext cx="87590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88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#</a:t>
              </a:r>
              <a:endParaRPr lang="es-ES" sz="88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70458" y="1814945"/>
            <a:ext cx="2378979" cy="1446550"/>
            <a:chOff x="370458" y="1814945"/>
            <a:chExt cx="2378979" cy="1446550"/>
          </a:xfrm>
        </p:grpSpPr>
        <p:grpSp>
          <p:nvGrpSpPr>
            <p:cNvPr id="8" name="Grupo 7"/>
            <p:cNvGrpSpPr/>
            <p:nvPr/>
          </p:nvGrpSpPr>
          <p:grpSpPr>
            <a:xfrm>
              <a:off x="370458" y="1814945"/>
              <a:ext cx="2378979" cy="1446550"/>
              <a:chOff x="322661" y="0"/>
              <a:chExt cx="2378979" cy="1446550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661" y="318029"/>
                <a:ext cx="810492" cy="810492"/>
              </a:xfrm>
              <a:prstGeom prst="rect">
                <a:avLst/>
              </a:prstGeom>
            </p:spPr>
          </p:pic>
          <p:sp>
            <p:nvSpPr>
              <p:cNvPr id="11" name="Rectángulo 10"/>
              <p:cNvSpPr/>
              <p:nvPr/>
            </p:nvSpPr>
            <p:spPr>
              <a:xfrm>
                <a:off x="1825736" y="0"/>
                <a:ext cx="875904" cy="14465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8800" dirty="0">
                    <a:ln w="0"/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#</a:t>
                </a:r>
                <a:endParaRPr lang="es-ES" sz="8800" b="0" cap="none" spc="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2" name="División 11"/>
            <p:cNvSpPr/>
            <p:nvPr/>
          </p:nvSpPr>
          <p:spPr>
            <a:xfrm>
              <a:off x="1167749" y="2132974"/>
              <a:ext cx="827497" cy="764771"/>
            </a:xfrm>
            <a:prstGeom prst="mathDivide">
              <a:avLst>
                <a:gd name="adj1" fmla="val 16998"/>
                <a:gd name="adj2" fmla="val 2930"/>
                <a:gd name="adj3" fmla="val 12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04722" y="3261495"/>
            <a:ext cx="2378979" cy="1446550"/>
            <a:chOff x="370458" y="3542673"/>
            <a:chExt cx="2378979" cy="1446550"/>
          </a:xfrm>
        </p:grpSpPr>
        <p:grpSp>
          <p:nvGrpSpPr>
            <p:cNvPr id="20" name="Grupo 19"/>
            <p:cNvGrpSpPr/>
            <p:nvPr/>
          </p:nvGrpSpPr>
          <p:grpSpPr>
            <a:xfrm>
              <a:off x="370458" y="3542673"/>
              <a:ext cx="2378979" cy="1446550"/>
              <a:chOff x="322661" y="0"/>
              <a:chExt cx="2378979" cy="1446550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661" y="318029"/>
                <a:ext cx="810492" cy="810492"/>
              </a:xfrm>
              <a:prstGeom prst="rect">
                <a:avLst/>
              </a:prstGeom>
            </p:spPr>
          </p:pic>
          <p:sp>
            <p:nvSpPr>
              <p:cNvPr id="23" name="Rectángulo 22"/>
              <p:cNvSpPr/>
              <p:nvPr/>
            </p:nvSpPr>
            <p:spPr>
              <a:xfrm>
                <a:off x="1825736" y="0"/>
                <a:ext cx="875904" cy="14465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8800" dirty="0">
                    <a:ln w="0"/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#</a:t>
                </a:r>
                <a:endParaRPr lang="es-ES" sz="8800" b="0" cap="none" spc="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4" name="Más 23"/>
            <p:cNvSpPr/>
            <p:nvPr/>
          </p:nvSpPr>
          <p:spPr>
            <a:xfrm>
              <a:off x="1176251" y="3860702"/>
              <a:ext cx="810492" cy="810492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370458" y="5264926"/>
            <a:ext cx="810492" cy="837988"/>
            <a:chOff x="5374871" y="2591012"/>
            <a:chExt cx="810492" cy="837988"/>
          </a:xfrm>
        </p:grpSpPr>
        <p:grpSp>
          <p:nvGrpSpPr>
            <p:cNvPr id="17" name="Grupo 16"/>
            <p:cNvGrpSpPr/>
            <p:nvPr/>
          </p:nvGrpSpPr>
          <p:grpSpPr>
            <a:xfrm>
              <a:off x="5374871" y="2618508"/>
              <a:ext cx="810492" cy="810492"/>
              <a:chOff x="5374871" y="2618508"/>
              <a:chExt cx="810492" cy="810492"/>
            </a:xfrm>
          </p:grpSpPr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4871" y="2618508"/>
                <a:ext cx="810492" cy="810492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9459" y="3007128"/>
                <a:ext cx="374072" cy="374072"/>
              </a:xfrm>
              <a:prstGeom prst="rect">
                <a:avLst/>
              </a:prstGeom>
            </p:spPr>
          </p:pic>
        </p:grpSp>
        <p:sp>
          <p:nvSpPr>
            <p:cNvPr id="26" name="Multiplicar 25"/>
            <p:cNvSpPr/>
            <p:nvPr/>
          </p:nvSpPr>
          <p:spPr>
            <a:xfrm>
              <a:off x="5432174" y="2591012"/>
              <a:ext cx="481023" cy="477880"/>
            </a:xfrm>
            <a:prstGeom prst="mathMultiply">
              <a:avLst>
                <a:gd name="adj1" fmla="val 163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0584605" y="3437659"/>
            <a:ext cx="1419562" cy="1282294"/>
            <a:chOff x="6420756" y="2106518"/>
            <a:chExt cx="951217" cy="88884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756" y="2106518"/>
              <a:ext cx="863404" cy="863404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830" y="2538220"/>
              <a:ext cx="457143" cy="4571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8727583" y="227502"/>
            <a:ext cx="1219048" cy="1219048"/>
            <a:chOff x="8727583" y="227502"/>
            <a:chExt cx="1219048" cy="1219048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7583" y="227502"/>
              <a:ext cx="1219048" cy="1219048"/>
            </a:xfrm>
            <a:prstGeom prst="rect">
              <a:avLst/>
            </a:prstGeom>
          </p:spPr>
        </p:pic>
        <p:sp>
          <p:nvSpPr>
            <p:cNvPr id="33" name="Multiplicar 32"/>
            <p:cNvSpPr/>
            <p:nvPr/>
          </p:nvSpPr>
          <p:spPr>
            <a:xfrm>
              <a:off x="8910312" y="280953"/>
              <a:ext cx="853590" cy="1105594"/>
            </a:xfrm>
            <a:prstGeom prst="mathMultiply">
              <a:avLst>
                <a:gd name="adj1" fmla="val 163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10484339" y="224226"/>
            <a:ext cx="1219048" cy="1219048"/>
            <a:chOff x="7192499" y="3778181"/>
            <a:chExt cx="1219048" cy="1219048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2499" y="3778181"/>
              <a:ext cx="1219048" cy="1219048"/>
            </a:xfrm>
            <a:prstGeom prst="rect">
              <a:avLst/>
            </a:prstGeom>
          </p:spPr>
        </p:pic>
        <p:sp>
          <p:nvSpPr>
            <p:cNvPr id="36" name="Más 35"/>
            <p:cNvSpPr/>
            <p:nvPr/>
          </p:nvSpPr>
          <p:spPr>
            <a:xfrm>
              <a:off x="7275337" y="3860702"/>
              <a:ext cx="810492" cy="810492"/>
            </a:xfrm>
            <a:prstGeom prst="mathPl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849" y="1973198"/>
            <a:ext cx="1118782" cy="1118782"/>
          </a:xfrm>
          <a:prstGeom prst="rect">
            <a:avLst/>
          </a:prstGeom>
        </p:spPr>
      </p:pic>
      <p:sp>
        <p:nvSpPr>
          <p:cNvPr id="40" name="Más 39"/>
          <p:cNvSpPr/>
          <p:nvPr/>
        </p:nvSpPr>
        <p:spPr>
          <a:xfrm>
            <a:off x="8727583" y="2281488"/>
            <a:ext cx="810492" cy="810492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5" y="1973198"/>
            <a:ext cx="1118782" cy="1118782"/>
          </a:xfrm>
          <a:prstGeom prst="rect">
            <a:avLst/>
          </a:prstGeom>
        </p:spPr>
      </p:pic>
      <p:sp>
        <p:nvSpPr>
          <p:cNvPr id="42" name="Multiplicar 41"/>
          <p:cNvSpPr/>
          <p:nvPr/>
        </p:nvSpPr>
        <p:spPr>
          <a:xfrm>
            <a:off x="10717201" y="2086494"/>
            <a:ext cx="853590" cy="1105594"/>
          </a:xfrm>
          <a:prstGeom prst="mathMultiply">
            <a:avLst>
              <a:gd name="adj1" fmla="val 163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FF0000"/>
              </a:solidFill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5776004" y="5140014"/>
            <a:ext cx="1294320" cy="1205584"/>
            <a:chOff x="3223997" y="4656020"/>
            <a:chExt cx="1294320" cy="1205584"/>
          </a:xfrm>
        </p:grpSpPr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997" y="4656020"/>
              <a:ext cx="1205584" cy="1205584"/>
            </a:xfrm>
            <a:prstGeom prst="rect">
              <a:avLst/>
            </a:prstGeom>
          </p:spPr>
        </p:pic>
        <p:sp>
          <p:nvSpPr>
            <p:cNvPr id="60" name="Más 59"/>
            <p:cNvSpPr/>
            <p:nvPr/>
          </p:nvSpPr>
          <p:spPr>
            <a:xfrm>
              <a:off x="3826789" y="5258604"/>
              <a:ext cx="691528" cy="603000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7265034" y="5140014"/>
            <a:ext cx="1315444" cy="1205584"/>
            <a:chOff x="7265034" y="5140014"/>
            <a:chExt cx="1315444" cy="1205584"/>
          </a:xfrm>
        </p:grpSpPr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034" y="5140014"/>
              <a:ext cx="1205584" cy="1205584"/>
            </a:xfrm>
            <a:prstGeom prst="rect">
              <a:avLst/>
            </a:prstGeom>
          </p:spPr>
        </p:pic>
        <p:sp>
          <p:nvSpPr>
            <p:cNvPr id="65" name="Multiplicar 64"/>
            <p:cNvSpPr/>
            <p:nvPr/>
          </p:nvSpPr>
          <p:spPr>
            <a:xfrm>
              <a:off x="7857194" y="5681042"/>
              <a:ext cx="723284" cy="656158"/>
            </a:xfrm>
            <a:prstGeom prst="mathMultiply">
              <a:avLst>
                <a:gd name="adj1" fmla="val 163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3510584" y="760557"/>
            <a:ext cx="1587214" cy="1587214"/>
            <a:chOff x="3510584" y="760557"/>
            <a:chExt cx="1587214" cy="1587214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584" y="760557"/>
              <a:ext cx="1587214" cy="1587214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775" y="1429419"/>
              <a:ext cx="834876" cy="834876"/>
            </a:xfrm>
            <a:prstGeom prst="rect">
              <a:avLst/>
            </a:prstGeom>
          </p:spPr>
        </p:pic>
      </p:grpSp>
      <p:grpSp>
        <p:nvGrpSpPr>
          <p:cNvPr id="87" name="Grupo 86"/>
          <p:cNvGrpSpPr/>
          <p:nvPr/>
        </p:nvGrpSpPr>
        <p:grpSpPr>
          <a:xfrm>
            <a:off x="3510584" y="2686734"/>
            <a:ext cx="1587214" cy="1623206"/>
            <a:chOff x="3510584" y="2686734"/>
            <a:chExt cx="1587214" cy="1623206"/>
          </a:xfrm>
        </p:grpSpPr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584" y="2686734"/>
              <a:ext cx="1587214" cy="1587214"/>
            </a:xfrm>
            <a:prstGeom prst="rect">
              <a:avLst/>
            </a:prstGeom>
          </p:spPr>
        </p:pic>
        <p:grpSp>
          <p:nvGrpSpPr>
            <p:cNvPr id="74" name="Grupo 73"/>
            <p:cNvGrpSpPr/>
            <p:nvPr/>
          </p:nvGrpSpPr>
          <p:grpSpPr>
            <a:xfrm>
              <a:off x="4144467" y="3428452"/>
              <a:ext cx="595432" cy="881488"/>
              <a:chOff x="8597812" y="4404745"/>
              <a:chExt cx="703690" cy="1130232"/>
            </a:xfrm>
          </p:grpSpPr>
          <p:pic>
            <p:nvPicPr>
              <p:cNvPr id="76" name="Imagen 75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9241">
                <a:off x="8597812" y="4884398"/>
                <a:ext cx="650579" cy="650579"/>
              </a:xfrm>
              <a:prstGeom prst="rect">
                <a:avLst/>
              </a:prstGeom>
            </p:spPr>
          </p:pic>
          <p:pic>
            <p:nvPicPr>
              <p:cNvPr id="77" name="Imagen 7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7583" y="4676892"/>
                <a:ext cx="457467" cy="457467"/>
              </a:xfrm>
              <a:prstGeom prst="rect">
                <a:avLst/>
              </a:prstGeom>
            </p:spPr>
          </p:pic>
          <p:pic>
            <p:nvPicPr>
              <p:cNvPr id="78" name="Imagen 77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4456" y="4404745"/>
                <a:ext cx="657046" cy="657046"/>
              </a:xfrm>
              <a:prstGeom prst="rect">
                <a:avLst/>
              </a:prstGeom>
            </p:spPr>
          </p:pic>
        </p:grpSp>
      </p:grpSp>
      <p:grpSp>
        <p:nvGrpSpPr>
          <p:cNvPr id="86" name="Grupo 85"/>
          <p:cNvGrpSpPr/>
          <p:nvPr/>
        </p:nvGrpSpPr>
        <p:grpSpPr>
          <a:xfrm>
            <a:off x="3510584" y="4632141"/>
            <a:ext cx="1587214" cy="1587214"/>
            <a:chOff x="3510584" y="4632141"/>
            <a:chExt cx="1587214" cy="1587214"/>
          </a:xfrm>
        </p:grpSpPr>
        <p:pic>
          <p:nvPicPr>
            <p:cNvPr id="79" name="Imagen 78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584" y="4632141"/>
              <a:ext cx="1587214" cy="1587214"/>
            </a:xfrm>
            <a:prstGeom prst="rect">
              <a:avLst/>
            </a:prstGeom>
          </p:spPr>
        </p:pic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367" y="5381624"/>
              <a:ext cx="716448" cy="716448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1866813" y="4904061"/>
            <a:ext cx="1587214" cy="1587214"/>
            <a:chOff x="9983577" y="4663082"/>
            <a:chExt cx="1587214" cy="1587214"/>
          </a:xfrm>
        </p:grpSpPr>
        <p:pic>
          <p:nvPicPr>
            <p:cNvPr id="81" name="Imagen 80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3577" y="4663082"/>
              <a:ext cx="1587214" cy="1587214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7184" y="5617682"/>
              <a:ext cx="500792" cy="500792"/>
            </a:xfrm>
            <a:prstGeom prst="rect">
              <a:avLst/>
            </a:prstGeom>
          </p:spPr>
        </p:pic>
      </p:grpSp>
      <p:grpSp>
        <p:nvGrpSpPr>
          <p:cNvPr id="132" name="Grupo 131"/>
          <p:cNvGrpSpPr/>
          <p:nvPr/>
        </p:nvGrpSpPr>
        <p:grpSpPr>
          <a:xfrm>
            <a:off x="5159119" y="183219"/>
            <a:ext cx="1495245" cy="1495245"/>
            <a:chOff x="5159119" y="183219"/>
            <a:chExt cx="1495245" cy="1495245"/>
          </a:xfrm>
        </p:grpSpPr>
        <p:grpSp>
          <p:nvGrpSpPr>
            <p:cNvPr id="98" name="Grupo 97"/>
            <p:cNvGrpSpPr/>
            <p:nvPr/>
          </p:nvGrpSpPr>
          <p:grpSpPr>
            <a:xfrm>
              <a:off x="5159119" y="183219"/>
              <a:ext cx="1495245" cy="1495245"/>
              <a:chOff x="10067267" y="3886379"/>
              <a:chExt cx="1495245" cy="1495245"/>
            </a:xfrm>
          </p:grpSpPr>
          <p:pic>
            <p:nvPicPr>
              <p:cNvPr id="89" name="Imagen 8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7267" y="3886379"/>
                <a:ext cx="1495245" cy="1495245"/>
              </a:xfrm>
              <a:prstGeom prst="rect">
                <a:avLst/>
              </a:prstGeom>
            </p:spPr>
          </p:pic>
          <p:grpSp>
            <p:nvGrpSpPr>
              <p:cNvPr id="96" name="Grupo 95"/>
              <p:cNvGrpSpPr/>
              <p:nvPr/>
            </p:nvGrpSpPr>
            <p:grpSpPr>
              <a:xfrm>
                <a:off x="10579078" y="3886379"/>
                <a:ext cx="462734" cy="746961"/>
                <a:chOff x="10579078" y="3886379"/>
                <a:chExt cx="462734" cy="746961"/>
              </a:xfrm>
            </p:grpSpPr>
            <p:pic>
              <p:nvPicPr>
                <p:cNvPr id="93" name="Imagen 92"/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9241">
                  <a:off x="10579488" y="4177338"/>
                  <a:ext cx="456004" cy="456002"/>
                </a:xfrm>
                <a:prstGeom prst="rect">
                  <a:avLst/>
                </a:prstGeom>
              </p:spPr>
            </p:pic>
            <p:pic>
              <p:nvPicPr>
                <p:cNvPr id="94" name="Imagen 9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0441" y="4089105"/>
                  <a:ext cx="260008" cy="260008"/>
                </a:xfrm>
                <a:prstGeom prst="rect">
                  <a:avLst/>
                </a:prstGeom>
              </p:spPr>
            </p:pic>
            <p:pic>
              <p:nvPicPr>
                <p:cNvPr id="95" name="Imagen 94"/>
                <p:cNvPicPr>
                  <a:picLocks noChangeAspect="1"/>
                </p:cNvPicPr>
                <p:nvPr/>
              </p:nvPicPr>
              <p:blipFill>
                <a:blip r:embed="rId1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0579078" y="3886379"/>
                  <a:ext cx="462734" cy="46273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5" name="Imagen 124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916" y="848486"/>
              <a:ext cx="537506" cy="537506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5159119" y="1673085"/>
            <a:ext cx="1495245" cy="1577282"/>
            <a:chOff x="5159119" y="1673085"/>
            <a:chExt cx="1495245" cy="1577282"/>
          </a:xfrm>
        </p:grpSpPr>
        <p:grpSp>
          <p:nvGrpSpPr>
            <p:cNvPr id="122" name="Grupo 121"/>
            <p:cNvGrpSpPr/>
            <p:nvPr/>
          </p:nvGrpSpPr>
          <p:grpSpPr>
            <a:xfrm>
              <a:off x="5159119" y="1673085"/>
              <a:ext cx="1495245" cy="1577282"/>
              <a:chOff x="5159119" y="1673085"/>
              <a:chExt cx="1495245" cy="1577282"/>
            </a:xfrm>
          </p:grpSpPr>
          <p:pic>
            <p:nvPicPr>
              <p:cNvPr id="109" name="Imagen 10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119" y="1755122"/>
                <a:ext cx="1495245" cy="1495245"/>
              </a:xfrm>
              <a:prstGeom prst="rect">
                <a:avLst/>
              </a:prstGeom>
            </p:spPr>
          </p:pic>
          <p:pic>
            <p:nvPicPr>
              <p:cNvPr id="120" name="Imagen 1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9303" y="1673085"/>
                <a:ext cx="834876" cy="834876"/>
              </a:xfrm>
              <a:prstGeom prst="rect">
                <a:avLst/>
              </a:prstGeom>
            </p:spPr>
          </p:pic>
        </p:grpSp>
        <p:pic>
          <p:nvPicPr>
            <p:cNvPr id="126" name="Imagen 125"/>
            <p:cNvPicPr>
              <a:picLocks noChangeAspect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413" y="2418277"/>
              <a:ext cx="538098" cy="538098"/>
            </a:xfrm>
            <a:prstGeom prst="rect">
              <a:avLst/>
            </a:prstGeom>
          </p:spPr>
        </p:pic>
      </p:grpSp>
      <p:grpSp>
        <p:nvGrpSpPr>
          <p:cNvPr id="131" name="Grupo 130"/>
          <p:cNvGrpSpPr/>
          <p:nvPr/>
        </p:nvGrpSpPr>
        <p:grpSpPr>
          <a:xfrm>
            <a:off x="6755727" y="166486"/>
            <a:ext cx="1495245" cy="1495245"/>
            <a:chOff x="6755727" y="166486"/>
            <a:chExt cx="1495245" cy="1495245"/>
          </a:xfrm>
        </p:grpSpPr>
        <p:grpSp>
          <p:nvGrpSpPr>
            <p:cNvPr id="107" name="Grupo 106"/>
            <p:cNvGrpSpPr/>
            <p:nvPr/>
          </p:nvGrpSpPr>
          <p:grpSpPr>
            <a:xfrm>
              <a:off x="6755727" y="166486"/>
              <a:ext cx="1495245" cy="1495245"/>
              <a:chOff x="10171283" y="4850353"/>
              <a:chExt cx="1495245" cy="1495245"/>
            </a:xfrm>
          </p:grpSpPr>
          <p:pic>
            <p:nvPicPr>
              <p:cNvPr id="100" name="Imagen 9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1283" y="4850353"/>
                <a:ext cx="1495245" cy="1495245"/>
              </a:xfrm>
              <a:prstGeom prst="rect">
                <a:avLst/>
              </a:prstGeom>
            </p:spPr>
          </p:pic>
          <p:pic>
            <p:nvPicPr>
              <p:cNvPr id="106" name="Imagen 105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509" y="4904061"/>
                <a:ext cx="500792" cy="500792"/>
              </a:xfrm>
              <a:prstGeom prst="rect">
                <a:avLst/>
              </a:prstGeom>
            </p:spPr>
          </p:pic>
        </p:grpSp>
        <p:pic>
          <p:nvPicPr>
            <p:cNvPr id="127" name="Imagen 126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462" y="860507"/>
              <a:ext cx="513464" cy="513464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6755727" y="1738389"/>
            <a:ext cx="1495245" cy="1495245"/>
            <a:chOff x="6755727" y="1738389"/>
            <a:chExt cx="1495245" cy="1495245"/>
          </a:xfrm>
        </p:grpSpPr>
        <p:grpSp>
          <p:nvGrpSpPr>
            <p:cNvPr id="123" name="Grupo 122"/>
            <p:cNvGrpSpPr/>
            <p:nvPr/>
          </p:nvGrpSpPr>
          <p:grpSpPr>
            <a:xfrm>
              <a:off x="6755727" y="1738389"/>
              <a:ext cx="1495245" cy="1495245"/>
              <a:chOff x="6755727" y="1738389"/>
              <a:chExt cx="1495245" cy="1495245"/>
            </a:xfrm>
          </p:grpSpPr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5727" y="1738389"/>
                <a:ext cx="1495245" cy="1495245"/>
              </a:xfrm>
              <a:prstGeom prst="rect">
                <a:avLst/>
              </a:prstGeom>
            </p:spPr>
          </p:pic>
          <p:pic>
            <p:nvPicPr>
              <p:cNvPr id="121" name="Imagen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8572" y="1814945"/>
                <a:ext cx="525368" cy="525368"/>
              </a:xfrm>
              <a:prstGeom prst="rect">
                <a:avLst/>
              </a:prstGeom>
            </p:spPr>
          </p:pic>
        </p:grpSp>
        <p:pic>
          <p:nvPicPr>
            <p:cNvPr id="128" name="Imagen 127"/>
            <p:cNvPicPr>
              <a:picLocks noChangeAspect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41" y="2432093"/>
              <a:ext cx="537506" cy="537506"/>
            </a:xfrm>
            <a:prstGeom prst="rect">
              <a:avLst/>
            </a:prstGeom>
          </p:spPr>
        </p:pic>
      </p:grpSp>
      <p:pic>
        <p:nvPicPr>
          <p:cNvPr id="133" name="Imagen 132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81" y="3433238"/>
            <a:ext cx="365118" cy="365118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01" y="3437659"/>
            <a:ext cx="365116" cy="365116"/>
          </a:xfrm>
          <a:prstGeom prst="rect">
            <a:avLst/>
          </a:prstGeom>
        </p:spPr>
      </p:pic>
      <p:sp>
        <p:nvSpPr>
          <p:cNvPr id="136" name="Más 135"/>
          <p:cNvSpPr/>
          <p:nvPr/>
        </p:nvSpPr>
        <p:spPr>
          <a:xfrm>
            <a:off x="6194668" y="3467560"/>
            <a:ext cx="265262" cy="268453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8" name="Imagen 13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43" y="3830619"/>
            <a:ext cx="389084" cy="389084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47" y="3830619"/>
            <a:ext cx="389084" cy="389084"/>
          </a:xfrm>
          <a:prstGeom prst="rect">
            <a:avLst/>
          </a:prstGeom>
        </p:spPr>
      </p:pic>
      <p:sp>
        <p:nvSpPr>
          <p:cNvPr id="140" name="Más 139"/>
          <p:cNvSpPr/>
          <p:nvPr/>
        </p:nvSpPr>
        <p:spPr>
          <a:xfrm>
            <a:off x="6191548" y="4014007"/>
            <a:ext cx="265262" cy="268453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1" name="Grupo 150"/>
          <p:cNvGrpSpPr/>
          <p:nvPr/>
        </p:nvGrpSpPr>
        <p:grpSpPr>
          <a:xfrm>
            <a:off x="7037005" y="3427000"/>
            <a:ext cx="741618" cy="489234"/>
            <a:chOff x="7976264" y="3740119"/>
            <a:chExt cx="741618" cy="489234"/>
          </a:xfrm>
        </p:grpSpPr>
        <p:grpSp>
          <p:nvGrpSpPr>
            <p:cNvPr id="145" name="Grupo 144"/>
            <p:cNvGrpSpPr/>
            <p:nvPr/>
          </p:nvGrpSpPr>
          <p:grpSpPr>
            <a:xfrm>
              <a:off x="7976264" y="3740119"/>
              <a:ext cx="298632" cy="489166"/>
              <a:chOff x="7976264" y="3740119"/>
              <a:chExt cx="298632" cy="489166"/>
            </a:xfrm>
          </p:grpSpPr>
          <p:pic>
            <p:nvPicPr>
              <p:cNvPr id="141" name="Imagen 140"/>
              <p:cNvPicPr>
                <a:picLocks noChangeAspect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996920" y="3740119"/>
                <a:ext cx="257372" cy="257372"/>
              </a:xfrm>
              <a:prstGeom prst="rect">
                <a:avLst/>
              </a:prstGeom>
            </p:spPr>
          </p:pic>
          <p:pic>
            <p:nvPicPr>
              <p:cNvPr id="143" name="Imagen 142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6696" y="3868804"/>
                <a:ext cx="174459" cy="174459"/>
              </a:xfrm>
              <a:prstGeom prst="rect">
                <a:avLst/>
              </a:prstGeom>
            </p:spPr>
          </p:pic>
          <p:pic>
            <p:nvPicPr>
              <p:cNvPr id="144" name="Imagen 143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9241">
                <a:off x="7976264" y="3930653"/>
                <a:ext cx="298632" cy="298632"/>
              </a:xfrm>
              <a:prstGeom prst="rect">
                <a:avLst/>
              </a:prstGeom>
            </p:spPr>
          </p:pic>
        </p:grpSp>
        <p:grpSp>
          <p:nvGrpSpPr>
            <p:cNvPr id="146" name="Grupo 145"/>
            <p:cNvGrpSpPr/>
            <p:nvPr/>
          </p:nvGrpSpPr>
          <p:grpSpPr>
            <a:xfrm>
              <a:off x="8419250" y="3740187"/>
              <a:ext cx="298632" cy="489166"/>
              <a:chOff x="7976264" y="3740119"/>
              <a:chExt cx="298632" cy="489166"/>
            </a:xfrm>
          </p:grpSpPr>
          <p:pic>
            <p:nvPicPr>
              <p:cNvPr id="147" name="Imagen 146"/>
              <p:cNvPicPr>
                <a:picLocks noChangeAspect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996920" y="3740119"/>
                <a:ext cx="257372" cy="257372"/>
              </a:xfrm>
              <a:prstGeom prst="rect">
                <a:avLst/>
              </a:prstGeom>
            </p:spPr>
          </p:pic>
          <p:pic>
            <p:nvPicPr>
              <p:cNvPr id="148" name="Imagen 147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6696" y="3868804"/>
                <a:ext cx="174459" cy="174459"/>
              </a:xfrm>
              <a:prstGeom prst="rect">
                <a:avLst/>
              </a:prstGeom>
            </p:spPr>
          </p:pic>
          <p:pic>
            <p:nvPicPr>
              <p:cNvPr id="149" name="Imagen 148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9241">
                <a:off x="7976264" y="3930653"/>
                <a:ext cx="298632" cy="298632"/>
              </a:xfrm>
              <a:prstGeom prst="rect">
                <a:avLst/>
              </a:prstGeom>
            </p:spPr>
          </p:pic>
        </p:grpSp>
        <p:sp>
          <p:nvSpPr>
            <p:cNvPr id="150" name="Más 149"/>
            <p:cNvSpPr/>
            <p:nvPr/>
          </p:nvSpPr>
          <p:spPr>
            <a:xfrm>
              <a:off x="8233890" y="3784144"/>
              <a:ext cx="265262" cy="268453"/>
            </a:xfrm>
            <a:prstGeom prst="mathPl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152" name="Imagen 151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8" y="3845676"/>
            <a:ext cx="365118" cy="365118"/>
          </a:xfrm>
          <a:prstGeom prst="rect">
            <a:avLst/>
          </a:prstGeom>
        </p:spPr>
      </p:pic>
      <p:pic>
        <p:nvPicPr>
          <p:cNvPr id="153" name="Imagen 152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38" y="3850097"/>
            <a:ext cx="365116" cy="365116"/>
          </a:xfrm>
          <a:prstGeom prst="rect">
            <a:avLst/>
          </a:prstGeom>
        </p:spPr>
      </p:pic>
      <p:pic>
        <p:nvPicPr>
          <p:cNvPr id="155" name="Imagen 15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80" y="4243057"/>
            <a:ext cx="389084" cy="389084"/>
          </a:xfrm>
          <a:prstGeom prst="rect">
            <a:avLst/>
          </a:prstGeom>
        </p:spPr>
      </p:pic>
      <p:pic>
        <p:nvPicPr>
          <p:cNvPr id="156" name="Imagen 155"/>
          <p:cNvPicPr>
            <a:picLocks noChangeAspect="1"/>
          </p:cNvPicPr>
          <p:nvPr/>
        </p:nvPicPr>
        <p:blipFill>
          <a:blip r:embed="rId1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84" y="4243057"/>
            <a:ext cx="389084" cy="389084"/>
          </a:xfrm>
          <a:prstGeom prst="rect">
            <a:avLst/>
          </a:prstGeom>
        </p:spPr>
      </p:pic>
      <p:sp>
        <p:nvSpPr>
          <p:cNvPr id="168" name="Menos 167"/>
          <p:cNvSpPr/>
          <p:nvPr/>
        </p:nvSpPr>
        <p:spPr>
          <a:xfrm>
            <a:off x="8357133" y="3957818"/>
            <a:ext cx="196000" cy="171450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9" name="Menos 168"/>
          <p:cNvSpPr/>
          <p:nvPr/>
        </p:nvSpPr>
        <p:spPr>
          <a:xfrm>
            <a:off x="8335816" y="4473290"/>
            <a:ext cx="196000" cy="171450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71" name="Grupo 170"/>
          <p:cNvGrpSpPr/>
          <p:nvPr/>
        </p:nvGrpSpPr>
        <p:grpSpPr>
          <a:xfrm>
            <a:off x="9158242" y="3839438"/>
            <a:ext cx="741618" cy="489234"/>
            <a:chOff x="9158242" y="3839438"/>
            <a:chExt cx="741618" cy="489234"/>
          </a:xfrm>
        </p:grpSpPr>
        <p:grpSp>
          <p:nvGrpSpPr>
            <p:cNvPr id="158" name="Grupo 157"/>
            <p:cNvGrpSpPr/>
            <p:nvPr/>
          </p:nvGrpSpPr>
          <p:grpSpPr>
            <a:xfrm>
              <a:off x="9158242" y="3839438"/>
              <a:ext cx="741618" cy="489234"/>
              <a:chOff x="7976264" y="3740119"/>
              <a:chExt cx="741618" cy="489234"/>
            </a:xfrm>
          </p:grpSpPr>
          <p:grpSp>
            <p:nvGrpSpPr>
              <p:cNvPr id="159" name="Grupo 158"/>
              <p:cNvGrpSpPr/>
              <p:nvPr/>
            </p:nvGrpSpPr>
            <p:grpSpPr>
              <a:xfrm>
                <a:off x="7976264" y="3740119"/>
                <a:ext cx="298632" cy="489166"/>
                <a:chOff x="7976264" y="3740119"/>
                <a:chExt cx="298632" cy="489166"/>
              </a:xfrm>
            </p:grpSpPr>
            <p:pic>
              <p:nvPicPr>
                <p:cNvPr id="165" name="Imagen 164"/>
                <p:cNvPicPr>
                  <a:picLocks noChangeAspect="1"/>
                </p:cNvPicPr>
                <p:nvPr/>
              </p:nvPicPr>
              <p:blipFill>
                <a:blip r:embed="rId2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996920" y="3740119"/>
                  <a:ext cx="257372" cy="257372"/>
                </a:xfrm>
                <a:prstGeom prst="rect">
                  <a:avLst/>
                </a:prstGeom>
              </p:spPr>
            </p:pic>
            <p:pic>
              <p:nvPicPr>
                <p:cNvPr id="166" name="Imagen 165"/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6696" y="3868804"/>
                  <a:ext cx="174459" cy="174459"/>
                </a:xfrm>
                <a:prstGeom prst="rect">
                  <a:avLst/>
                </a:prstGeom>
              </p:spPr>
            </p:pic>
            <p:pic>
              <p:nvPicPr>
                <p:cNvPr id="167" name="Imagen 166"/>
                <p:cNvPicPr>
                  <a:picLocks noChangeAspect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9241">
                  <a:off x="7976264" y="3930653"/>
                  <a:ext cx="298632" cy="298632"/>
                </a:xfrm>
                <a:prstGeom prst="rect">
                  <a:avLst/>
                </a:prstGeom>
              </p:spPr>
            </p:pic>
          </p:grpSp>
          <p:grpSp>
            <p:nvGrpSpPr>
              <p:cNvPr id="160" name="Grupo 159"/>
              <p:cNvGrpSpPr/>
              <p:nvPr/>
            </p:nvGrpSpPr>
            <p:grpSpPr>
              <a:xfrm>
                <a:off x="8419250" y="3740187"/>
                <a:ext cx="298632" cy="489166"/>
                <a:chOff x="7976264" y="3740119"/>
                <a:chExt cx="298632" cy="489166"/>
              </a:xfrm>
            </p:grpSpPr>
            <p:pic>
              <p:nvPicPr>
                <p:cNvPr id="162" name="Imagen 161"/>
                <p:cNvPicPr>
                  <a:picLocks noChangeAspect="1"/>
                </p:cNvPicPr>
                <p:nvPr/>
              </p:nvPicPr>
              <p:blipFill>
                <a:blip r:embed="rId2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996920" y="3740119"/>
                  <a:ext cx="257372" cy="257372"/>
                </a:xfrm>
                <a:prstGeom prst="rect">
                  <a:avLst/>
                </a:prstGeom>
              </p:spPr>
            </p:pic>
            <p:pic>
              <p:nvPicPr>
                <p:cNvPr id="163" name="Imagen 162"/>
                <p:cNvPicPr>
                  <a:picLocks noChangeAspect="1"/>
                </p:cNvPicPr>
                <p:nvPr/>
              </p:nvPicPr>
              <p:blipFill>
                <a:blip r:embed="rId2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6696" y="3868804"/>
                  <a:ext cx="174459" cy="174459"/>
                </a:xfrm>
                <a:prstGeom prst="rect">
                  <a:avLst/>
                </a:prstGeom>
              </p:spPr>
            </p:pic>
            <p:pic>
              <p:nvPicPr>
                <p:cNvPr id="164" name="Imagen 163"/>
                <p:cNvPicPr>
                  <a:picLocks noChangeAspect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9241">
                  <a:off x="7976264" y="3930653"/>
                  <a:ext cx="298632" cy="298632"/>
                </a:xfrm>
                <a:prstGeom prst="rect">
                  <a:avLst/>
                </a:prstGeom>
              </p:spPr>
            </p:pic>
          </p:grpSp>
        </p:grpSp>
        <p:sp>
          <p:nvSpPr>
            <p:cNvPr id="170" name="Menos 169"/>
            <p:cNvSpPr/>
            <p:nvPr/>
          </p:nvSpPr>
          <p:spPr>
            <a:xfrm>
              <a:off x="9435004" y="3965275"/>
              <a:ext cx="196000" cy="17145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82" name="Grupo 181"/>
          <p:cNvGrpSpPr/>
          <p:nvPr/>
        </p:nvGrpSpPr>
        <p:grpSpPr>
          <a:xfrm>
            <a:off x="8732959" y="5155844"/>
            <a:ext cx="1306150" cy="1205584"/>
            <a:chOff x="8732959" y="5155844"/>
            <a:chExt cx="1306150" cy="1205584"/>
          </a:xfrm>
        </p:grpSpPr>
        <p:pic>
          <p:nvPicPr>
            <p:cNvPr id="173" name="Imagen 172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959" y="5155844"/>
              <a:ext cx="1205584" cy="1205584"/>
            </a:xfrm>
            <a:prstGeom prst="rect">
              <a:avLst/>
            </a:prstGeom>
          </p:spPr>
        </p:pic>
        <p:pic>
          <p:nvPicPr>
            <p:cNvPr id="175" name="Imagen 174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7391" y="5563981"/>
              <a:ext cx="671718" cy="671718"/>
            </a:xfrm>
            <a:prstGeom prst="rect">
              <a:avLst/>
            </a:prstGeom>
          </p:spPr>
        </p:pic>
        <p:grpSp>
          <p:nvGrpSpPr>
            <p:cNvPr id="176" name="Grupo 175"/>
            <p:cNvGrpSpPr>
              <a:grpSpLocks noChangeAspect="1"/>
            </p:cNvGrpSpPr>
            <p:nvPr/>
          </p:nvGrpSpPr>
          <p:grpSpPr>
            <a:xfrm>
              <a:off x="9504360" y="5594731"/>
              <a:ext cx="175925" cy="282558"/>
              <a:chOff x="8597812" y="4404745"/>
              <a:chExt cx="703690" cy="1130232"/>
            </a:xfrm>
          </p:grpSpPr>
          <p:pic>
            <p:nvPicPr>
              <p:cNvPr id="177" name="Imagen 176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9241">
                <a:off x="8597812" y="4884398"/>
                <a:ext cx="650579" cy="650579"/>
              </a:xfrm>
              <a:prstGeom prst="rect">
                <a:avLst/>
              </a:prstGeom>
            </p:spPr>
          </p:pic>
          <p:pic>
            <p:nvPicPr>
              <p:cNvPr id="178" name="Imagen 177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7583" y="4676892"/>
                <a:ext cx="457467" cy="457467"/>
              </a:xfrm>
              <a:prstGeom prst="rect">
                <a:avLst/>
              </a:prstGeom>
            </p:spPr>
          </p:pic>
          <p:pic>
            <p:nvPicPr>
              <p:cNvPr id="179" name="Imagen 178"/>
              <p:cNvPicPr>
                <a:picLocks noChangeAspect="1"/>
              </p:cNvPicPr>
              <p:nvPr/>
            </p:nvPicPr>
            <p:blipFill>
              <a:blip r:embed="rId2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4456" y="4404745"/>
                <a:ext cx="657046" cy="657046"/>
              </a:xfrm>
              <a:prstGeom prst="rect">
                <a:avLst/>
              </a:prstGeom>
            </p:spPr>
          </p:pic>
        </p:grpSp>
        <p:pic>
          <p:nvPicPr>
            <p:cNvPr id="180" name="Imagen 17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96357" y="5772612"/>
              <a:ext cx="300696" cy="300696"/>
            </a:xfrm>
            <a:prstGeom prst="rect">
              <a:avLst/>
            </a:prstGeom>
          </p:spPr>
        </p:pic>
        <p:pic>
          <p:nvPicPr>
            <p:cNvPr id="181" name="Imagen 180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915" y="6034363"/>
              <a:ext cx="149388" cy="149388"/>
            </a:xfrm>
            <a:prstGeom prst="rect">
              <a:avLst/>
            </a:prstGeom>
          </p:spPr>
        </p:pic>
      </p:grpSp>
      <p:grpSp>
        <p:nvGrpSpPr>
          <p:cNvPr id="190" name="Grupo 189"/>
          <p:cNvGrpSpPr/>
          <p:nvPr/>
        </p:nvGrpSpPr>
        <p:grpSpPr>
          <a:xfrm>
            <a:off x="10604786" y="5095889"/>
            <a:ext cx="1587214" cy="1587214"/>
            <a:chOff x="10604786" y="5095889"/>
            <a:chExt cx="1587214" cy="1587214"/>
          </a:xfrm>
        </p:grpSpPr>
        <p:grpSp>
          <p:nvGrpSpPr>
            <p:cNvPr id="48" name="Grupo 47"/>
            <p:cNvGrpSpPr>
              <a:grpSpLocks noChangeAspect="1"/>
            </p:cNvGrpSpPr>
            <p:nvPr/>
          </p:nvGrpSpPr>
          <p:grpSpPr>
            <a:xfrm>
              <a:off x="10923835" y="5220634"/>
              <a:ext cx="242251" cy="389084"/>
              <a:chOff x="8597812" y="4404745"/>
              <a:chExt cx="703690" cy="1130232"/>
            </a:xfrm>
          </p:grpSpPr>
          <p:pic>
            <p:nvPicPr>
              <p:cNvPr id="43" name="Imagen 42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9241">
                <a:off x="8597812" y="4884398"/>
                <a:ext cx="650579" cy="650579"/>
              </a:xfrm>
              <a:prstGeom prst="rect">
                <a:avLst/>
              </a:prstGeom>
            </p:spPr>
          </p:pic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7583" y="4676892"/>
                <a:ext cx="457467" cy="457467"/>
              </a:xfrm>
              <a:prstGeom prst="rect">
                <a:avLst/>
              </a:prstGeom>
            </p:spPr>
          </p:pic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2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4456" y="4404745"/>
                <a:ext cx="657046" cy="657046"/>
              </a:xfrm>
              <a:prstGeom prst="rect">
                <a:avLst/>
              </a:prstGeom>
            </p:spPr>
          </p:pic>
        </p:grpSp>
        <p:grpSp>
          <p:nvGrpSpPr>
            <p:cNvPr id="186" name="Grupo 185"/>
            <p:cNvGrpSpPr/>
            <p:nvPr/>
          </p:nvGrpSpPr>
          <p:grpSpPr>
            <a:xfrm>
              <a:off x="10604786" y="5095889"/>
              <a:ext cx="1587214" cy="1587214"/>
              <a:chOff x="3510584" y="4632141"/>
              <a:chExt cx="1587214" cy="1587214"/>
            </a:xfrm>
          </p:grpSpPr>
          <p:pic>
            <p:nvPicPr>
              <p:cNvPr id="187" name="Imagen 18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0584" y="4632141"/>
                <a:ext cx="1587214" cy="1587214"/>
              </a:xfrm>
              <a:prstGeom prst="rect">
                <a:avLst/>
              </a:prstGeom>
            </p:spPr>
          </p:pic>
          <p:pic>
            <p:nvPicPr>
              <p:cNvPr id="188" name="Imagen 18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8643" y="5634324"/>
                <a:ext cx="461084" cy="461084"/>
              </a:xfrm>
              <a:prstGeom prst="rect">
                <a:avLst/>
              </a:prstGeom>
            </p:spPr>
          </p:pic>
        </p:grpSp>
        <p:pic>
          <p:nvPicPr>
            <p:cNvPr id="189" name="Imagen 18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822" y="5570814"/>
              <a:ext cx="575694" cy="575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00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793934" y="2476481"/>
            <a:ext cx="1777971" cy="889000"/>
            <a:chOff x="2793934" y="2476481"/>
            <a:chExt cx="1777971" cy="8890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934" y="2476481"/>
              <a:ext cx="889000" cy="889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505" y="2616200"/>
              <a:ext cx="660400" cy="6604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134" y="2794019"/>
              <a:ext cx="304762" cy="304762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7722771" y="878623"/>
            <a:ext cx="1648658" cy="1648658"/>
            <a:chOff x="7722771" y="878623"/>
            <a:chExt cx="1648658" cy="164865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2771" y="878623"/>
              <a:ext cx="1648658" cy="164865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904" y="1221504"/>
              <a:ext cx="632696" cy="632696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8408571" y="4839333"/>
            <a:ext cx="1706978" cy="1700271"/>
            <a:chOff x="7722771" y="3583723"/>
            <a:chExt cx="1706978" cy="1700271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2771" y="3583723"/>
              <a:ext cx="1648658" cy="164865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762" y="4248151"/>
              <a:ext cx="1042987" cy="103584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904" y="3963552"/>
              <a:ext cx="632696" cy="632696"/>
            </a:xfrm>
            <a:prstGeom prst="rect">
              <a:avLst/>
            </a:prstGeom>
          </p:spPr>
        </p:pic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56" y="2430685"/>
            <a:ext cx="1300593" cy="1300593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3069655" y="5040423"/>
            <a:ext cx="841850" cy="841850"/>
            <a:chOff x="3069655" y="4811456"/>
            <a:chExt cx="841850" cy="841850"/>
          </a:xfrm>
        </p:grpSpPr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532" y="4839333"/>
              <a:ext cx="786096" cy="786096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655" y="4811456"/>
              <a:ext cx="841850" cy="841850"/>
            </a:xfrm>
            <a:prstGeom prst="rect">
              <a:avLst/>
            </a:prstGeom>
          </p:spPr>
        </p:pic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11" y="3080982"/>
            <a:ext cx="841850" cy="84185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5553032" y="4839333"/>
            <a:ext cx="1368439" cy="1249047"/>
            <a:chOff x="5553032" y="4839333"/>
            <a:chExt cx="1368439" cy="1249047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032" y="4839333"/>
              <a:ext cx="1368439" cy="1249047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327" y="5040423"/>
              <a:ext cx="841850" cy="841850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641" y="5632220"/>
              <a:ext cx="256266" cy="256266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2079985" y="1142291"/>
            <a:ext cx="989670" cy="989670"/>
            <a:chOff x="2079985" y="1142291"/>
            <a:chExt cx="989670" cy="989670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985" y="1142291"/>
              <a:ext cx="989670" cy="989670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628" y="1636464"/>
              <a:ext cx="263456" cy="263456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252" y="1796090"/>
              <a:ext cx="227180" cy="227180"/>
            </a:xfrm>
            <a:prstGeom prst="rect">
              <a:avLst/>
            </a:prstGeom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59490" y="1498167"/>
              <a:ext cx="200090" cy="200090"/>
            </a:xfrm>
            <a:prstGeom prst="rect">
              <a:avLst/>
            </a:prstGeom>
          </p:spPr>
        </p:pic>
        <p:sp>
          <p:nvSpPr>
            <p:cNvPr id="35" name="Multiplicar 34"/>
            <p:cNvSpPr/>
            <p:nvPr/>
          </p:nvSpPr>
          <p:spPr>
            <a:xfrm>
              <a:off x="2371109" y="1495350"/>
              <a:ext cx="163308" cy="195760"/>
            </a:xfrm>
            <a:prstGeom prst="mathMultiply">
              <a:avLst>
                <a:gd name="adj1" fmla="val 163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rgbClr val="FF0000"/>
                </a:solidFill>
              </a:endParaRPr>
            </a:p>
          </p:txBody>
        </p:sp>
        <p:sp>
          <p:nvSpPr>
            <p:cNvPr id="36" name="Multiplicar 35"/>
            <p:cNvSpPr/>
            <p:nvPr/>
          </p:nvSpPr>
          <p:spPr>
            <a:xfrm>
              <a:off x="2652101" y="1681086"/>
              <a:ext cx="163308" cy="195760"/>
            </a:xfrm>
            <a:prstGeom prst="mathMultiply">
              <a:avLst>
                <a:gd name="adj1" fmla="val 163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rgbClr val="FF0000"/>
                </a:solidFill>
              </a:endParaRPr>
            </a:p>
          </p:txBody>
        </p:sp>
        <p:sp>
          <p:nvSpPr>
            <p:cNvPr id="37" name="Multiplicar 36"/>
            <p:cNvSpPr/>
            <p:nvPr/>
          </p:nvSpPr>
          <p:spPr>
            <a:xfrm>
              <a:off x="2866408" y="1850159"/>
              <a:ext cx="163308" cy="195760"/>
            </a:xfrm>
            <a:prstGeom prst="mathMultiply">
              <a:avLst>
                <a:gd name="adj1" fmla="val 163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893082" y="4429731"/>
            <a:ext cx="1074030" cy="1074030"/>
            <a:chOff x="893082" y="4429731"/>
            <a:chExt cx="1074030" cy="1074030"/>
          </a:xfrm>
        </p:grpSpPr>
        <p:grpSp>
          <p:nvGrpSpPr>
            <p:cNvPr id="46" name="Grupo 45"/>
            <p:cNvGrpSpPr/>
            <p:nvPr/>
          </p:nvGrpSpPr>
          <p:grpSpPr>
            <a:xfrm>
              <a:off x="1047717" y="4612191"/>
              <a:ext cx="786222" cy="721810"/>
              <a:chOff x="1249005" y="2094985"/>
              <a:chExt cx="699942" cy="550569"/>
            </a:xfrm>
          </p:grpSpPr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4143" y="2236099"/>
                <a:ext cx="263456" cy="263456"/>
              </a:xfrm>
              <a:prstGeom prst="rect">
                <a:avLst/>
              </a:prstGeom>
            </p:spPr>
          </p:pic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1767" y="2395725"/>
                <a:ext cx="227180" cy="227180"/>
              </a:xfrm>
              <a:prstGeom prst="rect">
                <a:avLst/>
              </a:prstGeom>
            </p:spPr>
          </p:pic>
          <p:pic>
            <p:nvPicPr>
              <p:cNvPr id="41" name="Imagen 40"/>
              <p:cNvPicPr>
                <a:picLocks noChangeAspect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249005" y="2097802"/>
                <a:ext cx="200090" cy="200090"/>
              </a:xfrm>
              <a:prstGeom prst="rect">
                <a:avLst/>
              </a:prstGeom>
            </p:spPr>
          </p:pic>
          <p:sp>
            <p:nvSpPr>
              <p:cNvPr id="42" name="Multiplicar 41"/>
              <p:cNvSpPr/>
              <p:nvPr/>
            </p:nvSpPr>
            <p:spPr>
              <a:xfrm>
                <a:off x="1260624" y="2094985"/>
                <a:ext cx="163308" cy="195760"/>
              </a:xfrm>
              <a:prstGeom prst="mathMultiply">
                <a:avLst>
                  <a:gd name="adj1" fmla="val 1637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Multiplicar 42"/>
              <p:cNvSpPr/>
              <p:nvPr/>
            </p:nvSpPr>
            <p:spPr>
              <a:xfrm>
                <a:off x="1541616" y="2280721"/>
                <a:ext cx="163308" cy="195760"/>
              </a:xfrm>
              <a:prstGeom prst="mathMultiply">
                <a:avLst>
                  <a:gd name="adj1" fmla="val 1637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Multiplicar 43"/>
              <p:cNvSpPr/>
              <p:nvPr/>
            </p:nvSpPr>
            <p:spPr>
              <a:xfrm>
                <a:off x="1755923" y="2449794"/>
                <a:ext cx="163308" cy="195760"/>
              </a:xfrm>
              <a:prstGeom prst="mathMultiply">
                <a:avLst>
                  <a:gd name="adj1" fmla="val 1637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2" y="4429731"/>
              <a:ext cx="1074030" cy="1074030"/>
            </a:xfrm>
            <a:prstGeom prst="rect">
              <a:avLst/>
            </a:prstGeom>
          </p:spPr>
        </p:pic>
      </p:grpSp>
      <p:sp>
        <p:nvSpPr>
          <p:cNvPr id="51" name="Más 50"/>
          <p:cNvSpPr/>
          <p:nvPr/>
        </p:nvSpPr>
        <p:spPr>
          <a:xfrm>
            <a:off x="6642787" y="1217961"/>
            <a:ext cx="234912" cy="21884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54" name="Grupo 53"/>
          <p:cNvGrpSpPr/>
          <p:nvPr/>
        </p:nvGrpSpPr>
        <p:grpSpPr>
          <a:xfrm>
            <a:off x="6247442" y="1690147"/>
            <a:ext cx="560281" cy="410601"/>
            <a:chOff x="6247432" y="1698257"/>
            <a:chExt cx="650272" cy="440683"/>
          </a:xfrm>
        </p:grpSpPr>
        <p:pic>
          <p:nvPicPr>
            <p:cNvPr id="48" name="Imagen 4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180" y="1850159"/>
              <a:ext cx="227180" cy="227180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432" y="1765968"/>
              <a:ext cx="372972" cy="372972"/>
            </a:xfrm>
            <a:prstGeom prst="rect">
              <a:avLst/>
            </a:prstGeom>
          </p:spPr>
        </p:pic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91225" y="1698256"/>
              <a:ext cx="306478" cy="306480"/>
            </a:xfrm>
            <a:prstGeom prst="rect">
              <a:avLst/>
            </a:prstGeom>
          </p:spPr>
        </p:pic>
      </p:grpSp>
      <p:sp>
        <p:nvSpPr>
          <p:cNvPr id="53" name="Más 52"/>
          <p:cNvSpPr/>
          <p:nvPr/>
        </p:nvSpPr>
        <p:spPr>
          <a:xfrm>
            <a:off x="5380665" y="1786410"/>
            <a:ext cx="234912" cy="21884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Menos 54"/>
          <p:cNvSpPr/>
          <p:nvPr/>
        </p:nvSpPr>
        <p:spPr>
          <a:xfrm>
            <a:off x="6229838" y="1622498"/>
            <a:ext cx="331422" cy="301910"/>
          </a:xfrm>
          <a:prstGeom prst="mathMin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67" name="Grupo 66"/>
          <p:cNvGrpSpPr/>
          <p:nvPr/>
        </p:nvGrpSpPr>
        <p:grpSpPr>
          <a:xfrm>
            <a:off x="9232900" y="2979610"/>
            <a:ext cx="1231816" cy="1265455"/>
            <a:chOff x="9232900" y="2979610"/>
            <a:chExt cx="1231816" cy="1265455"/>
          </a:xfrm>
        </p:grpSpPr>
        <p:grpSp>
          <p:nvGrpSpPr>
            <p:cNvPr id="59" name="Grupo 58"/>
            <p:cNvGrpSpPr/>
            <p:nvPr/>
          </p:nvGrpSpPr>
          <p:grpSpPr>
            <a:xfrm>
              <a:off x="9232900" y="2979610"/>
              <a:ext cx="1231816" cy="1265455"/>
              <a:chOff x="472036" y="1204625"/>
              <a:chExt cx="1231816" cy="1265455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36" y="1204625"/>
                <a:ext cx="1231816" cy="1226060"/>
              </a:xfrm>
              <a:prstGeom prst="rect">
                <a:avLst/>
              </a:prstGeom>
            </p:spPr>
          </p:pic>
          <p:pic>
            <p:nvPicPr>
              <p:cNvPr id="57" name="Imagen 56"/>
              <p:cNvPicPr>
                <a:picLocks noChangeAspect="1"/>
              </p:cNvPicPr>
              <p:nvPr/>
            </p:nvPicPr>
            <p:blipFill>
              <a:blip r:embed="rId2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29" y="1601135"/>
                <a:ext cx="604556" cy="604556"/>
              </a:xfrm>
              <a:prstGeom prst="rect">
                <a:avLst/>
              </a:prstGeom>
            </p:spPr>
          </p:pic>
          <p:sp>
            <p:nvSpPr>
              <p:cNvPr id="58" name="CuadroTexto 57"/>
              <p:cNvSpPr txBox="1"/>
              <p:nvPr/>
            </p:nvSpPr>
            <p:spPr>
              <a:xfrm>
                <a:off x="700635" y="2100748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srgbClr val="2E6CA4"/>
                    </a:solidFill>
                    <a:latin typeface="Russo One" panose="02000503050000020004" pitchFamily="2" charset="0"/>
                  </a:rPr>
                  <a:t>PUnit</a:t>
                </a:r>
                <a:endParaRPr lang="es-VE" dirty="0">
                  <a:solidFill>
                    <a:srgbClr val="2E6CA4"/>
                  </a:solidFill>
                  <a:latin typeface="Russo One" panose="02000503050000020004" pitchFamily="2" charset="0"/>
                </a:endParaRPr>
              </a:p>
            </p:txBody>
          </p:sp>
        </p:grp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849" y="3396356"/>
              <a:ext cx="474964" cy="459142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6879192" y="3203671"/>
            <a:ext cx="1231816" cy="1226060"/>
            <a:chOff x="6879192" y="3203671"/>
            <a:chExt cx="1231816" cy="1226060"/>
          </a:xfrm>
        </p:grpSpPr>
        <p:grpSp>
          <p:nvGrpSpPr>
            <p:cNvPr id="63" name="Grupo 62"/>
            <p:cNvGrpSpPr/>
            <p:nvPr/>
          </p:nvGrpSpPr>
          <p:grpSpPr>
            <a:xfrm>
              <a:off x="6879192" y="3203671"/>
              <a:ext cx="1231816" cy="1226060"/>
              <a:chOff x="6879192" y="3203671"/>
              <a:chExt cx="1231816" cy="1226060"/>
            </a:xfrm>
          </p:grpSpPr>
          <p:pic>
            <p:nvPicPr>
              <p:cNvPr id="60" name="Imagen 59"/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9192" y="3203671"/>
                <a:ext cx="1231816" cy="1226060"/>
              </a:xfrm>
              <a:prstGeom prst="rect">
                <a:avLst/>
              </a:prstGeom>
            </p:spPr>
          </p:pic>
          <p:pic>
            <p:nvPicPr>
              <p:cNvPr id="61" name="Imagen 60"/>
              <p:cNvPicPr>
                <a:picLocks noChangeAspect="1"/>
              </p:cNvPicPr>
              <p:nvPr/>
            </p:nvPicPr>
            <p:blipFill>
              <a:blip r:embed="rId21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2841" y="3569635"/>
                <a:ext cx="604556" cy="604556"/>
              </a:xfrm>
              <a:prstGeom prst="rect">
                <a:avLst/>
              </a:prstGeom>
            </p:spPr>
          </p:pic>
          <p:sp>
            <p:nvSpPr>
              <p:cNvPr id="62" name="CuadroTexto 61"/>
              <p:cNvSpPr txBox="1"/>
              <p:nvPr/>
            </p:nvSpPr>
            <p:spPr>
              <a:xfrm>
                <a:off x="7017001" y="4060399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srgbClr val="BE5108"/>
                    </a:solidFill>
                    <a:latin typeface="Russo One" panose="02000503050000020004" pitchFamily="2" charset="0"/>
                  </a:rPr>
                  <a:t>PAdop</a:t>
                </a:r>
                <a:endParaRPr lang="es-VE" dirty="0">
                  <a:solidFill>
                    <a:srgbClr val="BE5108"/>
                  </a:solidFill>
                  <a:latin typeface="Russo One" panose="02000503050000020004" pitchFamily="2" charset="0"/>
                </a:endParaRPr>
              </a:p>
            </p:txBody>
          </p:sp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48" y="3587130"/>
              <a:ext cx="474964" cy="459142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330392" y="4848318"/>
            <a:ext cx="1231816" cy="1226060"/>
            <a:chOff x="10330392" y="4848318"/>
            <a:chExt cx="1231816" cy="1226060"/>
          </a:xfrm>
        </p:grpSpPr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2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392" y="4848318"/>
              <a:ext cx="1231816" cy="122606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8942" y="5233232"/>
              <a:ext cx="604556" cy="604556"/>
            </a:xfrm>
            <a:prstGeom prst="rect">
              <a:avLst/>
            </a:prstGeom>
          </p:spPr>
        </p:pic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8493" y="5314519"/>
              <a:ext cx="408720" cy="441982"/>
            </a:xfrm>
            <a:prstGeom prst="rect">
              <a:avLst/>
            </a:prstGeom>
          </p:spPr>
        </p:pic>
      </p:grpSp>
      <p:grpSp>
        <p:nvGrpSpPr>
          <p:cNvPr id="75" name="Grupo 74"/>
          <p:cNvGrpSpPr/>
          <p:nvPr/>
        </p:nvGrpSpPr>
        <p:grpSpPr>
          <a:xfrm>
            <a:off x="10605138" y="2974100"/>
            <a:ext cx="1231816" cy="1226060"/>
            <a:chOff x="10605138" y="2974100"/>
            <a:chExt cx="1231816" cy="1226060"/>
          </a:xfrm>
        </p:grpSpPr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20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5138" y="2974100"/>
              <a:ext cx="1231816" cy="1226060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481" y="3365481"/>
              <a:ext cx="604556" cy="604556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>
            <a:blip r:embed="rId2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340" y="3412771"/>
              <a:ext cx="424584" cy="459142"/>
            </a:xfrm>
            <a:prstGeom prst="rect">
              <a:avLst/>
            </a:prstGeom>
          </p:spPr>
        </p:pic>
      </p:grpSp>
      <p:grpSp>
        <p:nvGrpSpPr>
          <p:cNvPr id="86" name="Grupo 85"/>
          <p:cNvGrpSpPr/>
          <p:nvPr/>
        </p:nvGrpSpPr>
        <p:grpSpPr>
          <a:xfrm>
            <a:off x="4193893" y="4334018"/>
            <a:ext cx="1231816" cy="1226060"/>
            <a:chOff x="4193893" y="4334018"/>
            <a:chExt cx="1231816" cy="1226060"/>
          </a:xfrm>
        </p:grpSpPr>
        <p:grpSp>
          <p:nvGrpSpPr>
            <p:cNvPr id="78" name="Grupo 77"/>
            <p:cNvGrpSpPr/>
            <p:nvPr/>
          </p:nvGrpSpPr>
          <p:grpSpPr>
            <a:xfrm>
              <a:off x="4193893" y="4334018"/>
              <a:ext cx="1231816" cy="1226060"/>
              <a:chOff x="472036" y="1204625"/>
              <a:chExt cx="1231816" cy="1226060"/>
            </a:xfrm>
          </p:grpSpPr>
          <p:pic>
            <p:nvPicPr>
              <p:cNvPr id="80" name="Imagen 79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36" y="1204625"/>
                <a:ext cx="1231816" cy="1226060"/>
              </a:xfrm>
              <a:prstGeom prst="rect">
                <a:avLst/>
              </a:prstGeom>
            </p:spPr>
          </p:pic>
          <p:pic>
            <p:nvPicPr>
              <p:cNvPr id="81" name="Imagen 80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70" y="1580570"/>
                <a:ext cx="604556" cy="604556"/>
              </a:xfrm>
              <a:prstGeom prst="rect">
                <a:avLst/>
              </a:prstGeom>
            </p:spPr>
          </p:pic>
        </p:grpSp>
        <p:pic>
          <p:nvPicPr>
            <p:cNvPr id="79" name="Imagen 78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089" y="4737175"/>
              <a:ext cx="474964" cy="459142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666" y="5227529"/>
              <a:ext cx="286804" cy="310148"/>
            </a:xfrm>
            <a:prstGeom prst="rect">
              <a:avLst/>
            </a:prstGeom>
          </p:spPr>
        </p:pic>
        <p:pic>
          <p:nvPicPr>
            <p:cNvPr id="84" name="Imagen 8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912" y="5256110"/>
              <a:ext cx="233946" cy="252986"/>
            </a:xfrm>
            <a:prstGeom prst="rect">
              <a:avLst/>
            </a:prstGeom>
          </p:spPr>
        </p:pic>
        <p:pic>
          <p:nvPicPr>
            <p:cNvPr id="85" name="Imagen 84"/>
            <p:cNvPicPr>
              <a:picLocks noChangeAspect="1"/>
            </p:cNvPicPr>
            <p:nvPr/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260125" y="5279920"/>
              <a:ext cx="252516" cy="233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45001" y="226286"/>
            <a:ext cx="1231816" cy="1226060"/>
            <a:chOff x="2664351" y="531086"/>
            <a:chExt cx="1231816" cy="1226060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351" y="531086"/>
              <a:ext cx="1231816" cy="122606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165" y="958195"/>
              <a:ext cx="738188" cy="654476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1723631" y="226286"/>
            <a:ext cx="1231816" cy="1226060"/>
            <a:chOff x="4870695" y="531086"/>
            <a:chExt cx="1231816" cy="122606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695" y="531086"/>
              <a:ext cx="1231816" cy="122606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56" y="1009747"/>
              <a:ext cx="621894" cy="551372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3979446" y="226286"/>
            <a:ext cx="1648658" cy="1648658"/>
            <a:chOff x="3979446" y="226286"/>
            <a:chExt cx="1648658" cy="1648658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46" y="226286"/>
              <a:ext cx="1648658" cy="1648658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1625" y="569167"/>
              <a:ext cx="812800" cy="812800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5960646" y="226286"/>
            <a:ext cx="1648658" cy="1648658"/>
            <a:chOff x="5960646" y="226286"/>
            <a:chExt cx="1648658" cy="164865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646" y="226286"/>
              <a:ext cx="1648658" cy="1648658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426" y="952500"/>
              <a:ext cx="887828" cy="922444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46100"/>
              <a:ext cx="812800" cy="812800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8030845" y="226286"/>
            <a:ext cx="1729793" cy="1683671"/>
            <a:chOff x="4518025" y="3026636"/>
            <a:chExt cx="1729793" cy="1683671"/>
          </a:xfrm>
        </p:grpSpPr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8025" y="3026636"/>
              <a:ext cx="1648658" cy="1648658"/>
            </a:xfrm>
            <a:prstGeom prst="rect">
              <a:avLst/>
            </a:prstGeom>
          </p:spPr>
        </p:pic>
        <p:grpSp>
          <p:nvGrpSpPr>
            <p:cNvPr id="28" name="Grupo 27"/>
            <p:cNvGrpSpPr/>
            <p:nvPr/>
          </p:nvGrpSpPr>
          <p:grpSpPr>
            <a:xfrm>
              <a:off x="5246260" y="3729781"/>
              <a:ext cx="1001558" cy="980526"/>
              <a:chOff x="5246260" y="3729781"/>
              <a:chExt cx="1001558" cy="980526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5281500" y="3758025"/>
                <a:ext cx="929874" cy="920550"/>
              </a:xfrm>
              <a:prstGeom prst="ellipse">
                <a:avLst/>
              </a:prstGeom>
              <a:gradFill>
                <a:gsLst>
                  <a:gs pos="0">
                    <a:schemeClr val="accent6"/>
                  </a:gs>
                  <a:gs pos="37000">
                    <a:schemeClr val="accent6">
                      <a:lumMod val="40000"/>
                      <a:lumOff val="60000"/>
                    </a:schemeClr>
                  </a:gs>
                  <a:gs pos="59000">
                    <a:schemeClr val="accent6">
                      <a:lumMod val="60000"/>
                      <a:lumOff val="40000"/>
                    </a:schemeClr>
                  </a:gs>
                  <a:gs pos="86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246260" y="3729781"/>
                <a:ext cx="1001558" cy="980526"/>
              </a:xfrm>
              <a:prstGeom prst="ellipse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4556" y="3842483"/>
                <a:ext cx="803762" cy="751632"/>
              </a:xfrm>
              <a:prstGeom prst="rect">
                <a:avLst/>
              </a:prstGeom>
            </p:spPr>
          </p:pic>
        </p:grpSp>
      </p:grpSp>
      <p:grpSp>
        <p:nvGrpSpPr>
          <p:cNvPr id="32" name="Grupo 31"/>
          <p:cNvGrpSpPr/>
          <p:nvPr/>
        </p:nvGrpSpPr>
        <p:grpSpPr>
          <a:xfrm>
            <a:off x="2058248" y="1611981"/>
            <a:ext cx="597409" cy="262129"/>
            <a:chOff x="3060191" y="3221735"/>
            <a:chExt cx="597409" cy="262129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91" y="3221735"/>
              <a:ext cx="295657" cy="262129"/>
            </a:xfrm>
            <a:prstGeom prst="rect">
              <a:avLst/>
            </a:prstGeom>
          </p:spPr>
        </p:pic>
        <p:sp>
          <p:nvSpPr>
            <p:cNvPr id="31" name="Flecha derecha 30"/>
            <p:cNvSpPr/>
            <p:nvPr/>
          </p:nvSpPr>
          <p:spPr>
            <a:xfrm>
              <a:off x="3429000" y="3234688"/>
              <a:ext cx="228600" cy="23622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054416" y="1980302"/>
            <a:ext cx="594361" cy="308897"/>
            <a:chOff x="3060191" y="3636643"/>
            <a:chExt cx="594361" cy="308897"/>
          </a:xfrm>
        </p:grpSpPr>
        <p:sp>
          <p:nvSpPr>
            <p:cNvPr id="36" name="Flecha derecha 35"/>
            <p:cNvSpPr/>
            <p:nvPr/>
          </p:nvSpPr>
          <p:spPr>
            <a:xfrm>
              <a:off x="3425952" y="3676648"/>
              <a:ext cx="228600" cy="23622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91" y="3636643"/>
              <a:ext cx="308897" cy="308897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7" y="1570011"/>
            <a:ext cx="1395212" cy="1395212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93923" y="1980302"/>
            <a:ext cx="1219048" cy="1219048"/>
            <a:chOff x="3273849" y="4506757"/>
            <a:chExt cx="1219048" cy="1219048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849" y="4506757"/>
              <a:ext cx="1219048" cy="1219048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769" y="4875868"/>
              <a:ext cx="554548" cy="554548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261672" y="2113533"/>
            <a:ext cx="1219048" cy="1219048"/>
            <a:chOff x="4741598" y="4639988"/>
            <a:chExt cx="1219048" cy="1219048"/>
          </a:xfrm>
        </p:grpSpPr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598" y="4639988"/>
              <a:ext cx="1219048" cy="1219048"/>
            </a:xfrm>
            <a:prstGeom prst="rect">
              <a:avLst/>
            </a:prstGeom>
          </p:spPr>
        </p:pic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038" y="5011897"/>
              <a:ext cx="623066" cy="623066"/>
            </a:xfrm>
            <a:prstGeom prst="rect">
              <a:avLst/>
            </a:prstGeom>
          </p:spPr>
        </p:pic>
      </p:grpSp>
      <p:pic>
        <p:nvPicPr>
          <p:cNvPr id="52" name="Imagen 51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94" y="2045668"/>
            <a:ext cx="1219048" cy="1219048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42" y="2181379"/>
            <a:ext cx="1219048" cy="1219048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02" y="2375686"/>
            <a:ext cx="1219048" cy="1219048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57" y="3185234"/>
            <a:ext cx="1219048" cy="1219048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1" y="3467623"/>
            <a:ext cx="1648658" cy="1648658"/>
          </a:xfrm>
          <a:prstGeom prst="rect">
            <a:avLst/>
          </a:prstGeom>
        </p:spPr>
      </p:pic>
      <p:grpSp>
        <p:nvGrpSpPr>
          <p:cNvPr id="78" name="Grupo 77"/>
          <p:cNvGrpSpPr/>
          <p:nvPr/>
        </p:nvGrpSpPr>
        <p:grpSpPr>
          <a:xfrm>
            <a:off x="3530784" y="3500006"/>
            <a:ext cx="1758125" cy="1648658"/>
            <a:chOff x="3530784" y="3500006"/>
            <a:chExt cx="1758125" cy="1648658"/>
          </a:xfrm>
        </p:grpSpPr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251" y="3500006"/>
              <a:ext cx="1648658" cy="1648658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784" y="3594515"/>
              <a:ext cx="1461454" cy="1094678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1944647" y="3500006"/>
            <a:ext cx="1648658" cy="1648658"/>
            <a:chOff x="1944647" y="3500006"/>
            <a:chExt cx="1648658" cy="1648658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47" y="3500006"/>
              <a:ext cx="1648658" cy="1648658"/>
            </a:xfrm>
            <a:prstGeom prst="rect">
              <a:avLst/>
            </a:prstGeom>
          </p:spPr>
        </p:pic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333" y="3597394"/>
              <a:ext cx="806888" cy="806888"/>
            </a:xfrm>
            <a:prstGeom prst="rect">
              <a:avLst/>
            </a:prstGeom>
          </p:spPr>
        </p:pic>
      </p:grpSp>
      <p:grpSp>
        <p:nvGrpSpPr>
          <p:cNvPr id="82" name="Grupo 81"/>
          <p:cNvGrpSpPr/>
          <p:nvPr/>
        </p:nvGrpSpPr>
        <p:grpSpPr>
          <a:xfrm>
            <a:off x="9804195" y="4689193"/>
            <a:ext cx="1805174" cy="1591066"/>
            <a:chOff x="9804195" y="4689193"/>
            <a:chExt cx="1805174" cy="1591066"/>
          </a:xfrm>
        </p:grpSpPr>
        <p:pic>
          <p:nvPicPr>
            <p:cNvPr id="79" name="Imagen 7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195" y="4689193"/>
              <a:ext cx="1591066" cy="1591066"/>
            </a:xfrm>
            <a:prstGeom prst="rect">
              <a:avLst/>
            </a:prstGeom>
          </p:spPr>
        </p:pic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3083" y="5338303"/>
              <a:ext cx="606286" cy="602134"/>
            </a:xfrm>
            <a:prstGeom prst="rect">
              <a:avLst/>
            </a:prstGeom>
          </p:spPr>
        </p:pic>
        <p:pic>
          <p:nvPicPr>
            <p:cNvPr id="81" name="Imagen 80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008" y="5237522"/>
              <a:ext cx="345506" cy="306326"/>
            </a:xfrm>
            <a:prstGeom prst="rect">
              <a:avLst/>
            </a:prstGeom>
          </p:spPr>
        </p:pic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2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8" y="3436801"/>
            <a:ext cx="1015584" cy="809022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2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9" y="1726959"/>
            <a:ext cx="1129450" cy="89972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7568694" y="3798749"/>
            <a:ext cx="1546782" cy="1539554"/>
            <a:chOff x="7568694" y="3798749"/>
            <a:chExt cx="1546782" cy="1539554"/>
          </a:xfrm>
        </p:grpSpPr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8694" y="3798749"/>
              <a:ext cx="1546782" cy="1539554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561" y="4384805"/>
              <a:ext cx="764210" cy="608776"/>
            </a:xfrm>
            <a:prstGeom prst="rect">
              <a:avLst/>
            </a:prstGeom>
          </p:spPr>
        </p:pic>
      </p:grpSp>
      <p:pic>
        <p:nvPicPr>
          <p:cNvPr id="72" name="Imagen 7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32" y="2375686"/>
            <a:ext cx="695344" cy="553916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503" y="2513945"/>
            <a:ext cx="695344" cy="553916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607" y="2710715"/>
            <a:ext cx="695344" cy="553916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582" y="3536138"/>
            <a:ext cx="695344" cy="5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5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180" y="505164"/>
            <a:ext cx="637745" cy="64008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633" y="505164"/>
            <a:ext cx="638041" cy="64008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137" y="1999574"/>
            <a:ext cx="630936" cy="5486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363" y="1999574"/>
            <a:ext cx="593678" cy="54864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85" y="1271452"/>
            <a:ext cx="548640" cy="54864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633" y="1271452"/>
            <a:ext cx="623054" cy="59436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74" y="47561"/>
            <a:ext cx="1067600" cy="367862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45650" y="306128"/>
            <a:ext cx="1596678" cy="1588774"/>
            <a:chOff x="345650" y="306128"/>
            <a:chExt cx="1596678" cy="1588774"/>
          </a:xfrm>
        </p:grpSpPr>
        <p:grpSp>
          <p:nvGrpSpPr>
            <p:cNvPr id="21" name="Grupo 20"/>
            <p:cNvGrpSpPr/>
            <p:nvPr/>
          </p:nvGrpSpPr>
          <p:grpSpPr>
            <a:xfrm>
              <a:off x="345650" y="306128"/>
              <a:ext cx="1596678" cy="1588774"/>
              <a:chOff x="2086315" y="3919661"/>
              <a:chExt cx="1596678" cy="1588774"/>
            </a:xfrm>
          </p:grpSpPr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6315" y="3919661"/>
                <a:ext cx="1596678" cy="1588774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2374" y="4407723"/>
                <a:ext cx="408114" cy="408114"/>
              </a:xfrm>
              <a:prstGeom prst="rect">
                <a:avLst/>
              </a:prstGeom>
            </p:spPr>
          </p:pic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798" y="4340886"/>
                <a:ext cx="373162" cy="373162"/>
              </a:xfrm>
              <a:prstGeom prst="rect">
                <a:avLst/>
              </a:prstGeom>
            </p:spPr>
          </p:pic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60" y="1506686"/>
              <a:ext cx="369212" cy="366682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2321394" y="380131"/>
            <a:ext cx="1440768" cy="1440768"/>
            <a:chOff x="2321394" y="380131"/>
            <a:chExt cx="1440768" cy="1440768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394" y="380131"/>
              <a:ext cx="1440768" cy="1440768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258" y="1221700"/>
              <a:ext cx="573904" cy="569972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301963" y="2215815"/>
            <a:ext cx="1591066" cy="1670308"/>
            <a:chOff x="499190" y="3981989"/>
            <a:chExt cx="1591066" cy="1670308"/>
          </a:xfrm>
        </p:grpSpPr>
        <p:grpSp>
          <p:nvGrpSpPr>
            <p:cNvPr id="32" name="Grupo 31"/>
            <p:cNvGrpSpPr/>
            <p:nvPr/>
          </p:nvGrpSpPr>
          <p:grpSpPr>
            <a:xfrm>
              <a:off x="499190" y="4061231"/>
              <a:ext cx="1591066" cy="1591066"/>
              <a:chOff x="9804195" y="4689193"/>
              <a:chExt cx="1591066" cy="1591066"/>
            </a:xfrm>
          </p:grpSpPr>
          <p:pic>
            <p:nvPicPr>
              <p:cNvPr id="33" name="Imagen 3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4195" y="4689193"/>
                <a:ext cx="1591066" cy="1591066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1008" y="5237522"/>
                <a:ext cx="345506" cy="306326"/>
              </a:xfrm>
              <a:prstGeom prst="rect">
                <a:avLst/>
              </a:prstGeom>
            </p:spPr>
          </p:pic>
        </p:grpSp>
        <p:sp>
          <p:nvSpPr>
            <p:cNvPr id="36" name="Flecha abajo 35"/>
            <p:cNvSpPr/>
            <p:nvPr/>
          </p:nvSpPr>
          <p:spPr>
            <a:xfrm>
              <a:off x="1323332" y="3981989"/>
              <a:ext cx="556963" cy="62757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83651" y="3698041"/>
            <a:ext cx="1591066" cy="1703359"/>
            <a:chOff x="2543169" y="3948938"/>
            <a:chExt cx="1591066" cy="1703359"/>
          </a:xfrm>
        </p:grpSpPr>
        <p:grpSp>
          <p:nvGrpSpPr>
            <p:cNvPr id="37" name="Grupo 36"/>
            <p:cNvGrpSpPr/>
            <p:nvPr/>
          </p:nvGrpSpPr>
          <p:grpSpPr>
            <a:xfrm>
              <a:off x="2543169" y="4061231"/>
              <a:ext cx="1591066" cy="1591066"/>
              <a:chOff x="9804195" y="4689193"/>
              <a:chExt cx="1591066" cy="1591066"/>
            </a:xfrm>
          </p:grpSpPr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4195" y="4689193"/>
                <a:ext cx="1591066" cy="159106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1008" y="5237522"/>
                <a:ext cx="345506" cy="306326"/>
              </a:xfrm>
              <a:prstGeom prst="rect">
                <a:avLst/>
              </a:prstGeom>
            </p:spPr>
          </p:pic>
        </p:grpSp>
        <p:sp>
          <p:nvSpPr>
            <p:cNvPr id="40" name="Flecha abajo 39"/>
            <p:cNvSpPr/>
            <p:nvPr/>
          </p:nvSpPr>
          <p:spPr>
            <a:xfrm rot="10800000">
              <a:off x="3367311" y="3948938"/>
              <a:ext cx="556963" cy="62757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283651" y="5137529"/>
            <a:ext cx="1591066" cy="1705600"/>
            <a:chOff x="4554285" y="3908802"/>
            <a:chExt cx="1591066" cy="1705600"/>
          </a:xfrm>
        </p:grpSpPr>
        <p:grpSp>
          <p:nvGrpSpPr>
            <p:cNvPr id="44" name="Grupo 43"/>
            <p:cNvGrpSpPr/>
            <p:nvPr/>
          </p:nvGrpSpPr>
          <p:grpSpPr>
            <a:xfrm>
              <a:off x="4554285" y="4023336"/>
              <a:ext cx="1591066" cy="1591066"/>
              <a:chOff x="9804195" y="4689193"/>
              <a:chExt cx="1591066" cy="1591066"/>
            </a:xfrm>
          </p:grpSpPr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4195" y="4689193"/>
                <a:ext cx="1591066" cy="1591066"/>
              </a:xfrm>
              <a:prstGeom prst="rect">
                <a:avLst/>
              </a:prstGeom>
            </p:spPr>
          </p:pic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1008" y="5237522"/>
                <a:ext cx="345506" cy="306326"/>
              </a:xfrm>
              <a:prstGeom prst="rect">
                <a:avLst/>
              </a:prstGeom>
            </p:spPr>
          </p:pic>
        </p:grpSp>
        <p:pic>
          <p:nvPicPr>
            <p:cNvPr id="48" name="Imagen 4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067" y="3908802"/>
              <a:ext cx="779284" cy="773944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2444058" y="3822658"/>
            <a:ext cx="1082040" cy="1072010"/>
            <a:chOff x="5532031" y="1905136"/>
            <a:chExt cx="1082040" cy="1072010"/>
          </a:xfrm>
        </p:grpSpPr>
        <p:grpSp>
          <p:nvGrpSpPr>
            <p:cNvPr id="2" name="Grupo 1"/>
            <p:cNvGrpSpPr/>
            <p:nvPr/>
          </p:nvGrpSpPr>
          <p:grpSpPr>
            <a:xfrm>
              <a:off x="5532031" y="2185015"/>
              <a:ext cx="1082040" cy="792131"/>
              <a:chOff x="5532031" y="2185015"/>
              <a:chExt cx="1082040" cy="792131"/>
            </a:xfrm>
          </p:grpSpPr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2031" y="2185015"/>
                <a:ext cx="719329" cy="722377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1695" y="2254770"/>
                <a:ext cx="722376" cy="722376"/>
              </a:xfrm>
              <a:prstGeom prst="rect">
                <a:avLst/>
              </a:prstGeom>
            </p:spPr>
          </p:pic>
        </p:grpSp>
        <p:sp>
          <p:nvSpPr>
            <p:cNvPr id="43" name="Flecha abajo 42"/>
            <p:cNvSpPr/>
            <p:nvPr/>
          </p:nvSpPr>
          <p:spPr>
            <a:xfrm>
              <a:off x="5910357" y="1905136"/>
              <a:ext cx="361608" cy="42428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393170" y="5229776"/>
            <a:ext cx="1082040" cy="1139744"/>
            <a:chOff x="5532031" y="1837402"/>
            <a:chExt cx="1082040" cy="1139744"/>
          </a:xfrm>
        </p:grpSpPr>
        <p:grpSp>
          <p:nvGrpSpPr>
            <p:cNvPr id="50" name="Grupo 49"/>
            <p:cNvGrpSpPr/>
            <p:nvPr/>
          </p:nvGrpSpPr>
          <p:grpSpPr>
            <a:xfrm>
              <a:off x="5532031" y="2185015"/>
              <a:ext cx="1082040" cy="792131"/>
              <a:chOff x="5532031" y="2185015"/>
              <a:chExt cx="1082040" cy="792131"/>
            </a:xfrm>
          </p:grpSpPr>
          <p:pic>
            <p:nvPicPr>
              <p:cNvPr id="52" name="Imagen 5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2031" y="2185015"/>
                <a:ext cx="719329" cy="722377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1695" y="2254770"/>
                <a:ext cx="722376" cy="722376"/>
              </a:xfrm>
              <a:prstGeom prst="rect">
                <a:avLst/>
              </a:prstGeom>
            </p:spPr>
          </p:pic>
        </p:grpSp>
        <p:sp>
          <p:nvSpPr>
            <p:cNvPr id="51" name="Flecha abajo 50"/>
            <p:cNvSpPr/>
            <p:nvPr/>
          </p:nvSpPr>
          <p:spPr>
            <a:xfrm rot="10800000">
              <a:off x="5910357" y="1837402"/>
              <a:ext cx="361608" cy="42428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2450658" y="2295057"/>
            <a:ext cx="1082040" cy="1041181"/>
            <a:chOff x="6145351" y="645111"/>
            <a:chExt cx="1082040" cy="1041181"/>
          </a:xfrm>
        </p:grpSpPr>
        <p:grpSp>
          <p:nvGrpSpPr>
            <p:cNvPr id="55" name="Grupo 54"/>
            <p:cNvGrpSpPr/>
            <p:nvPr/>
          </p:nvGrpSpPr>
          <p:grpSpPr>
            <a:xfrm>
              <a:off x="6145351" y="894161"/>
              <a:ext cx="1082040" cy="792131"/>
              <a:chOff x="5532031" y="2185015"/>
              <a:chExt cx="1082040" cy="792131"/>
            </a:xfrm>
          </p:grpSpPr>
          <p:pic>
            <p:nvPicPr>
              <p:cNvPr id="57" name="Imagen 56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2031" y="2185015"/>
                <a:ext cx="719329" cy="722377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1695" y="2254770"/>
                <a:ext cx="722376" cy="722376"/>
              </a:xfrm>
              <a:prstGeom prst="rect">
                <a:avLst/>
              </a:prstGeom>
            </p:spPr>
          </p:pic>
        </p:grp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015" y="645111"/>
              <a:ext cx="430154" cy="427206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49" y="1849001"/>
            <a:ext cx="1018888" cy="1041181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6983124" y="380131"/>
            <a:ext cx="1012288" cy="1016628"/>
            <a:chOff x="6075715" y="2035793"/>
            <a:chExt cx="1012288" cy="1016628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715" y="2035793"/>
              <a:ext cx="1012288" cy="1016628"/>
            </a:xfrm>
            <a:prstGeom prst="rect">
              <a:avLst/>
            </a:prstGeom>
          </p:spPr>
        </p:pic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75715" y="2155014"/>
              <a:ext cx="707292" cy="707292"/>
            </a:xfrm>
            <a:prstGeom prst="rect">
              <a:avLst/>
            </a:prstGeom>
          </p:spPr>
        </p:pic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01" y="603776"/>
            <a:ext cx="995691" cy="1035512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4381474" y="701109"/>
            <a:ext cx="1018888" cy="1041181"/>
            <a:chOff x="4781769" y="380131"/>
            <a:chExt cx="1018888" cy="1041181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769" y="380131"/>
              <a:ext cx="1018888" cy="1041181"/>
            </a:xfrm>
            <a:prstGeom prst="rect">
              <a:avLst/>
            </a:prstGeom>
          </p:spPr>
        </p:pic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506" y="1034681"/>
              <a:ext cx="389298" cy="386631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4381474" y="3019918"/>
            <a:ext cx="1018888" cy="1044442"/>
            <a:chOff x="6717965" y="3308985"/>
            <a:chExt cx="1018888" cy="1044442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965" y="3308985"/>
              <a:ext cx="1018888" cy="1044442"/>
            </a:xfrm>
            <a:prstGeom prst="rect">
              <a:avLst/>
            </a:prstGeom>
          </p:spPr>
        </p:pic>
        <p:sp>
          <p:nvSpPr>
            <p:cNvPr id="64" name="Flecha abajo 63"/>
            <p:cNvSpPr/>
            <p:nvPr/>
          </p:nvSpPr>
          <p:spPr>
            <a:xfrm>
              <a:off x="6865801" y="3378443"/>
              <a:ext cx="361608" cy="31959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4363069" y="4144921"/>
            <a:ext cx="1018888" cy="1044442"/>
            <a:chOff x="6717965" y="4508557"/>
            <a:chExt cx="1018888" cy="1044442"/>
          </a:xfrm>
        </p:grpSpPr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965" y="4508557"/>
              <a:ext cx="1018888" cy="1044442"/>
            </a:xfrm>
            <a:prstGeom prst="rect">
              <a:avLst/>
            </a:prstGeom>
          </p:spPr>
        </p:pic>
        <p:sp>
          <p:nvSpPr>
            <p:cNvPr id="66" name="Flecha abajo 65"/>
            <p:cNvSpPr/>
            <p:nvPr/>
          </p:nvSpPr>
          <p:spPr>
            <a:xfrm rot="10800000">
              <a:off x="6810887" y="4575070"/>
              <a:ext cx="361608" cy="319598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353327" y="5258352"/>
            <a:ext cx="1018888" cy="1044442"/>
            <a:chOff x="8318458" y="5030778"/>
            <a:chExt cx="1018888" cy="1044442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458" y="5030778"/>
              <a:ext cx="1018888" cy="1044442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083" y="5068878"/>
              <a:ext cx="389298" cy="386631"/>
            </a:xfrm>
            <a:prstGeom prst="rect">
              <a:avLst/>
            </a:prstGeom>
          </p:spPr>
        </p:pic>
      </p:grpSp>
      <p:pic>
        <p:nvPicPr>
          <p:cNvPr id="72" name="Imagen 7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01" y="1686672"/>
            <a:ext cx="493898" cy="608385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746" y="1680326"/>
            <a:ext cx="518343" cy="638496"/>
          </a:xfrm>
          <a:prstGeom prst="rect">
            <a:avLst/>
          </a:prstGeom>
        </p:spPr>
      </p:pic>
      <p:sp>
        <p:nvSpPr>
          <p:cNvPr id="74" name="Flecha abajo 73"/>
          <p:cNvSpPr/>
          <p:nvPr/>
        </p:nvSpPr>
        <p:spPr>
          <a:xfrm rot="16200000">
            <a:off x="7331208" y="1943885"/>
            <a:ext cx="361608" cy="424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5" name="Flecha abajo 74"/>
          <p:cNvSpPr/>
          <p:nvPr/>
        </p:nvSpPr>
        <p:spPr>
          <a:xfrm rot="5400000">
            <a:off x="7243615" y="1607951"/>
            <a:ext cx="361608" cy="42428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7" name="Grupo 6"/>
          <p:cNvGrpSpPr/>
          <p:nvPr/>
        </p:nvGrpSpPr>
        <p:grpSpPr>
          <a:xfrm>
            <a:off x="7279283" y="3454836"/>
            <a:ext cx="1219048" cy="1219048"/>
            <a:chOff x="7279283" y="3454836"/>
            <a:chExt cx="1219048" cy="1219048"/>
          </a:xfrm>
        </p:grpSpPr>
        <p:pic>
          <p:nvPicPr>
            <p:cNvPr id="81" name="Imagen 8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283" y="3454836"/>
              <a:ext cx="1219048" cy="1219048"/>
            </a:xfrm>
            <a:prstGeom prst="rect">
              <a:avLst/>
            </a:prstGeom>
          </p:spPr>
        </p:pic>
        <p:pic>
          <p:nvPicPr>
            <p:cNvPr id="79" name="Imagen 78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135" y="3880915"/>
              <a:ext cx="695344" cy="553916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9058351" y="3445941"/>
            <a:ext cx="1219048" cy="1219048"/>
            <a:chOff x="9058351" y="3445941"/>
            <a:chExt cx="1219048" cy="1219048"/>
          </a:xfrm>
        </p:grpSpPr>
        <p:pic>
          <p:nvPicPr>
            <p:cNvPr id="84" name="Imagen 83"/>
            <p:cNvPicPr>
              <a:picLocks noChangeAspect="1"/>
            </p:cNvPicPr>
            <p:nvPr/>
          </p:nvPicPr>
          <p:blipFill>
            <a:blip r:embed="rId2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351" y="3445941"/>
              <a:ext cx="1219048" cy="1219048"/>
            </a:xfrm>
            <a:prstGeom prst="rect">
              <a:avLst/>
            </a:prstGeom>
          </p:spPr>
        </p:pic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2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9728" y="3792018"/>
              <a:ext cx="695344" cy="553916"/>
            </a:xfrm>
            <a:prstGeom prst="rect">
              <a:avLst/>
            </a:prstGeom>
          </p:spPr>
        </p:pic>
      </p:grpSp>
      <p:grpSp>
        <p:nvGrpSpPr>
          <p:cNvPr id="28" name="Grupo 27"/>
          <p:cNvGrpSpPr/>
          <p:nvPr/>
        </p:nvGrpSpPr>
        <p:grpSpPr>
          <a:xfrm>
            <a:off x="8525102" y="362988"/>
            <a:ext cx="1475053" cy="1475053"/>
            <a:chOff x="8525102" y="362988"/>
            <a:chExt cx="1475053" cy="1475053"/>
          </a:xfrm>
        </p:grpSpPr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2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102" y="362988"/>
              <a:ext cx="1475053" cy="1475053"/>
            </a:xfrm>
            <a:prstGeom prst="rect">
              <a:avLst/>
            </a:prstGeom>
          </p:spPr>
        </p:pic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931" y="630812"/>
              <a:ext cx="1116000" cy="889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26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224086"/>
            <a:ext cx="2143125" cy="2143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285750"/>
            <a:ext cx="2619375" cy="1743075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390525" y="285750"/>
            <a:ext cx="2533650" cy="1809750"/>
            <a:chOff x="390525" y="285750"/>
            <a:chExt cx="2533650" cy="180975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25" y="285750"/>
              <a:ext cx="2533650" cy="1809750"/>
            </a:xfrm>
            <a:prstGeom prst="rect">
              <a:avLst/>
            </a:prstGeom>
          </p:spPr>
        </p:pic>
        <p:grpSp>
          <p:nvGrpSpPr>
            <p:cNvPr id="16" name="Grupo 15"/>
            <p:cNvGrpSpPr/>
            <p:nvPr/>
          </p:nvGrpSpPr>
          <p:grpSpPr>
            <a:xfrm>
              <a:off x="1309686" y="888204"/>
              <a:ext cx="700089" cy="700090"/>
              <a:chOff x="4314824" y="5472111"/>
              <a:chExt cx="866776" cy="866777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4314824" y="5472111"/>
                <a:ext cx="866776" cy="8667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24" y="5472112"/>
                <a:ext cx="866776" cy="866776"/>
              </a:xfrm>
              <a:prstGeom prst="rect">
                <a:avLst/>
              </a:prstGeom>
            </p:spPr>
          </p:pic>
        </p:grpSp>
      </p:grpSp>
      <p:grpSp>
        <p:nvGrpSpPr>
          <p:cNvPr id="21" name="Grupo 20"/>
          <p:cNvGrpSpPr/>
          <p:nvPr/>
        </p:nvGrpSpPr>
        <p:grpSpPr>
          <a:xfrm>
            <a:off x="6262687" y="166686"/>
            <a:ext cx="2143125" cy="2143125"/>
            <a:chOff x="6662737" y="2357437"/>
            <a:chExt cx="2143125" cy="214312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737" y="2357437"/>
              <a:ext cx="2143125" cy="2143125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768" y="2918920"/>
              <a:ext cx="604556" cy="604556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143" y="3428999"/>
              <a:ext cx="430154" cy="427206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390525" y="5145544"/>
            <a:ext cx="1205584" cy="1205584"/>
            <a:chOff x="8732959" y="5155844"/>
            <a:chExt cx="1205584" cy="1205584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959" y="5155844"/>
              <a:ext cx="1205584" cy="12055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806" y="5155844"/>
              <a:ext cx="430154" cy="427206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2162174" y="4895848"/>
            <a:ext cx="2676525" cy="1704975"/>
            <a:chOff x="7467599" y="4805361"/>
            <a:chExt cx="2676525" cy="170497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599" y="4805361"/>
              <a:ext cx="2676525" cy="1704975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222" y="5314948"/>
              <a:ext cx="604556" cy="604556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692" y="5314948"/>
              <a:ext cx="580184" cy="514390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7028662" y="4745046"/>
            <a:ext cx="1625397" cy="1655408"/>
            <a:chOff x="7809247" y="3617979"/>
            <a:chExt cx="1625397" cy="1655408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247" y="3617979"/>
              <a:ext cx="1625397" cy="1625397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766" y="4846181"/>
              <a:ext cx="430154" cy="427206"/>
            </a:xfrm>
            <a:prstGeom prst="rect">
              <a:avLst/>
            </a:prstGeom>
          </p:spPr>
        </p:pic>
      </p:grpSp>
      <p:pic>
        <p:nvPicPr>
          <p:cNvPr id="35" name="Imagen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08" y="5062595"/>
            <a:ext cx="1432154" cy="947396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9572100" y="198734"/>
            <a:ext cx="2143125" cy="2143125"/>
            <a:chOff x="9268408" y="2354385"/>
            <a:chExt cx="2143125" cy="214312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408" y="2354385"/>
              <a:ext cx="2143125" cy="2143125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693" y="2885727"/>
              <a:ext cx="518310" cy="518310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8222" y="3267321"/>
              <a:ext cx="382560" cy="382560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6579342" y="2761202"/>
            <a:ext cx="369010" cy="352599"/>
            <a:chOff x="6323771" y="3098159"/>
            <a:chExt cx="369010" cy="352599"/>
          </a:xfrm>
        </p:grpSpPr>
        <p:sp>
          <p:nvSpPr>
            <p:cNvPr id="12" name="Elipse 11"/>
            <p:cNvSpPr/>
            <p:nvPr/>
          </p:nvSpPr>
          <p:spPr>
            <a:xfrm>
              <a:off x="6377007" y="3144882"/>
              <a:ext cx="262538" cy="25915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7" name="Elipse 36"/>
            <p:cNvSpPr/>
            <p:nvPr/>
          </p:nvSpPr>
          <p:spPr>
            <a:xfrm>
              <a:off x="6323771" y="3098159"/>
              <a:ext cx="369010" cy="35259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Más 12"/>
            <p:cNvSpPr/>
            <p:nvPr/>
          </p:nvSpPr>
          <p:spPr>
            <a:xfrm>
              <a:off x="6377778" y="3153744"/>
              <a:ext cx="264496" cy="241429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309686" y="2675384"/>
            <a:ext cx="1457306" cy="1457306"/>
            <a:chOff x="1309686" y="2675384"/>
            <a:chExt cx="1457306" cy="145730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86" y="2675384"/>
              <a:ext cx="1457306" cy="1457306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3933">
              <a:off x="1482689" y="3355966"/>
              <a:ext cx="432366" cy="432366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227" y="3005955"/>
              <a:ext cx="382560" cy="382560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034" y="3456289"/>
              <a:ext cx="515556" cy="286298"/>
            </a:xfrm>
            <a:prstGeom prst="rect">
              <a:avLst/>
            </a:prstGeom>
          </p:spPr>
        </p:pic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33" y="2920000"/>
            <a:ext cx="547278" cy="43596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95" y="834712"/>
            <a:ext cx="695344" cy="553916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62" y="778809"/>
            <a:ext cx="695344" cy="5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9958415" y="-157241"/>
            <a:ext cx="2082996" cy="1623490"/>
            <a:chOff x="602749" y="2234224"/>
            <a:chExt cx="2082996" cy="1623490"/>
          </a:xfrm>
        </p:grpSpPr>
        <p:sp>
          <p:nvSpPr>
            <p:cNvPr id="4" name="CuadroTexto 3"/>
            <p:cNvSpPr txBox="1"/>
            <p:nvPr/>
          </p:nvSpPr>
          <p:spPr>
            <a:xfrm>
              <a:off x="1853142" y="296968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VE">
                <a:latin typeface="+mj-lt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02749" y="2234224"/>
              <a:ext cx="10695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600" dirty="0" smtClean="0">
                  <a:latin typeface="Hyper Viper Expanded" pitchFamily="50" charset="0"/>
                </a:rPr>
                <a:t>A</a:t>
              </a:r>
              <a:endParaRPr lang="es-VE" sz="6600" dirty="0">
                <a:latin typeface="Hyper Viper Expanded" pitchFamily="50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02749" y="2749718"/>
              <a:ext cx="10695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600" dirty="0" smtClean="0">
                  <a:latin typeface="Hyper Viper Expanded" pitchFamily="50" charset="0"/>
                </a:rPr>
                <a:t>P</a:t>
              </a:r>
              <a:endParaRPr lang="es-VE" sz="6600" dirty="0">
                <a:latin typeface="Hyper Viper Expanded" pitchFamily="50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1449225" y="2747795"/>
              <a:ext cx="110158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600" dirty="0" smtClean="0">
                  <a:latin typeface="Hyper Viper Expanded" pitchFamily="50" charset="0"/>
                </a:rPr>
                <a:t>O</a:t>
              </a:r>
              <a:endParaRPr lang="es-VE" sz="6600" dirty="0">
                <a:latin typeface="Hyper Viper Expanded" pitchFamily="50" charset="0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 rot="16200000">
              <a:off x="1935860" y="295274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Hyper Viper Expanded" pitchFamily="50" charset="0"/>
                </a:rPr>
                <a:t>2020</a:t>
              </a:r>
              <a:endParaRPr lang="es-VE" dirty="0">
                <a:latin typeface="Hyper Viper Expanded" pitchFamily="50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160" y="2655134"/>
              <a:ext cx="570366" cy="496219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10042147" y="1403830"/>
            <a:ext cx="2045358" cy="1322020"/>
            <a:chOff x="4937682" y="1100852"/>
            <a:chExt cx="2045358" cy="1322020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7391" y="2086504"/>
              <a:ext cx="336368" cy="336368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4937682" y="1235158"/>
              <a:ext cx="97815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600" dirty="0" smtClean="0">
                  <a:latin typeface="Contour Generator" panose="04010400000000000000" pitchFamily="82" charset="0"/>
                </a:rPr>
                <a:t>A</a:t>
              </a:r>
              <a:endParaRPr lang="es-VE" sz="6600" dirty="0">
                <a:latin typeface="Contour Generator" panose="04010400000000000000" pitchFamily="82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 rot="19981497">
              <a:off x="5581723" y="1100852"/>
              <a:ext cx="8579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600" dirty="0" smtClean="0">
                  <a:latin typeface="Contour Generator" panose="04010400000000000000" pitchFamily="82" charset="0"/>
                </a:rPr>
                <a:t>P</a:t>
              </a:r>
              <a:endParaRPr lang="es-VE" sz="6600" dirty="0">
                <a:latin typeface="Contour Generator" panose="04010400000000000000" pitchFamily="82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 rot="3561800">
              <a:off x="5992063" y="1359900"/>
              <a:ext cx="8739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600" dirty="0" smtClean="0">
                  <a:latin typeface="Contour Generator" panose="04010400000000000000" pitchFamily="82" charset="0"/>
                </a:rPr>
                <a:t>O</a:t>
              </a:r>
              <a:endParaRPr lang="es-VE" sz="6600" dirty="0">
                <a:latin typeface="Contour Generator" panose="04010400000000000000" pitchFamily="82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77097" y="2049558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Contour Generator" panose="04010400000000000000" pitchFamily="82" charset="0"/>
                </a:rPr>
                <a:t>2020</a:t>
              </a:r>
              <a:endParaRPr lang="es-VE" dirty="0">
                <a:latin typeface="Contour Generator" panose="04010400000000000000" pitchFamily="82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872811" y="312384"/>
            <a:ext cx="3233218" cy="3779854"/>
            <a:chOff x="4686728" y="1137420"/>
            <a:chExt cx="3233218" cy="3779854"/>
          </a:xfrm>
        </p:grpSpPr>
        <p:sp>
          <p:nvSpPr>
            <p:cNvPr id="18" name="CuadroTexto 17"/>
            <p:cNvSpPr txBox="1"/>
            <p:nvPr/>
          </p:nvSpPr>
          <p:spPr>
            <a:xfrm>
              <a:off x="4686728" y="1137420"/>
              <a:ext cx="66075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600" dirty="0" smtClean="0">
                  <a:latin typeface="Vermin Vibes Roundhouse" panose="00000400000000000000" pitchFamily="2" charset="-79"/>
                  <a:cs typeface="Vermin Vibes Roundhouse" panose="00000400000000000000" pitchFamily="2" charset="-79"/>
                </a:rPr>
                <a:t>A</a:t>
              </a:r>
              <a:endParaRPr lang="es-VE" sz="6600" dirty="0">
                <a:latin typeface="Vermin Vibes Roundhouse" panose="00000400000000000000" pitchFamily="2" charset="-79"/>
                <a:cs typeface="Vermin Vibes Roundhouse" panose="00000400000000000000" pitchFamily="2" charset="-79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030815" y="1549061"/>
              <a:ext cx="66075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600" dirty="0" smtClean="0">
                  <a:latin typeface="Vermin Vibes Roundhouse" panose="00000400000000000000" pitchFamily="2" charset="-79"/>
                  <a:cs typeface="Vermin Vibes Roundhouse" panose="00000400000000000000" pitchFamily="2" charset="-79"/>
                </a:rPr>
                <a:t>P</a:t>
              </a:r>
              <a:endParaRPr lang="es-VE" sz="6600" dirty="0">
                <a:latin typeface="Vermin Vibes Roundhouse" panose="00000400000000000000" pitchFamily="2" charset="-79"/>
                <a:cs typeface="Vermin Vibes Roundhouse" panose="00000400000000000000" pitchFamily="2" charset="-79"/>
              </a:endParaRPr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801" y="1959741"/>
              <a:ext cx="336368" cy="336368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 rot="3270501">
              <a:off x="7250532" y="424786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>
                  <a:latin typeface="Vermin Vibes Roundhouse" panose="00000400000000000000" pitchFamily="2" charset="-79"/>
                  <a:cs typeface="Vermin Vibes Roundhouse" panose="00000400000000000000" pitchFamily="2" charset="-79"/>
                </a:rPr>
                <a:t>2020</a:t>
              </a:r>
              <a:endParaRPr lang="es-VE" sz="2400" dirty="0">
                <a:latin typeface="Vermin Vibes Roundhouse" panose="00000400000000000000" pitchFamily="2" charset="-79"/>
                <a:cs typeface="Vermin Vibes Roundhouse" panose="00000400000000000000" pitchFamily="2" charset="-79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86277" y="2139185"/>
            <a:ext cx="726841" cy="590745"/>
            <a:chOff x="6101605" y="3523315"/>
            <a:chExt cx="726841" cy="590745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095" y="3723709"/>
              <a:ext cx="390351" cy="39035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605" y="3555889"/>
              <a:ext cx="390351" cy="390351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956" y="3752873"/>
              <a:ext cx="314292" cy="332022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734" y="3589969"/>
              <a:ext cx="314292" cy="332022"/>
            </a:xfrm>
            <a:prstGeom prst="rect">
              <a:avLst/>
            </a:prstGeom>
          </p:spPr>
        </p:pic>
        <p:sp>
          <p:nvSpPr>
            <p:cNvPr id="2" name="Flecha curvada hacia arriba 1"/>
            <p:cNvSpPr/>
            <p:nvPr/>
          </p:nvSpPr>
          <p:spPr>
            <a:xfrm rot="12565771">
              <a:off x="6478709" y="3523315"/>
              <a:ext cx="224444" cy="139685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1154565" y="2138848"/>
            <a:ext cx="726841" cy="591082"/>
            <a:chOff x="6869893" y="3522978"/>
            <a:chExt cx="726841" cy="591082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383" y="3723709"/>
              <a:ext cx="390351" cy="390351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893" y="3555889"/>
              <a:ext cx="390351" cy="390351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244" y="3752873"/>
              <a:ext cx="314292" cy="332022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9022" y="3589969"/>
              <a:ext cx="314292" cy="332022"/>
            </a:xfrm>
            <a:prstGeom prst="rect">
              <a:avLst/>
            </a:prstGeom>
          </p:spPr>
        </p:pic>
        <p:sp>
          <p:nvSpPr>
            <p:cNvPr id="3" name="Flecha curvada hacia abajo 2"/>
            <p:cNvSpPr/>
            <p:nvPr/>
          </p:nvSpPr>
          <p:spPr>
            <a:xfrm rot="1366258">
              <a:off x="7251875" y="3522978"/>
              <a:ext cx="266759" cy="149629"/>
            </a:xfrm>
            <a:prstGeom prst="curved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984331" y="2152122"/>
            <a:ext cx="762864" cy="602894"/>
            <a:chOff x="9056139" y="4411712"/>
            <a:chExt cx="762864" cy="602894"/>
          </a:xfrm>
        </p:grpSpPr>
        <p:grpSp>
          <p:nvGrpSpPr>
            <p:cNvPr id="35" name="Grupo 34"/>
            <p:cNvGrpSpPr/>
            <p:nvPr/>
          </p:nvGrpSpPr>
          <p:grpSpPr>
            <a:xfrm>
              <a:off x="9428652" y="4423524"/>
              <a:ext cx="390351" cy="591082"/>
              <a:chOff x="7206383" y="3522978"/>
              <a:chExt cx="390351" cy="591082"/>
            </a:xfrm>
          </p:grpSpPr>
          <p:pic>
            <p:nvPicPr>
              <p:cNvPr id="36" name="Imagen 3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6383" y="3723709"/>
                <a:ext cx="390351" cy="390351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0244" y="3752873"/>
                <a:ext cx="314292" cy="332022"/>
              </a:xfrm>
              <a:prstGeom prst="rect">
                <a:avLst/>
              </a:prstGeom>
            </p:spPr>
          </p:pic>
          <p:sp>
            <p:nvSpPr>
              <p:cNvPr id="40" name="Flecha curvada hacia abajo 39"/>
              <p:cNvSpPr/>
              <p:nvPr/>
            </p:nvSpPr>
            <p:spPr>
              <a:xfrm rot="1366258">
                <a:off x="7251875" y="3522978"/>
                <a:ext cx="266759" cy="149629"/>
              </a:xfrm>
              <a:prstGeom prst="curved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6139" y="4411712"/>
              <a:ext cx="431938" cy="431938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2901114" y="2171759"/>
            <a:ext cx="768428" cy="606317"/>
            <a:chOff x="8292654" y="5089932"/>
            <a:chExt cx="768428" cy="606317"/>
          </a:xfrm>
        </p:grpSpPr>
        <p:grpSp>
          <p:nvGrpSpPr>
            <p:cNvPr id="43" name="Grupo 42"/>
            <p:cNvGrpSpPr/>
            <p:nvPr/>
          </p:nvGrpSpPr>
          <p:grpSpPr>
            <a:xfrm>
              <a:off x="8670731" y="5105504"/>
              <a:ext cx="390351" cy="590745"/>
              <a:chOff x="6438095" y="3523315"/>
              <a:chExt cx="390351" cy="590745"/>
            </a:xfrm>
          </p:grpSpPr>
          <p:pic>
            <p:nvPicPr>
              <p:cNvPr id="44" name="Imagen 4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8095" y="3723709"/>
                <a:ext cx="390351" cy="390351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1956" y="3752873"/>
                <a:ext cx="314292" cy="332022"/>
              </a:xfrm>
              <a:prstGeom prst="rect">
                <a:avLst/>
              </a:prstGeom>
            </p:spPr>
          </p:pic>
          <p:sp>
            <p:nvSpPr>
              <p:cNvPr id="48" name="Flecha curvada hacia arriba 47"/>
              <p:cNvSpPr/>
              <p:nvPr/>
            </p:nvSpPr>
            <p:spPr>
              <a:xfrm rot="12565771">
                <a:off x="6478709" y="3523315"/>
                <a:ext cx="224444" cy="139685"/>
              </a:xfrm>
              <a:prstGeom prst="curved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654" y="5089932"/>
              <a:ext cx="431938" cy="431938"/>
            </a:xfrm>
            <a:prstGeom prst="rect">
              <a:avLst/>
            </a:prstGeom>
          </p:spPr>
        </p:pic>
      </p:grpSp>
      <p:pic>
        <p:nvPicPr>
          <p:cNvPr id="51" name="Imagen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7" y="221768"/>
            <a:ext cx="2676525" cy="1704975"/>
          </a:xfrm>
          <a:prstGeom prst="rect">
            <a:avLst/>
          </a:prstGeom>
        </p:spPr>
      </p:pic>
      <p:grpSp>
        <p:nvGrpSpPr>
          <p:cNvPr id="39" name="Grupo 38"/>
          <p:cNvGrpSpPr/>
          <p:nvPr/>
        </p:nvGrpSpPr>
        <p:grpSpPr>
          <a:xfrm>
            <a:off x="3872793" y="123221"/>
            <a:ext cx="1648658" cy="1648658"/>
            <a:chOff x="3979446" y="226286"/>
            <a:chExt cx="1648658" cy="1648658"/>
          </a:xfrm>
        </p:grpSpPr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46" y="226286"/>
              <a:ext cx="1648658" cy="1648658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221" y="557707"/>
              <a:ext cx="774204" cy="844554"/>
            </a:xfrm>
            <a:prstGeom prst="rect">
              <a:avLst/>
            </a:prstGeom>
          </p:spPr>
        </p:pic>
      </p:grpSp>
      <p:grpSp>
        <p:nvGrpSpPr>
          <p:cNvPr id="45" name="Grupo 44"/>
          <p:cNvGrpSpPr/>
          <p:nvPr/>
        </p:nvGrpSpPr>
        <p:grpSpPr>
          <a:xfrm>
            <a:off x="5695078" y="180333"/>
            <a:ext cx="1729793" cy="1683671"/>
            <a:chOff x="5799991" y="1490061"/>
            <a:chExt cx="1729793" cy="1683671"/>
          </a:xfrm>
        </p:grpSpPr>
        <p:grpSp>
          <p:nvGrpSpPr>
            <p:cNvPr id="55" name="Grupo 54"/>
            <p:cNvGrpSpPr/>
            <p:nvPr/>
          </p:nvGrpSpPr>
          <p:grpSpPr>
            <a:xfrm>
              <a:off x="5799991" y="1490061"/>
              <a:ext cx="1729793" cy="1683671"/>
              <a:chOff x="4518025" y="3026636"/>
              <a:chExt cx="1729793" cy="1683671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8025" y="3026636"/>
                <a:ext cx="1648658" cy="1648658"/>
              </a:xfrm>
              <a:prstGeom prst="rect">
                <a:avLst/>
              </a:prstGeom>
            </p:spPr>
          </p:pic>
          <p:grpSp>
            <p:nvGrpSpPr>
              <p:cNvPr id="57" name="Grupo 56"/>
              <p:cNvGrpSpPr/>
              <p:nvPr/>
            </p:nvGrpSpPr>
            <p:grpSpPr>
              <a:xfrm>
                <a:off x="5246260" y="3729781"/>
                <a:ext cx="1001558" cy="980526"/>
                <a:chOff x="5246260" y="3729781"/>
                <a:chExt cx="1001558" cy="980526"/>
              </a:xfrm>
            </p:grpSpPr>
            <p:sp>
              <p:nvSpPr>
                <p:cNvPr id="58" name="Elipse 57"/>
                <p:cNvSpPr/>
                <p:nvPr/>
              </p:nvSpPr>
              <p:spPr>
                <a:xfrm>
                  <a:off x="5281500" y="3758025"/>
                  <a:ext cx="929874" cy="920550"/>
                </a:xfrm>
                <a:prstGeom prst="ellipse">
                  <a:avLst/>
                </a:prstGeom>
                <a:gradFill>
                  <a:gsLst>
                    <a:gs pos="0">
                      <a:schemeClr val="accent6"/>
                    </a:gs>
                    <a:gs pos="37000">
                      <a:schemeClr val="accent6">
                        <a:lumMod val="40000"/>
                        <a:lumOff val="60000"/>
                      </a:schemeClr>
                    </a:gs>
                    <a:gs pos="59000">
                      <a:schemeClr val="accent6">
                        <a:lumMod val="60000"/>
                        <a:lumOff val="40000"/>
                      </a:schemeClr>
                    </a:gs>
                    <a:gs pos="86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5246260" y="3729781"/>
                  <a:ext cx="1001558" cy="980526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60" name="Imagen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4556" y="3842483"/>
                  <a:ext cx="803762" cy="751632"/>
                </a:xfrm>
                <a:prstGeom prst="rect">
                  <a:avLst/>
                </a:prstGeom>
              </p:spPr>
            </p:pic>
          </p:grpSp>
        </p:grp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798" y="1822743"/>
              <a:ext cx="774204" cy="844554"/>
            </a:xfrm>
            <a:prstGeom prst="rect">
              <a:avLst/>
            </a:prstGeom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41" y="640409"/>
            <a:ext cx="672828" cy="672828"/>
          </a:xfrm>
          <a:prstGeom prst="rect">
            <a:avLst/>
          </a:prstGeom>
        </p:spPr>
      </p:pic>
      <p:grpSp>
        <p:nvGrpSpPr>
          <p:cNvPr id="68" name="Grupo 67"/>
          <p:cNvGrpSpPr/>
          <p:nvPr/>
        </p:nvGrpSpPr>
        <p:grpSpPr>
          <a:xfrm>
            <a:off x="4905543" y="2416889"/>
            <a:ext cx="1441391" cy="1338335"/>
            <a:chOff x="4905543" y="2416889"/>
            <a:chExt cx="1441391" cy="1338335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543" y="2416889"/>
              <a:ext cx="1231816" cy="1226060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1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69" y="2852569"/>
              <a:ext cx="604556" cy="604556"/>
            </a:xfrm>
            <a:prstGeom prst="rect">
              <a:avLst/>
            </a:prstGeom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850" y="3261140"/>
              <a:ext cx="494084" cy="494084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6769627" y="2257173"/>
            <a:ext cx="1378332" cy="1389556"/>
            <a:chOff x="4650640" y="4337885"/>
            <a:chExt cx="1378332" cy="1389556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772" y="4508241"/>
              <a:ext cx="1219200" cy="1219200"/>
            </a:xfrm>
            <a:prstGeom prst="rect">
              <a:avLst/>
            </a:prstGeom>
          </p:spPr>
        </p:pic>
        <p:sp>
          <p:nvSpPr>
            <p:cNvPr id="71" name="Flecha arriba 70"/>
            <p:cNvSpPr/>
            <p:nvPr/>
          </p:nvSpPr>
          <p:spPr>
            <a:xfrm rot="2780578">
              <a:off x="4621725" y="4366800"/>
              <a:ext cx="713848" cy="656018"/>
            </a:xfrm>
            <a:prstGeom prst="upArrow">
              <a:avLst>
                <a:gd name="adj1" fmla="val 36929"/>
                <a:gd name="adj2" fmla="val 6849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8325692" y="2339785"/>
            <a:ext cx="1512103" cy="1219048"/>
            <a:chOff x="7534265" y="4508317"/>
            <a:chExt cx="1512103" cy="1219048"/>
          </a:xfrm>
        </p:grpSpPr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320" y="4508317"/>
              <a:ext cx="1219048" cy="1219048"/>
            </a:xfrm>
            <a:prstGeom prst="rect">
              <a:avLst/>
            </a:prstGeom>
          </p:spPr>
        </p:pic>
        <p:sp>
          <p:nvSpPr>
            <p:cNvPr id="72" name="Flecha arriba 71"/>
            <p:cNvSpPr/>
            <p:nvPr/>
          </p:nvSpPr>
          <p:spPr>
            <a:xfrm rot="2360171">
              <a:off x="7534265" y="4679364"/>
              <a:ext cx="713848" cy="656018"/>
            </a:xfrm>
            <a:prstGeom prst="upArrow">
              <a:avLst>
                <a:gd name="adj1" fmla="val 36929"/>
                <a:gd name="adj2" fmla="val 6849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pic>
        <p:nvPicPr>
          <p:cNvPr id="52" name="Imagen 5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4" y="3200595"/>
            <a:ext cx="2619375" cy="1743075"/>
          </a:xfrm>
          <a:prstGeom prst="rect">
            <a:avLst/>
          </a:prstGeom>
        </p:spPr>
      </p:pic>
      <p:grpSp>
        <p:nvGrpSpPr>
          <p:cNvPr id="82" name="Grupo 81"/>
          <p:cNvGrpSpPr/>
          <p:nvPr/>
        </p:nvGrpSpPr>
        <p:grpSpPr>
          <a:xfrm>
            <a:off x="3505540" y="3835338"/>
            <a:ext cx="2390775" cy="1905000"/>
            <a:chOff x="5560109" y="4421678"/>
            <a:chExt cx="2390775" cy="1905000"/>
          </a:xfrm>
        </p:grpSpPr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0109" y="4421678"/>
              <a:ext cx="2390775" cy="1905000"/>
            </a:xfrm>
            <a:prstGeom prst="rect">
              <a:avLst/>
            </a:prstGeom>
          </p:spPr>
        </p:pic>
        <p:pic>
          <p:nvPicPr>
            <p:cNvPr id="81" name="Imagen 8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079" y="5628529"/>
              <a:ext cx="506120" cy="471229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7463568" y="4240884"/>
            <a:ext cx="1219048" cy="1435541"/>
            <a:chOff x="7463568" y="4240884"/>
            <a:chExt cx="1219048" cy="1435541"/>
          </a:xfrm>
        </p:grpSpPr>
        <p:pic>
          <p:nvPicPr>
            <p:cNvPr id="84" name="Imagen 83"/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568" y="4457377"/>
              <a:ext cx="1219048" cy="1219048"/>
            </a:xfrm>
            <a:prstGeom prst="rect">
              <a:avLst/>
            </a:prstGeom>
          </p:spPr>
        </p:pic>
        <p:sp>
          <p:nvSpPr>
            <p:cNvPr id="87" name="Flecha arriba 86"/>
            <p:cNvSpPr/>
            <p:nvPr/>
          </p:nvSpPr>
          <p:spPr>
            <a:xfrm rot="10800000">
              <a:off x="7859918" y="4240884"/>
              <a:ext cx="426348" cy="424186"/>
            </a:xfrm>
            <a:prstGeom prst="upArrow">
              <a:avLst>
                <a:gd name="adj1" fmla="val 36929"/>
                <a:gd name="adj2" fmla="val 6849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682616" y="4234569"/>
            <a:ext cx="1219048" cy="1441856"/>
            <a:chOff x="8682616" y="4234569"/>
            <a:chExt cx="1219048" cy="1441856"/>
          </a:xfrm>
        </p:grpSpPr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616" y="4457377"/>
              <a:ext cx="1219048" cy="1219048"/>
            </a:xfrm>
            <a:prstGeom prst="rect">
              <a:avLst/>
            </a:prstGeom>
          </p:spPr>
        </p:pic>
        <p:sp>
          <p:nvSpPr>
            <p:cNvPr id="90" name="Flecha arriba 89"/>
            <p:cNvSpPr/>
            <p:nvPr/>
          </p:nvSpPr>
          <p:spPr>
            <a:xfrm>
              <a:off x="9084574" y="4234569"/>
              <a:ext cx="426348" cy="424186"/>
            </a:xfrm>
            <a:prstGeom prst="upArrow">
              <a:avLst>
                <a:gd name="adj1" fmla="val 36929"/>
                <a:gd name="adj2" fmla="val 6849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9958415" y="4053755"/>
            <a:ext cx="2143125" cy="2143125"/>
            <a:chOff x="9958415" y="4053755"/>
            <a:chExt cx="2143125" cy="2143125"/>
          </a:xfrm>
        </p:grpSpPr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415" y="4053755"/>
              <a:ext cx="2143125" cy="2143125"/>
            </a:xfrm>
            <a:prstGeom prst="rect">
              <a:avLst/>
            </a:prstGeom>
          </p:spPr>
        </p:pic>
        <p:sp>
          <p:nvSpPr>
            <p:cNvPr id="93" name="Rectángulo 92"/>
            <p:cNvSpPr/>
            <p:nvPr/>
          </p:nvSpPr>
          <p:spPr>
            <a:xfrm>
              <a:off x="10442374" y="4894484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smtClean="0">
                  <a:solidFill>
                    <a:srgbClr val="FF0000"/>
                  </a:solidFill>
                  <a:latin typeface="Contour Generator" panose="04010400000000000000" pitchFamily="82" charset="0"/>
                </a:rPr>
                <a:t>9000</a:t>
              </a:r>
              <a:endParaRPr lang="es-VE" sz="2400" dirty="0">
                <a:solidFill>
                  <a:srgbClr val="FF0000"/>
                </a:solidFill>
                <a:latin typeface="Contour Generator" panose="04010400000000000000" pitchFamily="82" charset="0"/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5968071" y="4608553"/>
            <a:ext cx="941842" cy="752368"/>
            <a:chOff x="5968071" y="4608553"/>
            <a:chExt cx="941842" cy="752368"/>
          </a:xfrm>
        </p:grpSpPr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545" y="4608553"/>
              <a:ext cx="752368" cy="752368"/>
            </a:xfrm>
            <a:prstGeom prst="rect">
              <a:avLst/>
            </a:prstGeom>
          </p:spPr>
        </p:pic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071" y="4778507"/>
              <a:ext cx="610664" cy="339114"/>
            </a:xfrm>
            <a:prstGeom prst="rect">
              <a:avLst/>
            </a:prstGeom>
          </p:spPr>
        </p:pic>
      </p:grpSp>
      <p:grpSp>
        <p:nvGrpSpPr>
          <p:cNvPr id="106" name="Grupo 105"/>
          <p:cNvGrpSpPr/>
          <p:nvPr/>
        </p:nvGrpSpPr>
        <p:grpSpPr>
          <a:xfrm>
            <a:off x="1714804" y="5125316"/>
            <a:ext cx="1300593" cy="1417424"/>
            <a:chOff x="1714804" y="5125316"/>
            <a:chExt cx="1300593" cy="1417424"/>
          </a:xfrm>
        </p:grpSpPr>
        <p:grpSp>
          <p:nvGrpSpPr>
            <p:cNvPr id="101" name="Grupo 100"/>
            <p:cNvGrpSpPr/>
            <p:nvPr/>
          </p:nvGrpSpPr>
          <p:grpSpPr>
            <a:xfrm>
              <a:off x="1714804" y="5125316"/>
              <a:ext cx="1300593" cy="1417424"/>
              <a:chOff x="1714804" y="5125316"/>
              <a:chExt cx="1300593" cy="1417424"/>
            </a:xfrm>
          </p:grpSpPr>
          <p:pic>
            <p:nvPicPr>
              <p:cNvPr id="99" name="Imagen 98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4804" y="5242147"/>
                <a:ext cx="1300593" cy="1300593"/>
              </a:xfrm>
              <a:prstGeom prst="rect">
                <a:avLst/>
              </a:prstGeom>
            </p:spPr>
          </p:pic>
          <p:sp>
            <p:nvSpPr>
              <p:cNvPr id="100" name="Flecha arriba 99"/>
              <p:cNvSpPr/>
              <p:nvPr/>
            </p:nvSpPr>
            <p:spPr>
              <a:xfrm>
                <a:off x="1856508" y="5125316"/>
                <a:ext cx="426348" cy="424186"/>
              </a:xfrm>
              <a:prstGeom prst="upArrow">
                <a:avLst>
                  <a:gd name="adj1" fmla="val 36929"/>
                  <a:gd name="adj2" fmla="val 68490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pic>
          <p:nvPicPr>
            <p:cNvPr id="103" name="Imagen 10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715" y="6124445"/>
              <a:ext cx="341670" cy="34167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304594" y="5129607"/>
            <a:ext cx="1300593" cy="1419051"/>
            <a:chOff x="304594" y="5129607"/>
            <a:chExt cx="1300593" cy="1419051"/>
          </a:xfrm>
        </p:grpSpPr>
        <p:grpSp>
          <p:nvGrpSpPr>
            <p:cNvPr id="102" name="Grupo 101"/>
            <p:cNvGrpSpPr/>
            <p:nvPr/>
          </p:nvGrpSpPr>
          <p:grpSpPr>
            <a:xfrm>
              <a:off x="304594" y="5129607"/>
              <a:ext cx="1300593" cy="1419051"/>
              <a:chOff x="304594" y="5129607"/>
              <a:chExt cx="1300593" cy="1419051"/>
            </a:xfrm>
          </p:grpSpPr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594" y="5248065"/>
                <a:ext cx="1300593" cy="1300593"/>
              </a:xfrm>
              <a:prstGeom prst="rect">
                <a:avLst/>
              </a:prstGeom>
            </p:spPr>
          </p:pic>
          <p:sp>
            <p:nvSpPr>
              <p:cNvPr id="98" name="Flecha arriba 97"/>
              <p:cNvSpPr/>
              <p:nvPr/>
            </p:nvSpPr>
            <p:spPr>
              <a:xfrm rot="10800000">
                <a:off x="428748" y="5129607"/>
                <a:ext cx="426348" cy="424186"/>
              </a:xfrm>
              <a:prstGeom prst="upArrow">
                <a:avLst>
                  <a:gd name="adj1" fmla="val 36929"/>
                  <a:gd name="adj2" fmla="val 6849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920" y="6124445"/>
              <a:ext cx="341670" cy="341670"/>
            </a:xfrm>
            <a:prstGeom prst="rect">
              <a:avLst/>
            </a:prstGeom>
          </p:spPr>
        </p:pic>
      </p:grpSp>
      <p:pic>
        <p:nvPicPr>
          <p:cNvPr id="107" name="Imagen 10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72" y="5474148"/>
            <a:ext cx="1300593" cy="1300593"/>
          </a:xfrm>
          <a:prstGeom prst="rect">
            <a:avLst/>
          </a:prstGeom>
        </p:spPr>
      </p:pic>
      <p:sp>
        <p:nvSpPr>
          <p:cNvPr id="110" name="CuadroTexto 109"/>
          <p:cNvSpPr txBox="1"/>
          <p:nvPr/>
        </p:nvSpPr>
        <p:spPr>
          <a:xfrm>
            <a:off x="8312961" y="100873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Vermin Vibes Roundhouse" panose="00000400000000000000" pitchFamily="2" charset="-79"/>
                <a:cs typeface="Vermin Vibes Roundhouse" panose="00000400000000000000" pitchFamily="2" charset="-79"/>
              </a:rPr>
              <a:t>P</a:t>
            </a:r>
            <a:endParaRPr lang="es-VE" sz="6600" dirty="0">
              <a:latin typeface="Vermin Vibes Roundhouse" panose="00000400000000000000" pitchFamily="2" charset="-79"/>
              <a:cs typeface="Vermin Vibes Roundhouse" panose="00000400000000000000" pitchFamily="2" charset="-79"/>
            </a:endParaRPr>
          </a:p>
        </p:txBody>
      </p:sp>
      <p:pic>
        <p:nvPicPr>
          <p:cNvPr id="111" name="Imagen 11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7" y="3368415"/>
            <a:ext cx="975550" cy="1240138"/>
          </a:xfrm>
          <a:prstGeom prst="rect">
            <a:avLst/>
          </a:prstGeom>
        </p:spPr>
      </p:pic>
      <p:pic>
        <p:nvPicPr>
          <p:cNvPr id="112" name="Imagen 11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02" y="4819150"/>
            <a:ext cx="659766" cy="713054"/>
          </a:xfrm>
          <a:prstGeom prst="rect">
            <a:avLst/>
          </a:prstGeom>
        </p:spPr>
      </p:pic>
      <p:pic>
        <p:nvPicPr>
          <p:cNvPr id="113" name="Imagen 11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8" y="515020"/>
            <a:ext cx="1025103" cy="875828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61" y="659950"/>
            <a:ext cx="306334" cy="244028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38" y="711325"/>
            <a:ext cx="306334" cy="244028"/>
          </a:xfrm>
          <a:prstGeom prst="rect">
            <a:avLst/>
          </a:prstGeom>
        </p:spPr>
      </p:pic>
      <p:pic>
        <p:nvPicPr>
          <p:cNvPr id="116" name="Imagen 115"/>
          <p:cNvPicPr>
            <a:picLocks noChangeAspect="1"/>
          </p:cNvPicPr>
          <p:nvPr/>
        </p:nvPicPr>
        <p:blipFill>
          <a:blip r:embed="rId2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53" y="2953259"/>
            <a:ext cx="525444" cy="418572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>
          <a:blip r:embed="rId2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48" y="4796010"/>
            <a:ext cx="788964" cy="628494"/>
          </a:xfrm>
          <a:prstGeom prst="rect">
            <a:avLst/>
          </a:prstGeom>
        </p:spPr>
      </p:pic>
      <p:pic>
        <p:nvPicPr>
          <p:cNvPr id="118" name="Imagen 11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99" y="4712248"/>
            <a:ext cx="894112" cy="712256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0" y="5719101"/>
            <a:ext cx="720532" cy="5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ipse 56"/>
          <p:cNvSpPr/>
          <p:nvPr/>
        </p:nvSpPr>
        <p:spPr>
          <a:xfrm>
            <a:off x="5727035" y="5138766"/>
            <a:ext cx="385891" cy="3844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0" name="Grupo 9"/>
          <p:cNvGrpSpPr/>
          <p:nvPr/>
        </p:nvGrpSpPr>
        <p:grpSpPr>
          <a:xfrm>
            <a:off x="543418" y="381402"/>
            <a:ext cx="1018888" cy="1133508"/>
            <a:chOff x="2327062" y="2594024"/>
            <a:chExt cx="1018888" cy="1133508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062" y="2594024"/>
              <a:ext cx="1018888" cy="1041181"/>
            </a:xfrm>
            <a:prstGeom prst="rect">
              <a:avLst/>
            </a:prstGeom>
          </p:spPr>
        </p:pic>
        <p:sp>
          <p:nvSpPr>
            <p:cNvPr id="4" name="Medio marco 3"/>
            <p:cNvSpPr/>
            <p:nvPr/>
          </p:nvSpPr>
          <p:spPr>
            <a:xfrm rot="2700000">
              <a:off x="2531877" y="2803686"/>
              <a:ext cx="550506" cy="531845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  <p:sp>
          <p:nvSpPr>
            <p:cNvPr id="5" name="Medio marco 4"/>
            <p:cNvSpPr/>
            <p:nvPr/>
          </p:nvSpPr>
          <p:spPr>
            <a:xfrm rot="2700000">
              <a:off x="2531877" y="3186356"/>
              <a:ext cx="550506" cy="531845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678717" y="245227"/>
            <a:ext cx="1018888" cy="1223517"/>
            <a:chOff x="3560835" y="2411688"/>
            <a:chExt cx="1018888" cy="1223517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835" y="2594024"/>
              <a:ext cx="1018888" cy="1041181"/>
            </a:xfrm>
            <a:prstGeom prst="rect">
              <a:avLst/>
            </a:prstGeom>
          </p:spPr>
        </p:pic>
        <p:sp>
          <p:nvSpPr>
            <p:cNvPr id="6" name="Medio marco 5"/>
            <p:cNvSpPr/>
            <p:nvPr/>
          </p:nvSpPr>
          <p:spPr>
            <a:xfrm rot="13500000">
              <a:off x="3808676" y="2421018"/>
              <a:ext cx="550506" cy="531845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  <p:sp>
          <p:nvSpPr>
            <p:cNvPr id="7" name="Medio marco 6"/>
            <p:cNvSpPr/>
            <p:nvPr/>
          </p:nvSpPr>
          <p:spPr>
            <a:xfrm rot="13500000">
              <a:off x="3808676" y="2803688"/>
              <a:ext cx="550506" cy="531845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26291" y="1515498"/>
            <a:ext cx="1053141" cy="1157739"/>
            <a:chOff x="526291" y="1515498"/>
            <a:chExt cx="1053141" cy="1157739"/>
          </a:xfrm>
        </p:grpSpPr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91" y="1515498"/>
              <a:ext cx="1053141" cy="1053141"/>
            </a:xfrm>
            <a:prstGeom prst="rect">
              <a:avLst/>
            </a:prstGeom>
          </p:spPr>
        </p:pic>
        <p:sp>
          <p:nvSpPr>
            <p:cNvPr id="22" name="Medio marco 21"/>
            <p:cNvSpPr/>
            <p:nvPr/>
          </p:nvSpPr>
          <p:spPr>
            <a:xfrm rot="2700000">
              <a:off x="782101" y="1749391"/>
              <a:ext cx="550506" cy="531845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  <p:sp>
          <p:nvSpPr>
            <p:cNvPr id="23" name="Medio marco 22"/>
            <p:cNvSpPr/>
            <p:nvPr/>
          </p:nvSpPr>
          <p:spPr>
            <a:xfrm rot="2700000">
              <a:off x="782101" y="2132061"/>
              <a:ext cx="550506" cy="531845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1693958" y="1357390"/>
            <a:ext cx="1053141" cy="1164495"/>
            <a:chOff x="1693958" y="1357390"/>
            <a:chExt cx="1053141" cy="1164495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958" y="1468744"/>
              <a:ext cx="1053141" cy="1053141"/>
            </a:xfrm>
            <a:prstGeom prst="rect">
              <a:avLst/>
            </a:prstGeom>
          </p:spPr>
        </p:pic>
        <p:sp>
          <p:nvSpPr>
            <p:cNvPr id="24" name="Medio marco 23"/>
            <p:cNvSpPr/>
            <p:nvPr/>
          </p:nvSpPr>
          <p:spPr>
            <a:xfrm rot="13500000">
              <a:off x="1974651" y="1366720"/>
              <a:ext cx="550506" cy="531845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  <p:sp>
          <p:nvSpPr>
            <p:cNvPr id="25" name="Medio marco 24"/>
            <p:cNvSpPr/>
            <p:nvPr/>
          </p:nvSpPr>
          <p:spPr>
            <a:xfrm rot="13500000">
              <a:off x="1974651" y="1749390"/>
              <a:ext cx="550506" cy="531845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819142" y="2576155"/>
            <a:ext cx="1002012" cy="1088174"/>
            <a:chOff x="1819142" y="2576155"/>
            <a:chExt cx="1002012" cy="1088174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142" y="2662317"/>
              <a:ext cx="1002012" cy="1002012"/>
            </a:xfrm>
            <a:prstGeom prst="rect">
              <a:avLst/>
            </a:prstGeom>
          </p:spPr>
        </p:pic>
        <p:sp>
          <p:nvSpPr>
            <p:cNvPr id="30" name="Medio marco 29"/>
            <p:cNvSpPr/>
            <p:nvPr/>
          </p:nvSpPr>
          <p:spPr>
            <a:xfrm rot="13500000">
              <a:off x="2039682" y="2585485"/>
              <a:ext cx="550506" cy="531845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  <p:sp>
          <p:nvSpPr>
            <p:cNvPr id="31" name="Medio marco 30"/>
            <p:cNvSpPr/>
            <p:nvPr/>
          </p:nvSpPr>
          <p:spPr>
            <a:xfrm rot="13500000">
              <a:off x="2039682" y="2968155"/>
              <a:ext cx="550506" cy="531845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60294" y="2662317"/>
            <a:ext cx="1002012" cy="1158931"/>
            <a:chOff x="560294" y="2662317"/>
            <a:chExt cx="1002012" cy="1158931"/>
          </a:xfrm>
        </p:grpSpPr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294" y="2662317"/>
              <a:ext cx="1002012" cy="1002012"/>
            </a:xfrm>
            <a:prstGeom prst="rect">
              <a:avLst/>
            </a:prstGeom>
          </p:spPr>
        </p:pic>
        <p:sp>
          <p:nvSpPr>
            <p:cNvPr id="32" name="Medio marco 31"/>
            <p:cNvSpPr/>
            <p:nvPr/>
          </p:nvSpPr>
          <p:spPr>
            <a:xfrm rot="2700000">
              <a:off x="782101" y="2897402"/>
              <a:ext cx="550506" cy="531845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  <p:sp>
          <p:nvSpPr>
            <p:cNvPr id="33" name="Medio marco 32"/>
            <p:cNvSpPr/>
            <p:nvPr/>
          </p:nvSpPr>
          <p:spPr>
            <a:xfrm rot="2700000">
              <a:off x="782101" y="3280072"/>
              <a:ext cx="550506" cy="531845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43418" y="3928664"/>
            <a:ext cx="992193" cy="1051773"/>
            <a:chOff x="543418" y="3928664"/>
            <a:chExt cx="992193" cy="1051773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18" y="3928664"/>
              <a:ext cx="992193" cy="992193"/>
            </a:xfrm>
            <a:prstGeom prst="rect">
              <a:avLst/>
            </a:prstGeom>
          </p:spPr>
        </p:pic>
        <p:sp>
          <p:nvSpPr>
            <p:cNvPr id="38" name="Medio marco 37"/>
            <p:cNvSpPr/>
            <p:nvPr/>
          </p:nvSpPr>
          <p:spPr>
            <a:xfrm rot="2700000">
              <a:off x="777496" y="4056591"/>
              <a:ext cx="550506" cy="531845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  <p:sp>
          <p:nvSpPr>
            <p:cNvPr id="39" name="Medio marco 38"/>
            <p:cNvSpPr/>
            <p:nvPr/>
          </p:nvSpPr>
          <p:spPr>
            <a:xfrm rot="2700000">
              <a:off x="777496" y="4439261"/>
              <a:ext cx="550506" cy="531845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818838" y="3794919"/>
            <a:ext cx="992193" cy="1125938"/>
            <a:chOff x="1818838" y="3794919"/>
            <a:chExt cx="992193" cy="1125938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838" y="3928664"/>
              <a:ext cx="992193" cy="992193"/>
            </a:xfrm>
            <a:prstGeom prst="rect">
              <a:avLst/>
            </a:prstGeom>
          </p:spPr>
        </p:pic>
        <p:sp>
          <p:nvSpPr>
            <p:cNvPr id="40" name="Medio marco 39"/>
            <p:cNvSpPr/>
            <p:nvPr/>
          </p:nvSpPr>
          <p:spPr>
            <a:xfrm rot="13500000">
              <a:off x="2008078" y="3804249"/>
              <a:ext cx="550506" cy="531845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  <p:sp>
          <p:nvSpPr>
            <p:cNvPr id="41" name="Medio marco 40"/>
            <p:cNvSpPr/>
            <p:nvPr/>
          </p:nvSpPr>
          <p:spPr>
            <a:xfrm rot="13500000">
              <a:off x="2008078" y="4186919"/>
              <a:ext cx="550506" cy="531845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677192" y="830054"/>
            <a:ext cx="1648658" cy="1648658"/>
            <a:chOff x="3872793" y="123221"/>
            <a:chExt cx="1648658" cy="1648658"/>
          </a:xfrm>
        </p:grpSpPr>
        <p:grpSp>
          <p:nvGrpSpPr>
            <p:cNvPr id="44" name="Grupo 43"/>
            <p:cNvGrpSpPr/>
            <p:nvPr/>
          </p:nvGrpSpPr>
          <p:grpSpPr>
            <a:xfrm>
              <a:off x="3872793" y="123221"/>
              <a:ext cx="1648658" cy="1648658"/>
              <a:chOff x="3979446" y="226286"/>
              <a:chExt cx="1648658" cy="1648658"/>
            </a:xfrm>
          </p:grpSpPr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9446" y="226286"/>
                <a:ext cx="1648658" cy="1648658"/>
              </a:xfrm>
              <a:prstGeom prst="rect">
                <a:avLst/>
              </a:prstGeom>
            </p:spPr>
          </p:pic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2221" y="483059"/>
                <a:ext cx="774204" cy="844554"/>
              </a:xfrm>
              <a:prstGeom prst="rect">
                <a:avLst/>
              </a:prstGeom>
            </p:spPr>
          </p:pic>
        </p:grp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041" y="1147047"/>
              <a:ext cx="431298" cy="431298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7260300" y="99468"/>
            <a:ext cx="1300593" cy="1433217"/>
            <a:chOff x="4159475" y="3156923"/>
            <a:chExt cx="1300593" cy="1433217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475" y="3289547"/>
              <a:ext cx="1300593" cy="1300593"/>
            </a:xfrm>
            <a:prstGeom prst="rect">
              <a:avLst/>
            </a:prstGeom>
          </p:spPr>
        </p:pic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669" y="4106864"/>
              <a:ext cx="431298" cy="431298"/>
            </a:xfrm>
            <a:prstGeom prst="rect">
              <a:avLst/>
            </a:prstGeom>
          </p:spPr>
        </p:pic>
        <p:sp>
          <p:nvSpPr>
            <p:cNvPr id="52" name="Medio marco 51"/>
            <p:cNvSpPr/>
            <p:nvPr/>
          </p:nvSpPr>
          <p:spPr>
            <a:xfrm rot="13500000">
              <a:off x="4918588" y="3162536"/>
              <a:ext cx="331175" cy="319949"/>
            </a:xfrm>
            <a:prstGeom prst="half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8565120" y="186487"/>
            <a:ext cx="1300593" cy="1300593"/>
            <a:chOff x="5679933" y="3289547"/>
            <a:chExt cx="1300593" cy="1300593"/>
          </a:xfrm>
        </p:grpSpPr>
        <p:grpSp>
          <p:nvGrpSpPr>
            <p:cNvPr id="53" name="Grupo 52"/>
            <p:cNvGrpSpPr/>
            <p:nvPr/>
          </p:nvGrpSpPr>
          <p:grpSpPr>
            <a:xfrm>
              <a:off x="5679933" y="3289547"/>
              <a:ext cx="1300593" cy="1300593"/>
              <a:chOff x="4159475" y="3289547"/>
              <a:chExt cx="1300593" cy="1300593"/>
            </a:xfrm>
          </p:grpSpPr>
          <p:pic>
            <p:nvPicPr>
              <p:cNvPr id="54" name="Imagen 5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9475" y="3289547"/>
                <a:ext cx="1300593" cy="1300593"/>
              </a:xfrm>
              <a:prstGeom prst="rect">
                <a:avLst/>
              </a:prstGeom>
            </p:spPr>
          </p:pic>
          <p:pic>
            <p:nvPicPr>
              <p:cNvPr id="55" name="Imagen 54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2669" y="4106864"/>
                <a:ext cx="431298" cy="431298"/>
              </a:xfrm>
              <a:prstGeom prst="rect">
                <a:avLst/>
              </a:prstGeom>
            </p:spPr>
          </p:pic>
        </p:grpSp>
        <p:sp>
          <p:nvSpPr>
            <p:cNvPr id="58" name="Medio marco 57"/>
            <p:cNvSpPr/>
            <p:nvPr/>
          </p:nvSpPr>
          <p:spPr>
            <a:xfrm rot="2700000">
              <a:off x="6398749" y="3346616"/>
              <a:ext cx="351168" cy="339264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619694" y="179758"/>
            <a:ext cx="1300593" cy="1300593"/>
            <a:chOff x="8812718" y="1747685"/>
            <a:chExt cx="1300593" cy="1300593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2718" y="1747685"/>
              <a:ext cx="1300593" cy="130059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311" y="1840306"/>
              <a:ext cx="873139" cy="873139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674" y="2085876"/>
              <a:ext cx="381998" cy="381998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9406101" y="1456848"/>
            <a:ext cx="1219048" cy="1219048"/>
            <a:chOff x="4035568" y="2241883"/>
            <a:chExt cx="1219048" cy="1219048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568" y="2241883"/>
              <a:ext cx="1219048" cy="1219048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ECECEC"/>
                </a:clrFrom>
                <a:clrTo>
                  <a:srgbClr val="ECEC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587" y="2699926"/>
              <a:ext cx="444348" cy="454068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10781155" y="1440307"/>
            <a:ext cx="1219048" cy="1219048"/>
            <a:chOff x="5422791" y="2171129"/>
            <a:chExt cx="1219048" cy="1219048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791" y="2171129"/>
              <a:ext cx="1219048" cy="1219048"/>
            </a:xfrm>
            <a:prstGeom prst="rect">
              <a:avLst/>
            </a:prstGeom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ECECEC"/>
                </a:clrFrom>
                <a:clrTo>
                  <a:srgbClr val="ECEC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810" y="2673853"/>
              <a:ext cx="444348" cy="454068"/>
            </a:xfrm>
            <a:prstGeom prst="rect">
              <a:avLst/>
            </a:prstGeom>
          </p:spPr>
        </p:pic>
      </p:grpSp>
      <p:grpSp>
        <p:nvGrpSpPr>
          <p:cNvPr id="81" name="Grupo 80"/>
          <p:cNvGrpSpPr/>
          <p:nvPr/>
        </p:nvGrpSpPr>
        <p:grpSpPr>
          <a:xfrm>
            <a:off x="9414822" y="2709616"/>
            <a:ext cx="1219048" cy="1219048"/>
            <a:chOff x="4049405" y="3531685"/>
            <a:chExt cx="1219048" cy="1219048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405" y="3531685"/>
              <a:ext cx="1219048" cy="1219048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28" y="3895524"/>
              <a:ext cx="581604" cy="581604"/>
            </a:xfrm>
            <a:prstGeom prst="rect">
              <a:avLst/>
            </a:prstGeom>
          </p:spPr>
        </p:pic>
      </p:grpSp>
      <p:grpSp>
        <p:nvGrpSpPr>
          <p:cNvPr id="78" name="Grupo 77"/>
          <p:cNvGrpSpPr/>
          <p:nvPr/>
        </p:nvGrpSpPr>
        <p:grpSpPr>
          <a:xfrm>
            <a:off x="10761913" y="2668002"/>
            <a:ext cx="1219048" cy="1219048"/>
            <a:chOff x="5436628" y="3460931"/>
            <a:chExt cx="1219048" cy="1219048"/>
          </a:xfrm>
        </p:grpSpPr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628" y="3460931"/>
              <a:ext cx="1219048" cy="1219048"/>
            </a:xfrm>
            <a:prstGeom prst="rect">
              <a:avLst/>
            </a:prstGeom>
          </p:spPr>
        </p:pic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402" y="3852575"/>
              <a:ext cx="581604" cy="581604"/>
            </a:xfrm>
            <a:prstGeom prst="rect">
              <a:avLst/>
            </a:prstGeom>
          </p:spPr>
        </p:pic>
      </p:grpSp>
      <p:grpSp>
        <p:nvGrpSpPr>
          <p:cNvPr id="80" name="Grupo 79"/>
          <p:cNvGrpSpPr/>
          <p:nvPr/>
        </p:nvGrpSpPr>
        <p:grpSpPr>
          <a:xfrm>
            <a:off x="9414822" y="4070455"/>
            <a:ext cx="1219048" cy="1219048"/>
            <a:chOff x="4035568" y="4862805"/>
            <a:chExt cx="1219048" cy="1219048"/>
          </a:xfrm>
        </p:grpSpPr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568" y="4862805"/>
              <a:ext cx="1219048" cy="1219048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661" y="5222898"/>
              <a:ext cx="498862" cy="498862"/>
            </a:xfrm>
            <a:prstGeom prst="rect">
              <a:avLst/>
            </a:prstGeom>
          </p:spPr>
        </p:pic>
      </p:grpSp>
      <p:grpSp>
        <p:nvGrpSpPr>
          <p:cNvPr id="79" name="Grupo 78"/>
          <p:cNvGrpSpPr/>
          <p:nvPr/>
        </p:nvGrpSpPr>
        <p:grpSpPr>
          <a:xfrm>
            <a:off x="10802045" y="4070455"/>
            <a:ext cx="1219048" cy="1219048"/>
            <a:chOff x="5422791" y="4792051"/>
            <a:chExt cx="1219048" cy="1219048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791" y="4792051"/>
              <a:ext cx="1219048" cy="1219048"/>
            </a:xfrm>
            <a:prstGeom prst="rect">
              <a:avLst/>
            </a:prstGeom>
          </p:spPr>
        </p:pic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994" y="5222898"/>
              <a:ext cx="498862" cy="498862"/>
            </a:xfrm>
            <a:prstGeom prst="rect">
              <a:avLst/>
            </a:prstGeom>
          </p:spPr>
        </p:pic>
      </p:grpSp>
      <p:grpSp>
        <p:nvGrpSpPr>
          <p:cNvPr id="83" name="Grupo 82"/>
          <p:cNvGrpSpPr/>
          <p:nvPr/>
        </p:nvGrpSpPr>
        <p:grpSpPr>
          <a:xfrm>
            <a:off x="9414822" y="5472329"/>
            <a:ext cx="1219048" cy="1219048"/>
            <a:chOff x="6920287" y="2133062"/>
            <a:chExt cx="1219048" cy="1219048"/>
          </a:xfrm>
        </p:grpSpPr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287" y="2133062"/>
              <a:ext cx="1219048" cy="1219048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902" y="2574742"/>
              <a:ext cx="497184" cy="497184"/>
            </a:xfrm>
            <a:prstGeom prst="rect">
              <a:avLst/>
            </a:prstGeom>
          </p:spPr>
        </p:pic>
      </p:grpSp>
      <p:grpSp>
        <p:nvGrpSpPr>
          <p:cNvPr id="82" name="Grupo 81"/>
          <p:cNvGrpSpPr/>
          <p:nvPr/>
        </p:nvGrpSpPr>
        <p:grpSpPr>
          <a:xfrm>
            <a:off x="10802045" y="5472329"/>
            <a:ext cx="1219048" cy="1219048"/>
            <a:chOff x="8307510" y="2062308"/>
            <a:chExt cx="1219048" cy="1219048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510" y="2062308"/>
              <a:ext cx="1219048" cy="1219048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310" y="2503325"/>
              <a:ext cx="497184" cy="497184"/>
            </a:xfrm>
            <a:prstGeom prst="rect">
              <a:avLst/>
            </a:prstGeom>
          </p:spPr>
        </p:pic>
      </p:grpSp>
      <p:grpSp>
        <p:nvGrpSpPr>
          <p:cNvPr id="117" name="Grupo 116"/>
          <p:cNvGrpSpPr/>
          <p:nvPr/>
        </p:nvGrpSpPr>
        <p:grpSpPr>
          <a:xfrm>
            <a:off x="3816219" y="3059384"/>
            <a:ext cx="1219048" cy="1219048"/>
            <a:chOff x="3816219" y="3059384"/>
            <a:chExt cx="1219048" cy="1219048"/>
          </a:xfrm>
        </p:grpSpPr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219" y="3059384"/>
              <a:ext cx="1219048" cy="1219048"/>
            </a:xfrm>
            <a:prstGeom prst="rect">
              <a:avLst/>
            </a:prstGeom>
          </p:spPr>
        </p:pic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892616" y="3462526"/>
              <a:ext cx="469433" cy="530398"/>
            </a:xfrm>
            <a:prstGeom prst="rect">
              <a:avLst/>
            </a:prstGeom>
          </p:spPr>
        </p:pic>
        <p:grpSp>
          <p:nvGrpSpPr>
            <p:cNvPr id="105" name="Grupo 104"/>
            <p:cNvGrpSpPr>
              <a:grpSpLocks noChangeAspect="1"/>
            </p:cNvGrpSpPr>
            <p:nvPr/>
          </p:nvGrpSpPr>
          <p:grpSpPr>
            <a:xfrm>
              <a:off x="4624069" y="3853207"/>
              <a:ext cx="274320" cy="274320"/>
              <a:chOff x="5260405" y="2689786"/>
              <a:chExt cx="640080" cy="640080"/>
            </a:xfrm>
          </p:grpSpPr>
          <p:sp>
            <p:nvSpPr>
              <p:cNvPr id="106" name="Elipse 105"/>
              <p:cNvSpPr/>
              <p:nvPr/>
            </p:nvSpPr>
            <p:spPr>
              <a:xfrm>
                <a:off x="5260405" y="2689786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07" name="Elipse 106"/>
              <p:cNvSpPr>
                <a:spLocks noChangeAspect="1"/>
              </p:cNvSpPr>
              <p:nvPr/>
            </p:nvSpPr>
            <p:spPr>
              <a:xfrm>
                <a:off x="5313745" y="2743126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08" name="Más 107"/>
              <p:cNvSpPr/>
              <p:nvPr/>
            </p:nvSpPr>
            <p:spPr>
              <a:xfrm>
                <a:off x="5351844" y="2781225"/>
                <a:ext cx="457200" cy="457200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773" y="3504833"/>
              <a:ext cx="349616" cy="325514"/>
            </a:xfrm>
            <a:prstGeom prst="rect">
              <a:avLst/>
            </a:prstGeom>
          </p:spPr>
        </p:pic>
      </p:grpSp>
      <p:pic>
        <p:nvPicPr>
          <p:cNvPr id="110" name="Imagen 109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35" y="3106502"/>
            <a:ext cx="1219048" cy="1219048"/>
          </a:xfrm>
          <a:prstGeom prst="rect">
            <a:avLst/>
          </a:prstGeom>
        </p:spPr>
      </p:pic>
      <p:pic>
        <p:nvPicPr>
          <p:cNvPr id="111" name="Imagen 1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9732" y="3509644"/>
            <a:ext cx="469433" cy="530398"/>
          </a:xfrm>
          <a:prstGeom prst="rect">
            <a:avLst/>
          </a:prstGeom>
        </p:spPr>
      </p:pic>
      <p:pic>
        <p:nvPicPr>
          <p:cNvPr id="116" name="Imagen 1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89" y="3551951"/>
            <a:ext cx="349616" cy="325514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79" y="3903264"/>
            <a:ext cx="521704" cy="289712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3" y="5186148"/>
            <a:ext cx="521704" cy="289712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7" y="480839"/>
            <a:ext cx="695344" cy="553916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63" y="435949"/>
            <a:ext cx="695344" cy="553916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80" y="583041"/>
            <a:ext cx="438750" cy="349512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75" y="1293849"/>
            <a:ext cx="268179" cy="2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677456" y="1731282"/>
            <a:ext cx="274320" cy="274320"/>
            <a:chOff x="5260405" y="2689786"/>
            <a:chExt cx="640080" cy="640080"/>
          </a:xfrm>
        </p:grpSpPr>
        <p:sp>
          <p:nvSpPr>
            <p:cNvPr id="4" name="Elipse 3"/>
            <p:cNvSpPr/>
            <p:nvPr/>
          </p:nvSpPr>
          <p:spPr>
            <a:xfrm>
              <a:off x="5260405" y="2689786"/>
              <a:ext cx="640080" cy="64008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Elipse 4"/>
            <p:cNvSpPr>
              <a:spLocks noChangeAspect="1"/>
            </p:cNvSpPr>
            <p:nvPr/>
          </p:nvSpPr>
          <p:spPr>
            <a:xfrm>
              <a:off x="5313745" y="2743126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" name="Más 5"/>
            <p:cNvSpPr/>
            <p:nvPr/>
          </p:nvSpPr>
          <p:spPr>
            <a:xfrm>
              <a:off x="5351844" y="2781225"/>
              <a:ext cx="457200" cy="45720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" y="331887"/>
            <a:ext cx="1461454" cy="1094678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7456127" y="331887"/>
            <a:ext cx="764455" cy="752368"/>
            <a:chOff x="2060746" y="4352925"/>
            <a:chExt cx="764455" cy="75236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833" y="4352925"/>
              <a:ext cx="752368" cy="752368"/>
            </a:xfrm>
            <a:prstGeom prst="rect">
              <a:avLst/>
            </a:prstGeom>
          </p:spPr>
        </p:pic>
        <p:grpSp>
          <p:nvGrpSpPr>
            <p:cNvPr id="24" name="Grupo 23"/>
            <p:cNvGrpSpPr/>
            <p:nvPr/>
          </p:nvGrpSpPr>
          <p:grpSpPr>
            <a:xfrm>
              <a:off x="2060746" y="4565830"/>
              <a:ext cx="287705" cy="273050"/>
              <a:chOff x="1667821" y="3248025"/>
              <a:chExt cx="287705" cy="273050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1667821" y="3248025"/>
                <a:ext cx="287705" cy="273050"/>
              </a:xfrm>
              <a:prstGeom prst="ellipse">
                <a:avLst/>
              </a:prstGeom>
              <a:gradFill flip="none" rotWithShape="1">
                <a:gsLst>
                  <a:gs pos="94700">
                    <a:srgbClr val="27519B"/>
                  </a:gs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0" name="Flecha curvada hacia arriba 19"/>
              <p:cNvSpPr/>
              <p:nvPr/>
            </p:nvSpPr>
            <p:spPr>
              <a:xfrm rot="3451293">
                <a:off x="1729415" y="3327249"/>
                <a:ext cx="156530" cy="138418"/>
              </a:xfrm>
              <a:prstGeom prst="curvedUpArrow">
                <a:avLst>
                  <a:gd name="adj1" fmla="val 19159"/>
                  <a:gd name="adj2" fmla="val 47711"/>
                  <a:gd name="adj3" fmla="val 385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upo 25"/>
          <p:cNvGrpSpPr/>
          <p:nvPr/>
        </p:nvGrpSpPr>
        <p:grpSpPr>
          <a:xfrm>
            <a:off x="6464094" y="331887"/>
            <a:ext cx="777058" cy="752368"/>
            <a:chOff x="1002055" y="4352925"/>
            <a:chExt cx="777058" cy="752368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45" y="4352925"/>
              <a:ext cx="752368" cy="752368"/>
            </a:xfrm>
            <a:prstGeom prst="rect">
              <a:avLst/>
            </a:prstGeom>
          </p:spPr>
        </p:pic>
        <p:grpSp>
          <p:nvGrpSpPr>
            <p:cNvPr id="23" name="Grupo 22"/>
            <p:cNvGrpSpPr/>
            <p:nvPr/>
          </p:nvGrpSpPr>
          <p:grpSpPr>
            <a:xfrm>
              <a:off x="1002055" y="4592584"/>
              <a:ext cx="287705" cy="273050"/>
              <a:chOff x="882892" y="2642161"/>
              <a:chExt cx="287705" cy="273050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882892" y="2642161"/>
                <a:ext cx="287705" cy="273050"/>
              </a:xfrm>
              <a:prstGeom prst="ellipse">
                <a:avLst/>
              </a:prstGeom>
              <a:gradFill flip="none" rotWithShape="1">
                <a:gsLst>
                  <a:gs pos="94700">
                    <a:srgbClr val="27519B"/>
                  </a:gs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1" name="Más 20"/>
              <p:cNvSpPr/>
              <p:nvPr/>
            </p:nvSpPr>
            <p:spPr>
              <a:xfrm>
                <a:off x="917632" y="2668915"/>
                <a:ext cx="218224" cy="219542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8408298" y="331887"/>
            <a:ext cx="778817" cy="752368"/>
            <a:chOff x="3012917" y="4352925"/>
            <a:chExt cx="778817" cy="752368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366" y="4352925"/>
              <a:ext cx="752368" cy="752368"/>
            </a:xfrm>
            <a:prstGeom prst="rect">
              <a:avLst/>
            </a:prstGeom>
          </p:spPr>
        </p:pic>
        <p:grpSp>
          <p:nvGrpSpPr>
            <p:cNvPr id="25" name="Grupo 24"/>
            <p:cNvGrpSpPr/>
            <p:nvPr/>
          </p:nvGrpSpPr>
          <p:grpSpPr>
            <a:xfrm>
              <a:off x="3012917" y="4565830"/>
              <a:ext cx="287705" cy="273050"/>
              <a:chOff x="2259870" y="3817143"/>
              <a:chExt cx="287705" cy="273050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2259870" y="3817143"/>
                <a:ext cx="287705" cy="273050"/>
              </a:xfrm>
              <a:prstGeom prst="ellipse">
                <a:avLst/>
              </a:prstGeom>
              <a:gradFill flip="none" rotWithShape="1">
                <a:gsLst>
                  <a:gs pos="94700">
                    <a:srgbClr val="27519B"/>
                  </a:gs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2" name="Menos 21"/>
              <p:cNvSpPr/>
              <p:nvPr/>
            </p:nvSpPr>
            <p:spPr>
              <a:xfrm>
                <a:off x="2283319" y="3838572"/>
                <a:ext cx="240806" cy="230192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77" y="288627"/>
            <a:ext cx="1137938" cy="11379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85" y="73817"/>
            <a:ext cx="1706878" cy="161081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11" y="159652"/>
            <a:ext cx="1706878" cy="161081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 rot="5400000">
            <a:off x="10422632" y="1506606"/>
            <a:ext cx="1115292" cy="1115292"/>
            <a:chOff x="7062968" y="3126605"/>
            <a:chExt cx="1115292" cy="1115292"/>
          </a:xfrm>
          <a:scene3d>
            <a:camera prst="perspectiveContrastingLeftFacing"/>
            <a:lightRig rig="threePt" dir="t"/>
          </a:scene3d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968" y="3126605"/>
              <a:ext cx="810492" cy="810492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5368" y="3279005"/>
              <a:ext cx="810492" cy="810492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768" y="3431405"/>
              <a:ext cx="810492" cy="810492"/>
            </a:xfrm>
            <a:prstGeom prst="rect">
              <a:avLst/>
            </a:prstGeom>
          </p:spPr>
        </p:pic>
      </p:grpSp>
      <p:grpSp>
        <p:nvGrpSpPr>
          <p:cNvPr id="53" name="Grupo 52"/>
          <p:cNvGrpSpPr/>
          <p:nvPr/>
        </p:nvGrpSpPr>
        <p:grpSpPr>
          <a:xfrm>
            <a:off x="10311518" y="34666"/>
            <a:ext cx="1537389" cy="1523494"/>
            <a:chOff x="3986918" y="3126605"/>
            <a:chExt cx="1537389" cy="1523494"/>
          </a:xfrm>
        </p:grpSpPr>
        <p:sp>
          <p:nvSpPr>
            <p:cNvPr id="48" name="CuadroTexto 47"/>
            <p:cNvSpPr txBox="1"/>
            <p:nvPr/>
          </p:nvSpPr>
          <p:spPr>
            <a:xfrm>
              <a:off x="4162425" y="3126605"/>
              <a:ext cx="7296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>
                  <a:latin typeface="Hyper Viper Condensed Italic" pitchFamily="50" charset="0"/>
                </a:rPr>
                <a:t>A</a:t>
              </a:r>
              <a:endParaRPr lang="es-VE" sz="6000" dirty="0">
                <a:latin typeface="Hyper Viper Condensed Italic" pitchFamily="50" charset="0"/>
              </a:endParaRP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603469" y="3429265"/>
              <a:ext cx="7296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Hyper Viper Condensed Italic" pitchFamily="50" charset="0"/>
                </a:rPr>
                <a:t>P</a:t>
              </a:r>
              <a:endParaRPr lang="es-VE" sz="6000" dirty="0">
                <a:latin typeface="Hyper Viper Condensed Italic" pitchFamily="50" charset="0"/>
              </a:endParaRP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986918" y="3634436"/>
              <a:ext cx="7296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Hyper Viper Condensed Italic" pitchFamily="50" charset="0"/>
                </a:rPr>
                <a:t>P</a:t>
              </a:r>
              <a:endParaRPr lang="es-VE" sz="6000" dirty="0">
                <a:latin typeface="Hyper Viper Condensed Italic" pitchFamily="50" charset="0"/>
              </a:endParaRPr>
            </a:p>
          </p:txBody>
        </p:sp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450" y="3466252"/>
              <a:ext cx="336368" cy="336368"/>
            </a:xfrm>
            <a:prstGeom prst="rect">
              <a:avLst/>
            </a:prstGeom>
          </p:spPr>
        </p:pic>
        <p:sp>
          <p:nvSpPr>
            <p:cNvPr id="52" name="CuadroTexto 51"/>
            <p:cNvSpPr txBox="1"/>
            <p:nvPr/>
          </p:nvSpPr>
          <p:spPr>
            <a:xfrm>
              <a:off x="4483637" y="4136880"/>
              <a:ext cx="104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>
                  <a:latin typeface="Hyper Viper Condensed Italic" pitchFamily="50" charset="0"/>
                </a:rPr>
                <a:t>2020</a:t>
              </a:r>
              <a:endParaRPr lang="es-VE" sz="2400" dirty="0">
                <a:latin typeface="Hyper Viper Condensed Italic" pitchFamily="50" charset="0"/>
              </a:endParaRPr>
            </a:p>
          </p:txBody>
        </p:sp>
      </p:grpSp>
      <p:pic>
        <p:nvPicPr>
          <p:cNvPr id="54" name="Imagen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05" y="1914483"/>
            <a:ext cx="1434832" cy="1143002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05" y="3193399"/>
            <a:ext cx="1434832" cy="1143002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05" y="4585955"/>
            <a:ext cx="1434832" cy="1143002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46" y="4592957"/>
            <a:ext cx="1434832" cy="1143002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14" y="1914483"/>
            <a:ext cx="1434832" cy="1143002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84" y="331887"/>
            <a:ext cx="1012980" cy="806950"/>
          </a:xfrm>
          <a:prstGeom prst="rect">
            <a:avLst/>
          </a:prstGeom>
        </p:spPr>
      </p:pic>
      <p:grpSp>
        <p:nvGrpSpPr>
          <p:cNvPr id="64" name="Grupo 63"/>
          <p:cNvGrpSpPr/>
          <p:nvPr/>
        </p:nvGrpSpPr>
        <p:grpSpPr>
          <a:xfrm>
            <a:off x="8982074" y="3384006"/>
            <a:ext cx="1592958" cy="1730028"/>
            <a:chOff x="8982074" y="3384006"/>
            <a:chExt cx="1592958" cy="1730028"/>
          </a:xfrm>
        </p:grpSpPr>
        <p:sp>
          <p:nvSpPr>
            <p:cNvPr id="61" name="Rectángulo 60"/>
            <p:cNvSpPr/>
            <p:nvPr/>
          </p:nvSpPr>
          <p:spPr>
            <a:xfrm>
              <a:off x="8982075" y="3384006"/>
              <a:ext cx="1592957" cy="1724684"/>
            </a:xfrm>
            <a:prstGeom prst="rect">
              <a:avLst/>
            </a:prstGeom>
            <a:gradFill>
              <a:gsLst>
                <a:gs pos="47000">
                  <a:srgbClr val="FFFF00"/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5000">
                  <a:schemeClr val="accent4">
                    <a:lumMod val="60000"/>
                    <a:lumOff val="40000"/>
                  </a:schemeClr>
                </a:gs>
                <a:gs pos="97000">
                  <a:schemeClr val="accent4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357" y="3402952"/>
              <a:ext cx="1304393" cy="1039093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385" y="3428532"/>
              <a:ext cx="336368" cy="336368"/>
            </a:xfrm>
            <a:prstGeom prst="rect">
              <a:avLst/>
            </a:prstGeom>
          </p:spPr>
        </p:pic>
        <p:sp>
          <p:nvSpPr>
            <p:cNvPr id="63" name="Rectángulo 62"/>
            <p:cNvSpPr/>
            <p:nvPr/>
          </p:nvSpPr>
          <p:spPr>
            <a:xfrm>
              <a:off x="8982074" y="4375370"/>
              <a:ext cx="159295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VE" sz="1400" dirty="0" smtClean="0">
                  <a:solidFill>
                    <a:schemeClr val="accent5">
                      <a:lumMod val="75000"/>
                    </a:schemeClr>
                  </a:solidFill>
                  <a:latin typeface="Hyper Viper Condensed Italic" pitchFamily="50" charset="0"/>
                </a:rPr>
                <a:t>Análisis </a:t>
              </a:r>
              <a:r>
                <a:rPr lang="es-VE" sz="1400" dirty="0">
                  <a:solidFill>
                    <a:schemeClr val="accent5">
                      <a:lumMod val="75000"/>
                    </a:schemeClr>
                  </a:solidFill>
                  <a:latin typeface="Hyper Viper Condensed Italic" pitchFamily="50" charset="0"/>
                </a:rPr>
                <a:t>Presupuesto </a:t>
              </a:r>
              <a:r>
                <a:rPr lang="es-VE" sz="1400" dirty="0" smtClean="0">
                  <a:solidFill>
                    <a:schemeClr val="accent5">
                      <a:lumMod val="75000"/>
                    </a:schemeClr>
                  </a:solidFill>
                  <a:latin typeface="Hyper Viper Condensed Italic" pitchFamily="50" charset="0"/>
                </a:rPr>
                <a:t>Planificación</a:t>
              </a:r>
              <a:endParaRPr lang="es-VE" sz="1400" dirty="0">
                <a:solidFill>
                  <a:schemeClr val="accent5">
                    <a:lumMod val="75000"/>
                  </a:schemeClr>
                </a:solidFill>
                <a:latin typeface="Hyper Viper Condensed Italic" pitchFamily="50" charset="0"/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54048" y="3186400"/>
            <a:ext cx="1852808" cy="1852808"/>
            <a:chOff x="1347592" y="4074556"/>
            <a:chExt cx="1852808" cy="1852808"/>
          </a:xfrm>
        </p:grpSpPr>
        <p:grpSp>
          <p:nvGrpSpPr>
            <p:cNvPr id="31" name="Grupo 30"/>
            <p:cNvGrpSpPr/>
            <p:nvPr/>
          </p:nvGrpSpPr>
          <p:grpSpPr>
            <a:xfrm>
              <a:off x="1347592" y="4074556"/>
              <a:ext cx="1852808" cy="1852808"/>
              <a:chOff x="1347592" y="4074556"/>
              <a:chExt cx="1852808" cy="1852808"/>
            </a:xfrm>
          </p:grpSpPr>
          <p:pic>
            <p:nvPicPr>
              <p:cNvPr id="43" name="Imagen 42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592" y="4074556"/>
                <a:ext cx="1852808" cy="1852808"/>
              </a:xfrm>
              <a:prstGeom prst="rect">
                <a:avLst/>
              </a:prstGeom>
            </p:spPr>
          </p:pic>
          <p:grpSp>
            <p:nvGrpSpPr>
              <p:cNvPr id="44" name="Grupo 43"/>
              <p:cNvGrpSpPr/>
              <p:nvPr/>
            </p:nvGrpSpPr>
            <p:grpSpPr>
              <a:xfrm>
                <a:off x="1619991" y="4488024"/>
                <a:ext cx="1309823" cy="979714"/>
                <a:chOff x="5560109" y="4421678"/>
                <a:chExt cx="2390775" cy="1905000"/>
              </a:xfrm>
            </p:grpSpPr>
            <p:pic>
              <p:nvPicPr>
                <p:cNvPr id="45" name="Imagen 44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0109" y="4421678"/>
                  <a:ext cx="2390775" cy="1905000"/>
                </a:xfrm>
                <a:prstGeom prst="rect">
                  <a:avLst/>
                </a:prstGeom>
              </p:spPr>
            </p:pic>
            <p:pic>
              <p:nvPicPr>
                <p:cNvPr id="47" name="Imagen 4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079" y="5628529"/>
                  <a:ext cx="506120" cy="471229"/>
                </a:xfrm>
                <a:prstGeom prst="rect">
                  <a:avLst/>
                </a:prstGeom>
              </p:spPr>
            </p:pic>
          </p:grpSp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334" y="5000960"/>
              <a:ext cx="405980" cy="438770"/>
            </a:xfrm>
            <a:prstGeom prst="rect">
              <a:avLst/>
            </a:prstGeom>
          </p:spPr>
        </p:pic>
      </p:grpSp>
      <p:grpSp>
        <p:nvGrpSpPr>
          <p:cNvPr id="68" name="Grupo 67"/>
          <p:cNvGrpSpPr/>
          <p:nvPr/>
        </p:nvGrpSpPr>
        <p:grpSpPr>
          <a:xfrm>
            <a:off x="205091" y="1966413"/>
            <a:ext cx="1219048" cy="1219048"/>
            <a:chOff x="342252" y="2310319"/>
            <a:chExt cx="1219048" cy="1219048"/>
          </a:xfrm>
        </p:grpSpPr>
        <p:grpSp>
          <p:nvGrpSpPr>
            <p:cNvPr id="29" name="Grupo 28"/>
            <p:cNvGrpSpPr/>
            <p:nvPr/>
          </p:nvGrpSpPr>
          <p:grpSpPr>
            <a:xfrm>
              <a:off x="342252" y="2310319"/>
              <a:ext cx="1219048" cy="1219048"/>
              <a:chOff x="3895057" y="2357402"/>
              <a:chExt cx="1219048" cy="1219048"/>
            </a:xfrm>
          </p:grpSpPr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5057" y="2357402"/>
                <a:ext cx="1219048" cy="1219048"/>
              </a:xfrm>
              <a:prstGeom prst="rect">
                <a:avLst/>
              </a:prstGeom>
            </p:spPr>
          </p:pic>
          <p:grpSp>
            <p:nvGrpSpPr>
              <p:cNvPr id="36" name="Grupo 35"/>
              <p:cNvGrpSpPr/>
              <p:nvPr/>
            </p:nvGrpSpPr>
            <p:grpSpPr>
              <a:xfrm>
                <a:off x="4164772" y="2821804"/>
                <a:ext cx="687146" cy="609602"/>
                <a:chOff x="2483282" y="3821624"/>
                <a:chExt cx="681960" cy="683405"/>
              </a:xfrm>
            </p:grpSpPr>
            <p:pic>
              <p:nvPicPr>
                <p:cNvPr id="15" name="Imagen 14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84678" y="4163383"/>
                  <a:ext cx="337521" cy="341291"/>
                </a:xfrm>
                <a:prstGeom prst="rect">
                  <a:avLst/>
                </a:prstGeom>
              </p:spPr>
            </p:pic>
            <p:pic>
              <p:nvPicPr>
                <p:cNvPr id="32" name="Imagen 31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3595" y="4163383"/>
                  <a:ext cx="341646" cy="341646"/>
                </a:xfrm>
                <a:prstGeom prst="rect">
                  <a:avLst/>
                </a:prstGeom>
              </p:spPr>
            </p:pic>
            <p:pic>
              <p:nvPicPr>
                <p:cNvPr id="33" name="Imagen 32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3282" y="3821625"/>
                  <a:ext cx="333396" cy="341758"/>
                </a:xfrm>
                <a:prstGeom prst="rect">
                  <a:avLst/>
                </a:prstGeom>
              </p:spPr>
            </p:pic>
            <p:pic>
              <p:nvPicPr>
                <p:cNvPr id="34" name="Imagen 33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3596" y="3821624"/>
                  <a:ext cx="341646" cy="341403"/>
                </a:xfrm>
                <a:prstGeom prst="rect">
                  <a:avLst/>
                </a:prstGeom>
              </p:spPr>
            </p:pic>
          </p:grpSp>
        </p:grp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3" y="2795584"/>
              <a:ext cx="539430" cy="429716"/>
            </a:xfrm>
            <a:prstGeom prst="rect">
              <a:avLst/>
            </a:prstGeom>
          </p:spPr>
        </p:pic>
      </p:grpSp>
      <p:grpSp>
        <p:nvGrpSpPr>
          <p:cNvPr id="84" name="Grupo 83"/>
          <p:cNvGrpSpPr/>
          <p:nvPr/>
        </p:nvGrpSpPr>
        <p:grpSpPr>
          <a:xfrm>
            <a:off x="303063" y="5288234"/>
            <a:ext cx="1219048" cy="1219048"/>
            <a:chOff x="303063" y="5288234"/>
            <a:chExt cx="1219048" cy="1219048"/>
          </a:xfrm>
        </p:grpSpPr>
        <p:grpSp>
          <p:nvGrpSpPr>
            <p:cNvPr id="69" name="Grupo 68"/>
            <p:cNvGrpSpPr/>
            <p:nvPr/>
          </p:nvGrpSpPr>
          <p:grpSpPr>
            <a:xfrm>
              <a:off x="303063" y="5288234"/>
              <a:ext cx="1219048" cy="1219048"/>
              <a:chOff x="3816219" y="3059384"/>
              <a:chExt cx="1219048" cy="1219048"/>
            </a:xfrm>
          </p:grpSpPr>
          <p:pic>
            <p:nvPicPr>
              <p:cNvPr id="70" name="Imagen 69"/>
              <p:cNvPicPr>
                <a:picLocks noChangeAspect="1"/>
              </p:cNvPicPr>
              <p:nvPr/>
            </p:nvPicPr>
            <p:blipFill>
              <a:blip r:embed="rId1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219" y="3059384"/>
                <a:ext cx="1219048" cy="1219048"/>
              </a:xfrm>
              <a:prstGeom prst="rect">
                <a:avLst/>
              </a:prstGeom>
            </p:spPr>
          </p:pic>
          <p:grpSp>
            <p:nvGrpSpPr>
              <p:cNvPr id="72" name="Grupo 71"/>
              <p:cNvGrpSpPr>
                <a:grpSpLocks noChangeAspect="1"/>
              </p:cNvGrpSpPr>
              <p:nvPr/>
            </p:nvGrpSpPr>
            <p:grpSpPr>
              <a:xfrm>
                <a:off x="4624069" y="3853207"/>
                <a:ext cx="274320" cy="274320"/>
                <a:chOff x="5260405" y="2689786"/>
                <a:chExt cx="640080" cy="640080"/>
              </a:xfrm>
            </p:grpSpPr>
            <p:sp>
              <p:nvSpPr>
                <p:cNvPr id="74" name="Elipse 73"/>
                <p:cNvSpPr/>
                <p:nvPr/>
              </p:nvSpPr>
              <p:spPr>
                <a:xfrm>
                  <a:off x="5260405" y="2689786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75" name="Elipse 74"/>
                <p:cNvSpPr>
                  <a:spLocks noChangeAspect="1"/>
                </p:cNvSpPr>
                <p:nvPr/>
              </p:nvSpPr>
              <p:spPr>
                <a:xfrm>
                  <a:off x="5313745" y="2743126"/>
                  <a:ext cx="533400" cy="533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76" name="Más 75"/>
                <p:cNvSpPr/>
                <p:nvPr/>
              </p:nvSpPr>
              <p:spPr>
                <a:xfrm>
                  <a:off x="5351844" y="2781225"/>
                  <a:ext cx="457200" cy="457200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pic>
            <p:nvPicPr>
              <p:cNvPr id="73" name="Imagen 7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773" y="3504833"/>
                <a:ext cx="349616" cy="325514"/>
              </a:xfrm>
              <a:prstGeom prst="rect">
                <a:avLst/>
              </a:prstGeom>
            </p:spPr>
          </p:pic>
        </p:grpSp>
        <p:pic>
          <p:nvPicPr>
            <p:cNvPr id="82" name="Imagen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56" y="5735959"/>
              <a:ext cx="539430" cy="429716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2800179" y="5335352"/>
            <a:ext cx="1219048" cy="1219048"/>
            <a:chOff x="2800179" y="5335352"/>
            <a:chExt cx="1219048" cy="1219048"/>
          </a:xfrm>
        </p:grpSpPr>
        <p:grpSp>
          <p:nvGrpSpPr>
            <p:cNvPr id="81" name="Grupo 80"/>
            <p:cNvGrpSpPr/>
            <p:nvPr/>
          </p:nvGrpSpPr>
          <p:grpSpPr>
            <a:xfrm>
              <a:off x="2800179" y="5335352"/>
              <a:ext cx="1219048" cy="1219048"/>
              <a:chOff x="2800179" y="5335352"/>
              <a:chExt cx="1219048" cy="1219048"/>
            </a:xfrm>
          </p:grpSpPr>
          <p:pic>
            <p:nvPicPr>
              <p:cNvPr id="77" name="Imagen 76"/>
              <p:cNvPicPr>
                <a:picLocks noChangeAspect="1"/>
              </p:cNvPicPr>
              <p:nvPr/>
            </p:nvPicPr>
            <p:blipFill>
              <a:blip r:embed="rId1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0179" y="5335352"/>
                <a:ext cx="1219048" cy="1219048"/>
              </a:xfrm>
              <a:prstGeom prst="rect">
                <a:avLst/>
              </a:prstGeom>
            </p:spPr>
          </p:pic>
          <p:pic>
            <p:nvPicPr>
              <p:cNvPr id="79" name="Imagen 7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2733" y="5780801"/>
                <a:ext cx="349616" cy="325514"/>
              </a:xfrm>
              <a:prstGeom prst="rect">
                <a:avLst/>
              </a:prstGeom>
            </p:spPr>
          </p:pic>
          <p:pic>
            <p:nvPicPr>
              <p:cNvPr id="80" name="Imagen 79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023" y="6132114"/>
                <a:ext cx="521704" cy="289712"/>
              </a:xfrm>
              <a:prstGeom prst="rect">
                <a:avLst/>
              </a:prstGeom>
            </p:spPr>
          </p:pic>
        </p:grp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9803" y="5777119"/>
              <a:ext cx="539430" cy="429716"/>
            </a:xfrm>
            <a:prstGeom prst="rect">
              <a:avLst/>
            </a:prstGeom>
          </p:spPr>
        </p:pic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33" y="3314205"/>
            <a:ext cx="1304393" cy="10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7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15947</TotalTime>
  <Words>25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Contour Generator</vt:lpstr>
      <vt:lpstr>Hyper Viper Condensed Italic</vt:lpstr>
      <vt:lpstr>Hyper Viper Expanded</vt:lpstr>
      <vt:lpstr>Russo One</vt:lpstr>
      <vt:lpstr>Vermin Vibes Roundhouse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Roza Pedreira</dc:creator>
  <cp:lastModifiedBy>Jaime Roza Pedreira</cp:lastModifiedBy>
  <cp:revision>105</cp:revision>
  <dcterms:created xsi:type="dcterms:W3CDTF">2020-04-20T18:55:16Z</dcterms:created>
  <dcterms:modified xsi:type="dcterms:W3CDTF">2020-06-02T17:07:08Z</dcterms:modified>
</cp:coreProperties>
</file>