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Rozran</a:t>
            </a:r>
            <a:endParaRPr lang="en-US" dirty="0" smtClean="0"/>
          </a:p>
          <a:p>
            <a:r>
              <a:rPr lang="en-US" dirty="0" smtClean="0"/>
              <a:t>MAT 7500 – Statistical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happening?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really not sure</a:t>
            </a:r>
            <a:r>
              <a:rPr lang="is-IS" dirty="0" smtClean="0"/>
              <a:t>… Is it...</a:t>
            </a:r>
            <a:endParaRPr lang="en-US" dirty="0" smtClean="0"/>
          </a:p>
          <a:p>
            <a:r>
              <a:rPr lang="is-IS" dirty="0" smtClean="0"/>
              <a:t>… a</a:t>
            </a:r>
            <a:r>
              <a:rPr lang="en-US" dirty="0" smtClean="0"/>
              <a:t>n error in my code? </a:t>
            </a:r>
          </a:p>
          <a:p>
            <a:r>
              <a:rPr lang="is-IS" dirty="0" smtClean="0"/>
              <a:t>… t</a:t>
            </a:r>
            <a:r>
              <a:rPr lang="en-US" dirty="0" smtClean="0"/>
              <a:t>hat perhaps I haven’t used big enough intervals?</a:t>
            </a:r>
          </a:p>
          <a:p>
            <a:r>
              <a:rPr lang="is-IS" dirty="0" smtClean="0"/>
              <a:t>… that it actually working properly?</a:t>
            </a:r>
            <a:r>
              <a:rPr lang="en-US" dirty="0" smtClean="0"/>
              <a:t> Perhaps</a:t>
            </a:r>
            <a:r>
              <a:rPr lang="is-IS" dirty="0" smtClean="0"/>
              <a:t>… </a:t>
            </a:r>
            <a:endParaRPr lang="en-US" dirty="0" smtClean="0"/>
          </a:p>
          <a:p>
            <a:pPr lvl="1"/>
            <a:r>
              <a:rPr lang="en-US" dirty="0" smtClean="0"/>
              <a:t>The light has minimal impact on travel times overall</a:t>
            </a:r>
          </a:p>
          <a:p>
            <a:pPr lvl="1"/>
            <a:r>
              <a:rPr lang="en-US" dirty="0" smtClean="0"/>
              <a:t>While one car may experience much longer times depending on the light timing strategy, the average time spent by ALL cars will not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passing an entire data frame into multiple functions – this is probably slowing me down AND can be improved</a:t>
            </a:r>
          </a:p>
          <a:p>
            <a:r>
              <a:rPr lang="en-US" dirty="0" smtClean="0"/>
              <a:t>More research to see if there is an error in my code or these results are valid</a:t>
            </a:r>
          </a:p>
          <a:p>
            <a:r>
              <a:rPr lang="en-US" dirty="0" smtClean="0"/>
              <a:t>Other, smarter light strategies</a:t>
            </a:r>
          </a:p>
          <a:p>
            <a:pPr lvl="1"/>
            <a:r>
              <a:rPr lang="en-US" dirty="0" smtClean="0"/>
              <a:t>Look at the ratios of cars in the competing queues to see which needs green more</a:t>
            </a:r>
          </a:p>
          <a:p>
            <a:pPr lvl="1"/>
            <a:r>
              <a:rPr lang="en-US" dirty="0" smtClean="0"/>
              <a:t>More checks down range to anticipate cars coming</a:t>
            </a:r>
          </a:p>
          <a:p>
            <a:pPr lvl="1"/>
            <a:r>
              <a:rPr lang="en-US" dirty="0" smtClean="0"/>
              <a:t>Combination strategies using timers and/or other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traffic lights are stupid</a:t>
            </a:r>
          </a:p>
          <a:p>
            <a:r>
              <a:rPr lang="en-US" dirty="0" smtClean="0"/>
              <a:t>The operate on timers with limited ability to change behavior</a:t>
            </a:r>
          </a:p>
          <a:p>
            <a:r>
              <a:rPr lang="en-US" dirty="0" smtClean="0"/>
              <a:t>Examples of the stupid lights:</a:t>
            </a:r>
          </a:p>
          <a:p>
            <a:pPr lvl="1"/>
            <a:r>
              <a:rPr lang="en-US" dirty="0" smtClean="0"/>
              <a:t>Sitting at a red light when no one is coming in any other direction</a:t>
            </a:r>
          </a:p>
          <a:p>
            <a:pPr lvl="1"/>
            <a:r>
              <a:rPr lang="en-US" dirty="0" smtClean="0"/>
              <a:t>Waiting in gridlocked traffic due to lights being greenlighted in the wrong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mile stretch of road</a:t>
            </a:r>
          </a:p>
          <a:p>
            <a:r>
              <a:rPr lang="en-US" dirty="0" smtClean="0"/>
              <a:t>Traffic light at the ¾ mile mark</a:t>
            </a:r>
          </a:p>
          <a:p>
            <a:r>
              <a:rPr lang="en-US" dirty="0" smtClean="0"/>
              <a:t>No cars on the road to begin</a:t>
            </a:r>
          </a:p>
          <a:p>
            <a:r>
              <a:rPr lang="en-US" dirty="0" smtClean="0"/>
              <a:t>Cars must maintain 2 second cushion </a:t>
            </a:r>
          </a:p>
          <a:p>
            <a:r>
              <a:rPr lang="en-US" dirty="0" smtClean="0"/>
              <a:t>35 mph speed-limit on this road</a:t>
            </a:r>
          </a:p>
          <a:p>
            <a:r>
              <a:rPr lang="en-US" dirty="0"/>
              <a:t>Each iteration represents one second</a:t>
            </a:r>
          </a:p>
          <a:p>
            <a:r>
              <a:rPr lang="en-US" dirty="0" smtClean="0"/>
              <a:t>Each simulation lasts for one hour (3600 </a:t>
            </a:r>
            <a:r>
              <a:rPr lang="en-US" dirty="0" smtClean="0"/>
              <a:t>seconds/iterations)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Can a car be added?</a:t>
            </a:r>
          </a:p>
          <a:p>
            <a:pPr lvl="1"/>
            <a:r>
              <a:rPr lang="en-US" dirty="0" smtClean="0"/>
              <a:t>If there is enough padding (2 seconds), try to add a car</a:t>
            </a:r>
          </a:p>
          <a:p>
            <a:r>
              <a:rPr lang="en-US" dirty="0" smtClean="0"/>
              <a:t>Step 2: Is a car added?</a:t>
            </a:r>
          </a:p>
          <a:p>
            <a:pPr lvl="1"/>
            <a:r>
              <a:rPr lang="en-US" dirty="0" smtClean="0"/>
              <a:t>Take a random sample from a uniform distribution</a:t>
            </a:r>
          </a:p>
          <a:p>
            <a:pPr lvl="1"/>
            <a:r>
              <a:rPr lang="en-US" dirty="0" smtClean="0"/>
              <a:t>Add a car if the sample is less than or equal to the threshold</a:t>
            </a:r>
          </a:p>
          <a:p>
            <a:pPr lvl="2"/>
            <a:r>
              <a:rPr lang="en-US" dirty="0" smtClean="0"/>
              <a:t>A maximum speed is assigned to each car by randomly sampling from a normal distribution centered around 35 mph</a:t>
            </a:r>
          </a:p>
          <a:p>
            <a:pPr lvl="2"/>
            <a:r>
              <a:rPr lang="en-US" dirty="0" smtClean="0"/>
              <a:t>Current speed is determined in the next step and depends on parameters of the car in front (if there is one)</a:t>
            </a:r>
          </a:p>
          <a:p>
            <a:pPr lvl="2"/>
            <a:r>
              <a:rPr lang="en-US" dirty="0" smtClean="0"/>
              <a:t>Position is initialized at 0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6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7"/>
            <a:ext cx="8946541" cy="4692127"/>
          </a:xfrm>
        </p:spPr>
        <p:txBody>
          <a:bodyPr>
            <a:normAutofit/>
          </a:bodyPr>
          <a:lstStyle/>
          <a:p>
            <a:r>
              <a:rPr lang="en-US" dirty="0"/>
              <a:t>Step 3: What should the speed of each car be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Current speed (for this second) is determined based on:</a:t>
            </a:r>
          </a:p>
          <a:p>
            <a:pPr lvl="2"/>
            <a:r>
              <a:rPr lang="en-US" dirty="0" smtClean="0"/>
              <a:t>Speed of the car in front</a:t>
            </a:r>
          </a:p>
          <a:p>
            <a:pPr lvl="2"/>
            <a:r>
              <a:rPr lang="en-US" dirty="0" smtClean="0"/>
              <a:t>Seconds of padding between cars</a:t>
            </a:r>
          </a:p>
          <a:p>
            <a:pPr lvl="2"/>
            <a:r>
              <a:rPr lang="en-US" dirty="0" smtClean="0"/>
              <a:t>Color of the light</a:t>
            </a:r>
          </a:p>
          <a:p>
            <a:pPr lvl="2"/>
            <a:r>
              <a:rPr lang="en-US" dirty="0" smtClean="0"/>
              <a:t>Position of car in relation to light</a:t>
            </a:r>
          </a:p>
          <a:p>
            <a:r>
              <a:rPr lang="en-US" dirty="0" smtClean="0"/>
              <a:t>Step 4: Move the cars based on their current speed</a:t>
            </a:r>
          </a:p>
          <a:p>
            <a:r>
              <a:rPr lang="en-US" dirty="0" smtClean="0"/>
              <a:t>Step 5: Update the status of the light</a:t>
            </a:r>
          </a:p>
          <a:p>
            <a:pPr lvl="1"/>
            <a:r>
              <a:rPr lang="en-US" dirty="0" smtClean="0"/>
              <a:t>Light is updated depending on how long it has been in current state</a:t>
            </a:r>
          </a:p>
          <a:p>
            <a:pPr lvl="1"/>
            <a:r>
              <a:rPr lang="en-US" dirty="0" smtClean="0"/>
              <a:t>If it is green, change to yellow</a:t>
            </a:r>
          </a:p>
          <a:p>
            <a:pPr lvl="1"/>
            <a:r>
              <a:rPr lang="en-US" dirty="0" smtClean="0"/>
              <a:t>If it is yellow, change to red,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simulation was run multiple times varying the number of cars per minute and the length of the green light</a:t>
            </a:r>
          </a:p>
          <a:p>
            <a:r>
              <a:rPr lang="en-US" dirty="0" smtClean="0"/>
              <a:t>It takes FOREVER</a:t>
            </a:r>
            <a:r>
              <a:rPr lang="is-IS" dirty="0" smtClean="0"/>
              <a:t>… </a:t>
            </a:r>
            <a:endParaRPr lang="en-US" dirty="0" smtClean="0"/>
          </a:p>
          <a:p>
            <a:r>
              <a:rPr lang="en-US" dirty="0" smtClean="0"/>
              <a:t>Cars per Second levels (originally I had more, but the simulation took over 2 hours to run):</a:t>
            </a:r>
          </a:p>
          <a:p>
            <a:pPr lvl="1"/>
            <a:r>
              <a:rPr lang="en-US" dirty="0" smtClean="0"/>
              <a:t>1, 10, 20, 30, 40, 50, 60</a:t>
            </a:r>
          </a:p>
          <a:p>
            <a:r>
              <a:rPr lang="en-US" dirty="0" smtClean="0"/>
              <a:t>Length of Light levels (seconds) (same deal here with scaling back):</a:t>
            </a:r>
          </a:p>
          <a:p>
            <a:pPr lvl="1"/>
            <a:r>
              <a:rPr lang="en-US" dirty="0" smtClean="0"/>
              <a:t>15, 45, 75, 105, 135, 165, 195, 225, 255, 285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Results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 are totally uninteresting</a:t>
            </a:r>
          </a:p>
          <a:p>
            <a:r>
              <a:rPr lang="is-IS" dirty="0" smtClean="0"/>
              <a:t>Varying the length of the light has no effect whatsoever on the average time spent in the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69" y="3178692"/>
            <a:ext cx="7573384" cy="36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(continued)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50" y="1210239"/>
            <a:ext cx="7131274" cy="56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13000"/>
            <a:ext cx="6553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596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Simulating Traffic</vt:lpstr>
      <vt:lpstr>The Problem</vt:lpstr>
      <vt:lpstr>The Simulation Set-Up</vt:lpstr>
      <vt:lpstr>The Simulation</vt:lpstr>
      <vt:lpstr>The Simulation (continued)</vt:lpstr>
      <vt:lpstr>Running the Simulation</vt:lpstr>
      <vt:lpstr>And the Results…</vt:lpstr>
      <vt:lpstr>The Results (continued)</vt:lpstr>
      <vt:lpstr>The Results (continued)</vt:lpstr>
      <vt:lpstr>Why is this happening?</vt:lpstr>
      <vt:lpstr>Potential Improvements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Traffic</dc:title>
  <dc:creator>Microsoft Office User</dc:creator>
  <cp:lastModifiedBy>Microsoft Office User</cp:lastModifiedBy>
  <cp:revision>9</cp:revision>
  <dcterms:created xsi:type="dcterms:W3CDTF">2017-04-30T23:43:57Z</dcterms:created>
  <dcterms:modified xsi:type="dcterms:W3CDTF">2017-05-01T22:36:38Z</dcterms:modified>
</cp:coreProperties>
</file>