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2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6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ło wektorowe z wyrazistymi kolorami">
            <a:extLst>
              <a:ext uri="{FF2B5EF4-FFF2-40B4-BE49-F238E27FC236}">
                <a16:creationId xmlns:a16="http://schemas.microsoft.com/office/drawing/2014/main" id="{3D0F133F-CD39-82BE-961B-A551BA4DEE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727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9412369-5938-82FE-8AE3-D93113D2A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78" y="744909"/>
            <a:ext cx="11916382" cy="3145855"/>
          </a:xfrm>
          <a:effectLst>
            <a:glow rad="254000">
              <a:schemeClr val="tx1"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r>
              <a:rPr lang="pl-PL" sz="7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Cymbergaj The Game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13AD25-C5E0-9408-679A-3A2673185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pl-PL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 Różycki</a:t>
            </a:r>
          </a:p>
        </p:txBody>
      </p:sp>
    </p:spTree>
    <p:extLst>
      <p:ext uri="{BB962C8B-B14F-4D97-AF65-F5344CB8AC3E}">
        <p14:creationId xmlns:p14="http://schemas.microsoft.com/office/powerpoint/2010/main" val="123868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Obraz zawierający Fotografia martwej natury, ciemne, sztuka&#10;&#10;Opis wygenerowany automatycznie">
            <a:extLst>
              <a:ext uri="{FF2B5EF4-FFF2-40B4-BE49-F238E27FC236}">
                <a16:creationId xmlns:a16="http://schemas.microsoft.com/office/drawing/2014/main" id="{2E0FC6AE-7CDC-6E54-2EFB-D1EB1E6B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56">
            <a:off x="6185005" y="3254034"/>
            <a:ext cx="4195385" cy="3146539"/>
          </a:xfrm>
          <a:prstGeom prst="rect">
            <a:avLst/>
          </a:prstGeom>
          <a:effectLst>
            <a:glow rad="63500">
              <a:schemeClr val="tx1">
                <a:alpha val="40000"/>
              </a:schemeClr>
            </a:glow>
          </a:effec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6423FF3-84A5-CAF2-FEBC-D79A92A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24"/>
            <a:ext cx="10515600" cy="1325563"/>
          </a:xfrm>
        </p:spPr>
        <p:txBody>
          <a:bodyPr/>
          <a:lstStyle/>
          <a:p>
            <a:r>
              <a:rPr lang="pl-PL" dirty="0"/>
              <a:t>Witaj w grze, która pozwoli ci: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6C7A4-F657-6EC2-FB5C-DA72F384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18"/>
            <a:ext cx="10515600" cy="4195763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pl-PL" dirty="0"/>
              <a:t>Zagrać ze znajomym w hokeja, nie wychodząc z domu!</a:t>
            </a:r>
          </a:p>
          <a:p>
            <a:pPr marL="0" indent="0">
              <a:buNone/>
            </a:pPr>
            <a:endParaRPr lang="pl-PL" dirty="0"/>
          </a:p>
        </p:txBody>
      </p:sp>
      <p:grpSp>
        <p:nvGrpSpPr>
          <p:cNvPr id="4" name="Group 1840">
            <a:extLst>
              <a:ext uri="{FF2B5EF4-FFF2-40B4-BE49-F238E27FC236}">
                <a16:creationId xmlns:a16="http://schemas.microsoft.com/office/drawing/2014/main" id="{F5ECE7D6-172A-4FF5-DFEC-07613CE77CD1}"/>
              </a:ext>
            </a:extLst>
          </p:cNvPr>
          <p:cNvGrpSpPr/>
          <p:nvPr/>
        </p:nvGrpSpPr>
        <p:grpSpPr>
          <a:xfrm rot="21332401">
            <a:off x="829798" y="2444454"/>
            <a:ext cx="5864083" cy="4049648"/>
            <a:chOff x="0" y="0"/>
            <a:chExt cx="4171188" cy="3244596"/>
          </a:xfrm>
        </p:grpSpPr>
        <p:pic>
          <p:nvPicPr>
            <p:cNvPr id="5" name="Picture 166">
              <a:extLst>
                <a:ext uri="{FF2B5EF4-FFF2-40B4-BE49-F238E27FC236}">
                  <a16:creationId xmlns:a16="http://schemas.microsoft.com/office/drawing/2014/main" id="{BBD9A6D9-4CEE-8600-1CDC-DAABADE3855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171188" cy="3244596"/>
            </a:xfrm>
            <a:prstGeom prst="rect">
              <a:avLst/>
            </a:prstGeom>
          </p:spPr>
        </p:pic>
        <p:pic>
          <p:nvPicPr>
            <p:cNvPr id="6" name="Picture 168">
              <a:extLst>
                <a:ext uri="{FF2B5EF4-FFF2-40B4-BE49-F238E27FC236}">
                  <a16:creationId xmlns:a16="http://schemas.microsoft.com/office/drawing/2014/main" id="{9338CB96-DC20-B320-AAFC-1337C12B040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29870" y="230378"/>
              <a:ext cx="3720846" cy="279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907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23FF3-84A5-CAF2-FEBC-D79A92A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24"/>
            <a:ext cx="10515600" cy="1325563"/>
          </a:xfrm>
        </p:spPr>
        <p:txBody>
          <a:bodyPr/>
          <a:lstStyle/>
          <a:p>
            <a:r>
              <a:rPr lang="pl-PL" dirty="0"/>
              <a:t>Witaj w grze, która pozwoli ci: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6C7A4-F657-6EC2-FB5C-DA72F384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118"/>
            <a:ext cx="10515600" cy="4195763"/>
          </a:xfrm>
        </p:spPr>
        <p:txBody>
          <a:bodyPr/>
          <a:lstStyle/>
          <a:p>
            <a:pPr marL="0" indent="0">
              <a:lnSpc>
                <a:spcPct val="250000"/>
              </a:lnSpc>
              <a:buNone/>
            </a:pPr>
            <a:r>
              <a:rPr lang="pl-PL" sz="2800">
                <a:solidFill>
                  <a:schemeClr val="bg1"/>
                </a:solidFill>
              </a:rPr>
              <a:t>Rozgrywać mecze na wielu arenach!</a:t>
            </a:r>
            <a:endParaRPr lang="pl-PL" sz="2800" dirty="0">
              <a:solidFill>
                <a:schemeClr val="bg1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9E060D4-A277-0FF2-C0EA-02BE6275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62" y="3055033"/>
            <a:ext cx="3471438" cy="2601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F3F12A14-F1B1-5770-42F9-008898EA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5" y="3055033"/>
            <a:ext cx="3461341" cy="2597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4A4EACB9-5A2B-C9FC-1E47-02E09379B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535" y="3055033"/>
            <a:ext cx="3471438" cy="25970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9922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423FF3-84A5-CAF2-FEBC-D79A92A9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24"/>
            <a:ext cx="10515600" cy="1325563"/>
          </a:xfrm>
        </p:spPr>
        <p:txBody>
          <a:bodyPr/>
          <a:lstStyle/>
          <a:p>
            <a:r>
              <a:rPr lang="pl-PL" dirty="0"/>
              <a:t>Sam ustalasz reguły!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B6C7A4-F657-6EC2-FB5C-DA72F384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78" y="1467587"/>
            <a:ext cx="11691025" cy="52483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lnSpc>
                <a:spcPct val="150000"/>
              </a:lnSpc>
              <a:buNone/>
            </a:pPr>
            <a:r>
              <a:rPr lang="pl-PL" sz="4400" dirty="0"/>
              <a:t>Wybór Areny!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4400" dirty="0"/>
              <a:t>Liczba goli!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sz="4400" dirty="0" err="1"/>
              <a:t>Boosty</a:t>
            </a:r>
            <a:r>
              <a:rPr lang="pl-PL" sz="4400" dirty="0"/>
              <a:t> na Arenie!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AD63918-E9FB-54ED-4416-1233F578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498" y="1750453"/>
            <a:ext cx="5293853" cy="3958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07689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21649E-B5E9-5860-60FA-AA276DD0801B}"/>
              </a:ext>
            </a:extLst>
          </p:cNvPr>
          <p:cNvSpPr txBox="1"/>
          <p:nvPr/>
        </p:nvSpPr>
        <p:spPr>
          <a:xfrm>
            <a:off x="937909" y="-222394"/>
            <a:ext cx="10501626" cy="1979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Schemat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Blokowy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Gry</a:t>
            </a: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w </a:t>
            </a:r>
            <a:r>
              <a:rPr lang="en-US" sz="4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Cymbergaja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Symbol zastępczy zawartości 3" descr="Obraz zawierający diagram, tekst, Plan, linia&#10;&#10;Opis wygenerowany automatycznie">
            <a:extLst>
              <a:ext uri="{FF2B5EF4-FFF2-40B4-BE49-F238E27FC236}">
                <a16:creationId xmlns:a16="http://schemas.microsoft.com/office/drawing/2014/main" id="{0515CB21-6E17-0435-730B-C04D3D1A8A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1741"/>
          <a:stretch/>
        </p:blipFill>
        <p:spPr>
          <a:xfrm>
            <a:off x="2217399" y="1757490"/>
            <a:ext cx="7595444" cy="4272642"/>
          </a:xfrm>
          <a:prstGeom prst="rect">
            <a:avLst/>
          </a:prstGeom>
          <a:effectLst>
            <a:glow rad="2286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5607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895781-4A9C-8040-35B3-21E97680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Przyszłe rozszerzenia Projektu: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8BFC437-8FEF-ABE8-8AD2-25E3E1CCC01B}"/>
              </a:ext>
            </a:extLst>
          </p:cNvPr>
          <p:cNvSpPr txBox="1"/>
          <p:nvPr/>
        </p:nvSpPr>
        <p:spPr>
          <a:xfrm>
            <a:off x="838200" y="3429000"/>
            <a:ext cx="4647901" cy="258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Dodanie Sztucznej Inteligencji do grania z graczem.</a:t>
            </a:r>
          </a:p>
          <a:p>
            <a:pPr marL="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Dodanie poziomów trudności dla Sztucznej Inteligencji.</a:t>
            </a:r>
          </a:p>
          <a:p>
            <a:pPr marL="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Zmiany tekstur dla krążków, jako premia za zwycięstwa.</a:t>
            </a:r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F43188FD-F61C-4D59-9459-319BFB2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255" y="0"/>
            <a:ext cx="6397745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60AC3FF9-EB0C-48D0-BA7C-CE7C190E1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94256" y="0"/>
            <a:ext cx="6397744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Ai - Free technology icons">
            <a:extLst>
              <a:ext uri="{FF2B5EF4-FFF2-40B4-BE49-F238E27FC236}">
                <a16:creationId xmlns:a16="http://schemas.microsoft.com/office/drawing/2014/main" id="{5CA68218-5BEF-9769-2F87-0769597F9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" b="-2"/>
          <a:stretch/>
        </p:blipFill>
        <p:spPr bwMode="auto">
          <a:xfrm>
            <a:off x="6626806" y="1020267"/>
            <a:ext cx="4817466" cy="48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7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2A7B71-0755-1792-7380-D0187CFD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0248"/>
            <a:ext cx="10515600" cy="1325563"/>
          </a:xfrm>
        </p:spPr>
        <p:txBody>
          <a:bodyPr/>
          <a:lstStyle/>
          <a:p>
            <a:pPr algn="ctr"/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C05D4C-2824-14E2-5984-87B6E620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3640295"/>
            <a:ext cx="10515600" cy="41957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Jakub Różycki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D06E5-92C3-F856-B7F3-46BF29BF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764" y="338168"/>
            <a:ext cx="8546471" cy="1327596"/>
          </a:xfrm>
          <a:prstGeom prst="rect">
            <a:avLst/>
          </a:prstGeom>
          <a:noFill/>
          <a:effectLst>
            <a:glow rad="228600">
              <a:schemeClr val="tx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880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91</Words>
  <Application>Microsoft Office PowerPoint</Application>
  <PresentationFormat>Panoramiczny</PresentationFormat>
  <Paragraphs>18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AvenirNext LT Pro Medium</vt:lpstr>
      <vt:lpstr>BlockprintVTI</vt:lpstr>
      <vt:lpstr>Cymbergaj The Game</vt:lpstr>
      <vt:lpstr>Witaj w grze, która pozwoli ci:</vt:lpstr>
      <vt:lpstr>Witaj w grze, która pozwoli ci:</vt:lpstr>
      <vt:lpstr>Sam ustalasz reguły!</vt:lpstr>
      <vt:lpstr>Prezentacja programu PowerPoint</vt:lpstr>
      <vt:lpstr>Przyszłe rozszerzenia Projektu: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Roz</dc:creator>
  <cp:lastModifiedBy>Jakub Roz</cp:lastModifiedBy>
  <cp:revision>6</cp:revision>
  <dcterms:created xsi:type="dcterms:W3CDTF">2024-06-14T09:21:55Z</dcterms:created>
  <dcterms:modified xsi:type="dcterms:W3CDTF">2024-06-14T09:57:10Z</dcterms:modified>
</cp:coreProperties>
</file>