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34AAE-AC9B-4A94-A388-A1118CCB90CE}" v="2" dt="2024-03-14T06:03:41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Laudiano" userId="fe711d1132bef891" providerId="LiveId" clId="{D2834AAE-AC9B-4A94-A388-A1118CCB90CE}"/>
    <pc:docChg chg="modSld">
      <pc:chgData name="Alex Laudiano" userId="fe711d1132bef891" providerId="LiveId" clId="{D2834AAE-AC9B-4A94-A388-A1118CCB90CE}" dt="2024-03-14T06:02:49.850" v="0"/>
      <pc:docMkLst>
        <pc:docMk/>
      </pc:docMkLst>
      <pc:sldChg chg="addSp">
        <pc:chgData name="Alex Laudiano" userId="fe711d1132bef891" providerId="LiveId" clId="{D2834AAE-AC9B-4A94-A388-A1118CCB90CE}" dt="2024-03-14T06:02:49.850" v="0"/>
        <pc:sldMkLst>
          <pc:docMk/>
          <pc:sldMk cId="3507035206" sldId="257"/>
        </pc:sldMkLst>
        <pc:graphicFrameChg chg="add">
          <ac:chgData name="Alex Laudiano" userId="fe711d1132bef891" providerId="LiveId" clId="{D2834AAE-AC9B-4A94-A388-A1118CCB90CE}" dt="2024-03-14T06:02:49.850" v="0"/>
          <ac:graphicFrameMkLst>
            <pc:docMk/>
            <pc:sldMk cId="3507035206" sldId="257"/>
            <ac:graphicFrameMk id="2" creationId="{8E708361-98DF-2B31-F84E-A315271B9D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05A24-46D7-E446-6C55-EEBC5461B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C35A40-E95A-94B4-D8A1-F16DA3103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9B338E-2628-3288-9B94-0C573FE2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272FFC-79F9-1615-CF10-119CC61A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68E92-DFAE-9BC0-A503-E587012A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1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04886-0956-F3EE-BD17-ACA33252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D0A00E-95AA-59E2-8AD9-2C029D15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A50EE-9224-A61B-7112-0FCCFCAE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C2E76-79A9-C602-A4CA-EC1266C9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BED5C-10DF-86EC-9CBC-5C0122A3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5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CFB73C-5DAF-C98A-2635-C0D98E80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FDB68-60B2-3D4E-5440-81FD10B83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EAC991-6354-595E-F5EF-A234931C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FF586-94AF-4D6E-1DBA-9341EC31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5036E-3B2B-5191-ECC1-ABEE75E4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0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58C6-6E30-09BB-C845-1BF02940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41E4A-B28B-F479-B01F-8D3BBB05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54F079-0BD9-7783-6E9B-66C083973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8D879D-4534-4B0E-7D95-5687FBEB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EF758C-E55A-5C8B-9E2D-06A7B9BB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65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5AC34-4C93-DA9F-77AA-C8E346D1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60A50-784A-949C-A71F-13D69B64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32B36-422C-2EB9-0703-4E1DDF9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397E0-04C0-50D3-EC87-DA6F3C72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366C7-242C-BFFC-13C5-ECD121D6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3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5669-599A-C77D-0BEC-C99ACF6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166AD-0CF9-7F3E-5DF7-6BBCDF575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73D1F4-58EC-5240-33AE-32E637B4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C9F810-5025-4F25-E7A7-F372D74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F64B1B-1EEB-68B7-A5F1-B2F51AF4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409E4-C9CF-6107-9968-3461C5F9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8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CAEB4-DEEF-DDF8-D942-59927368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5D1CED-97CE-F6E0-D603-878F981C0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26712A-813A-A4E1-B034-21FBF4E61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4D9545-D0BD-20EE-9A47-D691B63E0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141749-50EE-5186-8A40-B058FBFD3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7FC8F8-4BCF-4F1A-9E12-AFAF8689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3A1FF1-A946-93BC-004F-7F9562B0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2B10ED-0149-BEDA-44F7-F7CAB671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30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76F7F-EBE1-5B84-46C5-3B1DCD91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C0DAAD-6273-1CC8-CDCE-3642B2BD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959FC4-06DE-9630-CDDF-5B5EDBF2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A460FB-D375-DCBA-C258-5EEF64E3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38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E63691-22BA-C458-A85E-72A479C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368F79-91FB-434D-E6AD-77521748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21F9E0-3E80-789E-8A60-965C7BDE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6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E287D-78AB-5C2D-EE40-B818E9B1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A1D9F-85EF-20E5-D733-B3D2EB259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4175B8-A458-C908-A3A5-EE0C8068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F4DB6F-9561-8856-0A14-2F3B362B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88FEC-57BE-464A-0A22-1630EA6C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D1D80-CDDE-E4F0-BF77-23B93FF0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14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065E8-2810-908D-EAED-038AD170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F047D1-A99E-67C0-95AE-68FBBE37B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529CE4-A869-CDD0-BCAB-9154F504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2B21F4-0221-F422-6C35-8D6EAC91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3CC267-5693-F641-B758-BE86AABD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782FBF-9533-82EB-B0A4-CB023D83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5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E8045F-B8FB-00C9-E351-24B005E5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D63F7E-DF52-CF53-3BA9-3D6D4DF90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209C3-1704-0C4E-27A1-861F264CA9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FB20C-5F9D-47D5-9E5A-FD82BF44AC43}" type="datetimeFigureOut">
              <a:rPr lang="pt-BR" smtClean="0"/>
              <a:t>14/03/2024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E84E0B-605B-245A-83B5-72CC62030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A9FA3F-FFFB-C73E-4664-27D0DFED9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82676-1316-4BBE-8A57-3F481DD322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53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microsoft.com/office/2011/relationships/webextension" Target="../webextensions/webextension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40455BD5-65E7-10CE-EAE4-A9B8D85C78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40455BD5-65E7-10CE-EAE4-A9B8D85C786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85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B92BE01-338E-6E98-082C-22E7AEC1B9B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B92BE01-338E-6E98-082C-22E7AEC1B9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8E708361-98DF-2B31-F84E-A315271B9D9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8E708361-98DF-2B31-F84E-A315271B9D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03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D6A6B312-AA4C-8213-BA67-078032B085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D6A6B312-AA4C-8213-BA67-078032B085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891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A5458D5-4AC7-4F13-9DEC-F5583FD768C6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5F0C46F-F141-4BFE-B8BB-ED11CD3B622D&quot;"/>
    <we:property name="reportUrl" value="&quot;/groups/me/reports/938392c0-e824-4e92-a7cf-2d7c16dc454f/ReportSection4aadedcb10f01779b413?experience=power-bi&quot;"/>
    <we:property name="reportName" value="&quot;Sample_financial&quot;"/>
    <we:property name="reportState" value="&quot;CONNECTED&quot;"/>
    <we:property name="embedUrl" value="&quot;/reportEmbed?reportId=938392c0-e824-4e92-a7cf-2d7c16dc454f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4aadedcb10f01779b413&quot;"/>
    <we:property name="pageDisplayName" value="&quot;Página 1&quot;"/>
    <we:property name="datasetId" value="&quot;49763e81-93a5-4ac5-923a-52e402b8c54e&quot;"/>
    <we:property name="backgroundColor" value="&quot;#E6E6E6&quot;"/>
    <we:property name="bookmark" value="&quot;H4sIAAAAAAAAA+VY3U/jOBD/V1Be9qVUSZqQZt/4WHRo0QkB4h5O6OTEk9S7rp11HI4e6v++M05SKBRYemhhuw+RkvF4/JvffNjxjcdFXUk2+5NNwfvoHSkucsa12Qq8gada4Z7WX6fMfPV3IM/iIhgVyU4WFH4RFQy1dGWFVrX38cazzJRgL0TdMEkWUfj35cBjUp6wkr4KJmsYeBWYWismxX/QKuOQNQ3MBx5cV1IbRibPLLNAZq9QHb8RSjAc4Yost+IKziC3rfQUKm1s9x0xxoHnWeAXfpAkaRYFNKduRx3M5/VpUQdsXyvLhEIAJAvCPICdUcTCtAj9JExH4JO8ENJ2Ktns03Vl0G9kY1YRfbv8iqkcuOecM1C3vtx4u2VpoGS2+/y0NLivZTNdIT/TjcnhFAo3pKywM1yjEArXEETkHEk8MRopdiNbZ0xCKz1sVMeYT58T/e++AaSYk2CwwLuPolIbzAP5APJrocJX3uTWe4jjEiW1UKXsMuM2FOctvErA/oQZS5mXfcEYEu04SRsOZm/mmD8Qpk+OcHAP6puyPr/ssxeVv9xJyY70Fv7rs3w5p6HxOMw5T4owCccJG/lZxIN3nr7E49YJJiPcIzP+hVOYoe77z+GnqH/bPE6jcRKDPx5DHLI4yIvI5+88j3+1NvxzcZxBOQX1NI5H4/eHAMNMPpkdwxXIh2AW4w+HeggXzIj2yOGAr+lQd4ZaGPOWfDygwwyp3cHTvX9rBNvisMWZZa2pzhVvV+l1GkwumxorAXgboJf0muB+r3n9XKOgPrXi5gf0rdrn4Hcgt90joijIozgesxHEic98KKKQ4DxZNxaubaavl0uFrIUZQJIGHEZpBIE/LthOtv6Os/kxWG872WRezo3A/2FrYJ1+Xks8hZmltPSmgP/a9FIC/p7SJMy8qkUpoL7NzuW3i/5fGg+Vh0ZP3bTOX4rIgpJjjSEiV89ZJuEfSNM8TYFtZ0XMt6MxT7ZZ7AfbSRbuxGHIwzQNcXoL2KcG99cEd6CukSku+vPV0b2OVv94r+tjikDvtbiu8gcYMtm4awe0eSxsS8xNK0a90A+iY9KkJkEPzaFgrWBvqrnjF1xZrzT3YY/VIv9AHd2Ze6SrL0Btdop3pb/ZTt6tY6rbnOUT4Ieuvg7au7QjC9M22sL9ltQ5LnnE28PUtEIwdX+06r8+C0WdgJYp7MtPXevU6soKGninopzYR9K9rx63JS5fHNKQR8WE1cJU3d/etTQYLd1bXwioJonOdvRbA2aGHjmN2wAOyZ/hInTDFYEZEmg0JmqkS7KqpnZK94go4uDI+QyzFzSY1yfUoTsRSvXQqD7+h8e36fde/V4qkAfeo8Ro7RKsh9p3R9VIifU0EZIbUF39LKs809RptXNd4j56h+wftjF6xMZlt1PMV2+/urF1xXI4YQpW7CKuHjjwZ3YSdzG+2Efm8++df9RnmRcAAA==&quot;"/>
    <we:property name="initialStateBookmark" value="&quot;H4sIAAAAAAAAA+VYW0/jOhD+Kygv+1JQkqak2TeuOgh2FwHiPKyqlRNPUq/cOOs4HLqo//3M2EmhpcDSRQeW8xApHtvjb765+HLjcVFXkk0/swl4H72jkouMcaU3Aq/nlU64++XL8aeds+Nvn3c+HaBYVUaosvY+3niG6QLMpagbJkkFCr+Oeh6T8pQV1MqZrKHnVaBrVTIpfoIbjF1GNzDreXBdSaUZqTw3zACpvcLh2Ma1g60+rsgyI67gHDLjpGdQKW3adsQYB56lgZ/7QRwnaRTQnNr1WphPj6dFLbA9VRomSgRAsiDMAtjuRyxM8tCPw6QPPslzIU07JJ0eXFca7UY2phXxtcOvWJkB96xxGmpny423UxQaCmba5sFC556SzWSF/Fw1OoMzyG1XaYSZ4hq5KHENQUTOkMRTrZBi27NxziQ46WFTtoz51Byrf/Y0IMWcBL053j0UFUqj4+U9yC+FCn95kxnvPo4RSmpRFrKNjFtXXDh4lYC9MdOGIi/9jj4k2nGS0hz07tQyvy90Fxxhbwnqq7I+G3XRi4O/3wnJlnQH/+VZHs2oazgMM87jPIzDYcz6fhrx4I2HL/G4cYrBCEtkDv7gEGY49u3H8GPUv24cJ9EwHoA/HMIgZIMgyyOfv/E4/tPK8H+L4xyKCZSP43jQf38J0Exn4+kJXIG8D2bef7+rg3DJtHBHDgt8TYPaQ9Ncmbdg4z4dZmjYHTzt/49GsA0OG5wZ5lS1png7pVqnwGSyqTETgDsHPafWBMu15uVjjZz62Irv36GvVT57/wdy3R4RRUEWDQZD1odB7DMf8igkOI/mjYFrk6rrxVQhbWEKECcBh34SQeAPc7adrr/jvH8frLedvGdeLrTA+7DRsE49ryWewvRCWHoTwLs2/RSA11OahJFXOZQC6tvoXPy77O7SeKg81Gpip7X2kkfmlJwodBGZesFSCd8gSbIkAbaZ5gO+GQ15vMkGfrAZp+H2IAx5mCQhTneAfSpwf49xB2oLWclFd746Wqpo9a/Xus6nCHSpxLWZ30OXycY+O6DOE2EcMTdOjONCP4hOaCQVCfpoDjlrBXsTxS2/YNN6pboPu6wW2Qeq6FbdA1V9Dup9h3ib+u/byLt5THmbsWwM/NDm1757PDsyMHHeFvZaUme45BF3h6lJhWDq7mjVtY5FSZWAlsnN809d6+TqygzqeWeiGJsHwr3LHrslLr4UUpdHyYTZwsq6e71zNGgl7V+XCDhMEp2u90cDeooW2RG3Dtwie7bmrtta4ZgtAo3KRI10SVbVVE7pHRFFHCw5xzB9RoF5eUItulNRlh00yo/fsPg2/N6q3QsJcs96lGilbIB1ULvqWDZSYj6NheQayjZ/Foc8UdRptQtV4D56h+xf1tF/QMeo3Slmq7df1Zi6YhmcshJW7CI2HzjwJ3YS+zBu70a08wsk/4kJBG2+78xm/wJAIeDGuhcAAA==&quot;"/>
    <we:property name="isFiltersActionButtonVisible" value="true"/>
    <we:property name="isVisualContainerHeaderHidden" value="false"/>
    <we:property name="reportEmbeddedTime" value="&quot;2024-03-14T05:55:13.570Z&quot;"/>
    <we:property name="creatorTenantId" value="&quot;659ce2b8-0714-4198-8c38-dc9b60aabb57&quot;"/>
    <we:property name="creatorUserId" value="&quot;10032002CD238647&quot;"/>
    <we:property name="creatorSessionId" value="&quot;61c2bd38-66a2-4d77-8a51-d911a0c98cc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5B25CC6-2B7A-4DD4-920C-459F380F352A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5F0C46F-F141-4BFE-B8BB-ED11CD3B622D&quot;"/>
    <we:property name="reportUrl" value="&quot;/groups/me/reports/938392c0-e824-4e92-a7cf-2d7c16dc454f/ReportSectione14b90961b1f962794da?experience=power-bi&quot;"/>
    <we:property name="reportName" value="&quot;Sample_financial&quot;"/>
    <we:property name="reportState" value="&quot;CONNECTED&quot;"/>
    <we:property name="embedUrl" value="&quot;/reportEmbed?reportId=938392c0-e824-4e92-a7cf-2d7c16dc454f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e14b90961b1f962794da&quot;"/>
    <we:property name="pageDisplayName" value="&quot;Página 2&quot;"/>
    <we:property name="datasetId" value="&quot;49763e81-93a5-4ac5-923a-52e402b8c54e&quot;"/>
    <we:property name="backgroundColor" value="&quot;#E6E6E6&quot;"/>
    <we:property name="bookmark" value="&quot;H4sIAAAAAAAAA+VXX0/bMBD/KpWfqyn/0/AGhWmT2IToxsvEw8W+FIMbZ47Ttav4Qvsa+2I7J4EBBYoQE92WJ/vu4rvf784+e8WErCsFy48wQ7bD3pdCchDaDHw2ZGUn3NP6YgbmAtI8wigcCS/LU4GYjfiIrHRlpS5rtrNiFswU7YmsG1BuRRJ+OR0yUOoIpm5WgKpxyCo0tS5Bye/YGZPKmgYvhwwXldIG3JITCxbdsnMypzmF4r8JySNwK+c4QW476TFW2th+jn6UZ16W+LlfZEmQZpEA+qfutG2Ym+2d0zawsS4tyJICcLIkD4JRlKc+5+EoHPF8BJ6TF1LZ3iRfHiwqQ7iJjWXl6NsVcyg5CtaCM1h3WFZsdzo1OAXbTw9uKcdaNbN75BPdGI7HWLSq0kq7JB+FLMmHdEReEolHRhPFrWYwAYWd9G1T9ox5bnqmv40NEsXCCU5JUstyqvqM/KbgUweDg3EQdH5OvDmo9IM2As3eskW7L81VQoLhnaBfFSlBI1ER5IJKt/ASEfqYRDz2xZan7nMpbT2YaCXugIr+xfQ9hrZLYZoEPAfB4ySIROT5foibUzgmhqba0Kmm1rL4UqGPdVNas2TraRlueynFzyilSuL4DIz9O8spduV01UPoh/MbjaEvlg7Cy1cHVTGpwjgIspHnp2kqgoT7OU/jLT+JaFhIu7mJDJ+07d5JNGD42fIQ56jWo7vWr6uuYjoBI7s7QovkmQj7S8/1YuwW6H13+3BmN+Lpx18bCQOBAwEWuqV6KOzDzx/1PefA5uO5zdS922pzpf4HhHZbh7q3F/LUj5MsDDMQmZ9t+9Z56v3raVvnz3eszZWqmprIRjF+uGS3qhM8fC98zS5Q0BMCwIvTAEI/DoWfY+iWepR7iwub68VtutvvpoTNkJ5hbqAbW1fA8QhKbNFUXUASWzuqLShFd4nCdtes2KGk5HauT0A1zmv7aGOtGxf75S+zoPJ8NQ4AAA==&quot;"/>
    <we:property name="initialStateBookmark" value="&quot;H4sIAAAAAAAAA+VX227bMAz9lUDPweBLbMd7S9MOG3pFs/VlKAZaolMVquXJcpYs6A/tN/Zjo2y3a5u2KYoOzTY/WaRE8hxSorRkQlalgsUBXCB7yz4UQnIQ2vR81mdFK9w6PNzdHx3vfjkY7e+QWJdW6qJib5fMgpmiPZFVDcqZIOHn0z4DpY5g6kY5qAr7rERT6QKU/I7tZFJZU+Nln+G8VNqAMzmxYNGZndF0GpNv/01IHoFbOcMJcttKj7HUxnZj9AdZ6qWxn/l5GgdJOhBAa6pW24S5fr5z2gQ21oUFWVAAThZnQTAcZInPeTgMhzwbgufkuVS2m5ItdualIdzExqJ0fI3EDAqOgjXgDFYtliUbTacGp2C74c4t5Vir+uIe+UTXhuMx5o2qsNIuyEcuC/IhHZGXROKR0URxo+lNQGErfVcXHWOeG57pb2ODRLFwglOSVLKYqi4jvyn42MLgYBwEnZ0Tbw4qLdBGoNlaNGi3pblKSNC/E/SrIiVoJMqDTIRDkXuxCH2MBzzyxYan7lMhbdWbaCXugBr8i+l7DG2bwiQOeAaCR3EwEAPP90Ncn8IxMTTVho4xtZLFlwp9rOvCmgVbTUt/00spekYplRLHZ2Ds31lOkSunqx5CC85vNIauWFoIL18dVMWkCqMgSIeenySJCGLuZzyJNvwkot9c2vVNpP+kbfdeogHDzxZ7OEO1Gt21flV1FdMJGNneERokz0TY3XKujbFboLfd7cNNuxFP9/+1ltAT2BNgoTXVQWH7P39U95wD64/nJlP3bqv1lfofENpuHereXsgTP4rTMExBpH666Vvnqfevp22dP9+x1leqqisiG8X44ZLdqE7w8L3wNbtATk8IAC9KAgj9KBR+hqEz9Sj3Fuc20/PbdDffTQm7QHqGuR9d26oEjkdQYIOmbAOS2Myj2oJCtJcobHbNku1JSm7r+gRU7bw2jzbWOKFoZKZwzQL3lGNNWA7r5S95YDqhVg4AAA==&quot;"/>
    <we:property name="isFiltersActionButtonVisible" value="true"/>
    <we:property name="isVisualContainerHeaderHidden" value="false"/>
    <we:property name="reportEmbeddedTime" value="&quot;2024-03-14T05:54:13.056Z&quot;"/>
    <we:property name="creatorTenantId" value="&quot;659ce2b8-0714-4198-8c38-dc9b60aabb57&quot;"/>
    <we:property name="creatorUserId" value="&quot;10032002CD238647&quot;"/>
    <we:property name="creatorSessionId" value="&quot;bb529a6d-a6fc-41c0-ab1a-063fd1993d2b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B76368A-6753-4373-8F17-DF82C1A6B8E2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01F78F7F-F370-45F6-B692-39BDFD713ED2&quot;"/>
    <we:property name="reportUrl" value="&quot;/groups/me/reports/938392c0-e824-4e92-a7cf-2d7c16dc454f/ReportSectione14b90961b1f962794da?experience=power-bi&quot;"/>
    <we:property name="reportName" value="&quot;Sample_financial&quot;"/>
    <we:property name="reportState" value="&quot;CONNECTED&quot;"/>
    <we:property name="embedUrl" value="&quot;/reportEmbed?reportId=938392c0-e824-4e92-a7cf-2d7c16dc454f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e14b90961b1f962794da&quot;"/>
    <we:property name="pageDisplayName" value="&quot;Página 2&quot;"/>
    <we:property name="datasetId" value="&quot;49763e81-93a5-4ac5-923a-52e402b8c54e&quot;"/>
    <we:property name="backgroundColor" value="&quot;#E6E6E6&quot;"/>
    <we:property name="bookmark" value="&quot;H4sIAAAAAAAAA+VXX0/bMBD/KpWfqynO34Y3KEybxCZEN14mHi72pRjSOHOcrl3FF9rX2BfbOQkMKFCEmOi2PNl3F9/9fnf22SsmVV0VsPwIM2Q77H0plQCpzYCzISs74Z7WFzMwF8LzQgRPxpmPmGYwylJnpSurdFmznRWzYKZoT1TdQOFWJOGX0yGDojiCqZvlUNQ4ZBWaWpdQqO/YGZPKmgYvhwwXVaENuCUnFiy6ZedkTnMKhb8JyCMIq+Y4QWE76TFW2th+jjzMUi+NecbzNPaTNJRA/9Sdtg1zs71z2gY21qUFVVIATkbI/VGYJVyIYBSMRDYCz8lzVdjeJFseLCpDuImNZeXo25VzKAVK1oIzWHdYVmx3OjU4BdtPD24px7poZvfIJ7oxAo8xb1WlVXZJPnJVkg/liLwkEo+MJopbzWACBXbSt03ZM+a56Zn+NjZIFEsnOCVJrcpp0WfkNwWfOhgCjIOgs3PizUGlH7SRaPaWLdp9Za4S4g/vBP2qSAkaiXI/k8FI5l4sA45xKCIutzx1n0tl68FEF/IOqPBfTN9jaLsUJrEvMpAiiv1Qhh7nAW5O4ZgYmmpDp1qxlsWXCn2sm9KaJVtPy3DbSyl6RilVCsdnYOzfWU6RK6erHkI/nN9oDH2xdBBevjqoikkVRL6fjjyeJIn0Y8EzkURbfhLRMFd2cxMZPmnbvVNowIiz5SHOsViP7lq/rrqK6QSM6u4ILZJnIuwvPdeLsVug993tw5ndiKcff20UDCQOJFjoluqhsA8/f9T3nAObj+c2U/duq82V+h8Q2m0d6t5eIBIexWkQpCBTnm771nnq/etpW+fPd6zNlVo0NZGNcvxwyW5VJ3j4XviaXSCnJwSAFyU+BDwKJM8wcEs9yr3Fhc304jbd7XdTwmZIzzA30I2tKxB4BCW2aKouIIWtHdUWlLK7RGG7a1bsUFFyO9cnUDTOa/toY60bF/vlLx/0bcM1DgAA&quot;"/>
    <we:property name="initialStateBookmark" value="&quot;H4sIAAAAAAAAA+VX227bMAz9lUDPweBLbMd7S9MOG3pFs/VlKAZaolMVquXJcpYs6A/tN/Zjo2y3a5u2KYoOzTY/WaRE8hxSorRkQlalgsUBXCB7yz4UQnIQ2vR81mdFK9w6PNzdHx3vfjkY7e+QWJdW6qJib5fMgpmiPZFVDcqZIOHn0z4DpY5g6kY5qAr7rERT6QKU/I7tZFJZU+Nln+G8VNqAMzmxYNGZndF0GpNv/01IHoFbOcMJcttKj7HUxnZj9AdZ6qWxn/l5GgdJOhBAa6pW24S5fr5z2gQ21oUFWVAAThZnQTAcZInPeTgMhzwbgufkuVS2m5ItdualIdzExqJ0fI3EDAqOgjXgDFYtliUbTacGp2C74c4t5Vir+uIe+UTXhuMx5o2qsNIuyEcuC/IhHZGXROKR0URxo+lNQGErfVcXHWOeG57pb2ODRLFwglOSVLKYqi4jvyn42MLgYBwEnZ0Tbw4qLdBGoNlaNGi3pblKSNC/E/SrIiVoJMqDTIRDkXuxCH2MBzzyxYan7lMhbdWbaCXugBr8i+l7DG2bwiQOeAaCR3EwEAPP90Ncn8IxMTTVho4xtZLFlwp9rOvCmgVbTUt/00spekYplRLHZ2Ds31lOkSunqx5CC85vNIauWFoIL18dVMWkCqMgSIeenySJCGLuZzyJNvwkot9c2vVNpP+kbfdeogHDzxZ7OEO1Gt21flV1FdMJGNneERokz0TY3XKujbFboLfd7cNNuxFP9/+1ltAT2BNgoTXVQWH7P39U95wD64/nJlP3bqv1lfofENpuHereXsgTP4rTMExBpH666Vvnqfevp22dP9+x1leqqisiG8X44ZLdqE7w8L3wNbtATk8IAC9KAgj9KBR+hqEz9Sj3Fuc20/PbdDffTQm7QHqGuR9d26oEjkdQYIOmbAOS2Myj2oJCtJcobHbNku1JSm7r+gRU7bw2jzbWOKFoZKZwzQL3lGNNWA7r5S95YDqhVg4AAA==&quot;"/>
    <we:property name="isFiltersActionButtonVisible" value="true"/>
    <we:property name="isVisualContainerHeaderHidden" value="false"/>
    <we:property name="reportEmbeddedTime" value="&quot;2024-03-14T06:03:20.469Z&quot;"/>
    <we:property name="creatorTenantId" value="&quot;659ce2b8-0714-4198-8c38-dc9b60aabb57&quot;"/>
    <we:property name="creatorUserId" value="&quot;10032002CD238647&quot;"/>
    <we:property name="creatorSessionId" value="&quot;94aa8519-2f12-4b1c-ac5b-8e777b13cdb3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274321AE-03AD-428B-B6EF-D3059A6E19B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C5F0C46F-F141-4BFE-B8BB-ED11CD3B622D&quot;"/>
    <we:property name="reportUrl" value="&quot;/groups/me/reports/938392c0-e824-4e92-a7cf-2d7c16dc454f/ReportSection?experience=power-bi&quot;"/>
    <we:property name="reportName" value="&quot;Sample_financial&quot;"/>
    <we:property name="reportState" value="&quot;CONNECTED&quot;"/>
    <we:property name="embedUrl" value="&quot;/reportEmbed?reportId=938392c0-e824-4e92-a7cf-2d7c16dc454f&amp;config=eyJjbHVzdGVyVXJsIjoiaHR0cHM6Ly9XQUJJLUJSQVpJTC1TT1VUSC1C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Página 3&quot;"/>
    <we:property name="datasetId" value="&quot;49763e81-93a5-4ac5-923a-52e402b8c54e&quot;"/>
    <we:property name="backgroundColor" value="&quot;#F5F5F5&quot;"/>
    <we:property name="bookmark" value="&quot;H4sIAAAAAAAAA+1WTW/bMAz9K4HOxuCPxLFza70MGDAMQbP1MuRAW7SrVpEMWc6SFfnvo+SkWTJg22EfxbaTKZImHx+fAD0yLrpWwu4trJHN2GvFRQVcm1HEAqYG57XWD2swD5MwhTjkyPO45Pk0KcvaZenWCq06NntkFkyD9lZ0PUhXkZwfVgEDKRfQuFMNssOAtWg6rUCKTzgkU8iaHvcBw20rtQFXcmnBoiu7oXQ6E5ToRUIdobJig0us7OC9wVYbezwHrBssD+k85or5hoVWFoSiws43jeM0ykrMeZVGKUbVpATnr4W0h5RyN9+2huahKXeto6UgdI02xJdkHrfBrjs0KbTs196an/mXujcV3mDtQ8oKu6NKtVCgKuFo2BMFC6OJIB9ZYrNGZb37Tn8sDFJTzmbhPnjCccU39Dd5L0FcNY3BBo6Dz38JQjJrMQB81asDy+HXeFfk6YRq5GHjp1W8G8ZoBRZ3YKxTVHlP+3K000/acDTXO8/8S2GOi4yDC+B/dNr96qhKyrj/Qn4HkQzwf74qVnsX4uM0H0c1ThExG6fTJBvnrtQ3+ba4taXentPtqpU5T0rEPIcygfF0EgJkz+IyFLpXlqj8By7DGtrLe/D75HXieZBXlGYYltl4wsPJNK4wTaLwvyB+COFoCRK77wviueB9r4TtRkst+d8lYq/jExK2RnqoOEP3tmuhwgUo9P3boYRAn0crAMXdvN427vtGkOqHcW9B9m5S/6xhvo3v9hngflDLVwkAAA==&quot;"/>
    <we:property name="initialStateBookmark" value="&quot;H4sIAAAAAAAAA+1WTW/bMAz9K4HOxmAnjmP3lnoZMHRtg3jrZQgG2qZdFYpkyHKWrMh/HyUny5IB6w77KLadTJMU+fj4BOiRlbxtBGxvYIXsgr2WJS+gVHoQMI/J3nl5e3t1PV1cfbiZXs/IrRrDlWzZxSMzoGs0d7ztQNgS5Hy/9BgIMYfa/lUgWvRYg7pVEgT/hH0yhYzucOcx3DRCabAlMwMGbdk1pdM/9Q5ejKgjFIavMcPC9N4FNkqbw7/H2t5ykE5jtphrmCppgEsqbH2T4TAK4hyTsoiCCINinIP1V1yYfUq+nW0aTfPQlNvG8pASulppIkgwh1tj2+6bpEp0K2fNTvyZ6nSBC6xcSBputlSp4hJkwS0NO6JgrhUR5CIZ1iuUxrnv1cdUIzUt2YW/877gmJZrOk3ecxDTutZYw2Hw2S9BSGbFe4CvOrln2f8W75I8LZe12G/8uIq3/RgNx/QetLGKyh9oX5Z2OqR0ifpy65h/yfVhkUPvDPgfnXa3PKiSMh6+kt9eJD38n6+K5c6GyjBKwqDCCSLGYTQZxWFiS32Xb4Mbk6vNKd22Wp6UoxwxSSAfQTgZ+wDxs7gMqeqkISr/gcuwgub8Hvw+eR157uUVRDH6eRyOS388GRYYjQL/vyB+COEgA4Ht04J4LnjfSW7aQaZE+XeJ2On4iIStkB4q1lCdaRsocA4SXf+mL8HR5dEKQJZ2Xmdr+33DSfX9uHcgOjupe9Yw14QY4LnAJw7Yxw5zsBy6z1itYrt4CQAA&quot;"/>
    <we:property name="isFiltersActionButtonVisible" value="true"/>
    <we:property name="isVisualContainerHeaderHidden" value="false"/>
    <we:property name="reportEmbeddedTime" value="&quot;2024-03-14T05:56:01.784Z&quot;"/>
    <we:property name="creatorTenantId" value="&quot;659ce2b8-0714-4198-8c38-dc9b60aabb57&quot;"/>
    <we:property name="creatorUserId" value="&quot;10032002CD238647&quot;"/>
    <we:property name="creatorSessionId" value="&quot;3c0dd9fa-2d07-4a4c-b1bd-e543a2f8eb5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Laudiano</dc:creator>
  <cp:lastModifiedBy>Alex Laudiano</cp:lastModifiedBy>
  <cp:revision>1</cp:revision>
  <dcterms:created xsi:type="dcterms:W3CDTF">2024-03-14T05:41:59Z</dcterms:created>
  <dcterms:modified xsi:type="dcterms:W3CDTF">2024-03-14T06:03:42Z</dcterms:modified>
</cp:coreProperties>
</file>