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64" r:id="rId3"/>
    <p:sldId id="262" r:id="rId4"/>
    <p:sldId id="263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85C"/>
    <a:srgbClr val="295872"/>
    <a:srgbClr val="176B91"/>
    <a:srgbClr val="357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40" d="100"/>
          <a:sy n="40" d="100"/>
        </p:scale>
        <p:origin x="189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3825C-D36D-4E7C-91C0-D8226EA32716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E2BC8-7A0C-4BCC-8B66-A33665605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315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5E2BC8-7A0C-4BCC-8B66-A3366560543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833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5E2BC8-7A0C-4BCC-8B66-A3366560543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568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5E2BC8-7A0C-4BCC-8B66-A3366560543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91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5E2BC8-7A0C-4BCC-8B66-A3366560543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57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C9F61-1D4F-2507-FE91-38ACD7F7A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0AB4D6-C9E2-EAFB-15A3-72682E9C6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4091D0-C708-3E2C-2514-0EA2B8CD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6871-E753-45EC-8805-FC7C93B258AA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69C7B2-B692-BE5E-8B33-AA1F358E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F0EE87-B18F-3F35-8DE4-8DBC1517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9649-248D-49EF-AFD0-09BB48AF3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51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49582-FA40-9205-6D14-32C1E9EF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7F90D6-74D0-2A85-4D2A-F6213B677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8ACC9F-7F58-CEC7-FF53-90A7C248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6871-E753-45EC-8805-FC7C93B258AA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E6B336-40BC-5359-A30D-E0C1380A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5688B2-8C41-42ED-943D-9BEA562B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9649-248D-49EF-AFD0-09BB48AF3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71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CC58AF-4DAE-8CBF-D4C9-587134B68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02AA0C-0433-8C3F-B21D-245D52F6F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579C1C-D3BE-7BF9-B3BF-9F1495C6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6871-E753-45EC-8805-FC7C93B258AA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CDA37D-F744-D1CD-46DB-1412AA02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2500CA-6CD6-7984-158B-76BA26DD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9649-248D-49EF-AFD0-09BB48AF3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22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24882-1DAD-BBFA-3E9D-2015BE35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B84215-7506-447C-1411-24E8033E8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5A3828-AB19-63D0-F2CE-4B183B98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6871-E753-45EC-8805-FC7C93B258AA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C7FE93-92D0-AD46-E749-577A8AFA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D6437C-1433-EC79-BB81-92786976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9649-248D-49EF-AFD0-09BB48AF3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38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B646E-F1B3-8853-F509-BF8D6A260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9BE633-49D6-C2BF-C0B7-F9A3CC1AB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C2F46F-AACF-53CB-BDE0-0C0950692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6871-E753-45EC-8805-FC7C93B258AA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88CEDB-C961-52AE-8626-550290BE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9B26BF-EFC1-C544-E04A-2D4FA8AB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9649-248D-49EF-AFD0-09BB48AF3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37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3896E-5F6E-0709-45FA-E91334658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60F0BA-1B15-476B-F0C5-F20218390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8D2A0F-9695-221E-C45B-ADDB37C85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11BF05-77D8-3F40-322A-95F2DA1C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6871-E753-45EC-8805-FC7C93B258AA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BF363A-1265-9E77-DF58-3E85E004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29B9A5-5E08-2A03-BC84-3B852E89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9649-248D-49EF-AFD0-09BB48AF3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47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C184B-9E1B-F4A2-56DF-43E0EEA48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AAB1BA-4F4A-1F65-E060-523ED252E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8C18A2-3E35-B427-98E3-6817D1BC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47865E-87C0-FE32-0AB6-1593DDB9F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CA29F0-5286-895B-9578-C9DE788AA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985895-634A-6808-5A1C-59FD3804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6871-E753-45EC-8805-FC7C93B258AA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597FBDD-E568-D1CF-A096-D13BBEB10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203015A-E123-C224-D11F-E45CAE57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9649-248D-49EF-AFD0-09BB48AF3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81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391F7-6AC0-832A-C88C-D64C3AAD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C3F10B7-E44F-E7BF-3B2D-C29465DA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6871-E753-45EC-8805-FC7C93B258AA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ECE52B-3E5B-129B-CCA3-BA84E736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FE8E8F6-78D4-2C5C-923D-6DF9DFFD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9649-248D-49EF-AFD0-09BB48AF3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09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30691C8-52D6-C6A8-8CDC-E8B9D76B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6871-E753-45EC-8805-FC7C93B258AA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4A9F55-79F9-A127-68A5-6C481FE4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0F03B3-5FB3-A562-513F-30BF46F3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9649-248D-49EF-AFD0-09BB48AF3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39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7D6CB-D03F-5A54-966D-4A6F99B0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AC1DCB-73EF-759C-9591-8B2BF411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4D6788-8473-7BC6-2B06-BAA77EA1A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6AF557-33EF-9E69-98FF-D84777B0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6871-E753-45EC-8805-FC7C93B258AA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2CC441-D71E-0E83-209A-3CA4ACEA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9D8A07-02FF-BC00-3AF2-294FE117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9649-248D-49EF-AFD0-09BB48AF3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55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CB860-4E30-D4B5-9952-05508FDB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6F2CD4D-1AB0-882A-7CCA-2EEA3748D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43182A-0FFC-C9FB-8E9E-E25E6EE5E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7076A4-6918-D69B-A8EB-B2981185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6871-E753-45EC-8805-FC7C93B258AA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87F75D-6CE2-A981-9A9E-D302D037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762F19-C80B-2BD5-DC6B-66DCE76C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9649-248D-49EF-AFD0-09BB48AF3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16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CE609D6-14EC-9B2C-8A25-ECDFEDB8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FF376C-2188-7DDB-694A-E47851369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C7D369-1C17-F8BF-7FB2-ABD11E22A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6A6871-E753-45EC-8805-FC7C93B258AA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F97EEB-09B9-27CF-7DCA-C9BCFFDD4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0353C1-D468-87BA-8F9B-F50F08360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9B9649-248D-49EF-AFD0-09BB48AF3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50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.svg"/><Relationship Id="rId3" Type="http://schemas.openxmlformats.org/officeDocument/2006/relationships/image" Target="../media/image8.png"/><Relationship Id="rId7" Type="http://schemas.openxmlformats.org/officeDocument/2006/relationships/image" Target="../media/image2.svg"/><Relationship Id="rId12" Type="http://schemas.openxmlformats.org/officeDocument/2006/relationships/image" Target="../media/image3.png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5" Type="http://schemas.openxmlformats.org/officeDocument/2006/relationships/image" Target="../media/image6.sv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svg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tângulo 55">
            <a:extLst>
              <a:ext uri="{FF2B5EF4-FFF2-40B4-BE49-F238E27FC236}">
                <a16:creationId xmlns:a16="http://schemas.microsoft.com/office/drawing/2014/main" id="{78D9F9A3-C576-1F1E-6346-E784B3390D70}"/>
              </a:ext>
            </a:extLst>
          </p:cNvPr>
          <p:cNvSpPr/>
          <p:nvPr/>
        </p:nvSpPr>
        <p:spPr>
          <a:xfrm>
            <a:off x="-247650" y="-24063"/>
            <a:ext cx="12436901" cy="6882063"/>
          </a:xfrm>
          <a:prstGeom prst="rect">
            <a:avLst/>
          </a:prstGeom>
          <a:solidFill>
            <a:srgbClr val="1438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AF8E6C2E-05CA-D1EC-866A-9A0F675E21AA}"/>
              </a:ext>
            </a:extLst>
          </p:cNvPr>
          <p:cNvSpPr/>
          <p:nvPr/>
        </p:nvSpPr>
        <p:spPr>
          <a:xfrm rot="18811790">
            <a:off x="4667042" y="273277"/>
            <a:ext cx="2893382" cy="289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3C45B33-02C6-A050-E557-A99EC8F3DED5}"/>
              </a:ext>
            </a:extLst>
          </p:cNvPr>
          <p:cNvSpPr txBox="1"/>
          <p:nvPr/>
        </p:nvSpPr>
        <p:spPr>
          <a:xfrm>
            <a:off x="6004671" y="4110362"/>
            <a:ext cx="5512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Dashboard de Vendas</a:t>
            </a:r>
          </a:p>
        </p:txBody>
      </p:sp>
      <p:grpSp>
        <p:nvGrpSpPr>
          <p:cNvPr id="2057" name="Agrupar 2056">
            <a:extLst>
              <a:ext uri="{FF2B5EF4-FFF2-40B4-BE49-F238E27FC236}">
                <a16:creationId xmlns:a16="http://schemas.microsoft.com/office/drawing/2014/main" id="{0981C6F8-2B49-F3E9-6296-DCA3C716D8B6}"/>
              </a:ext>
            </a:extLst>
          </p:cNvPr>
          <p:cNvGrpSpPr/>
          <p:nvPr/>
        </p:nvGrpSpPr>
        <p:grpSpPr>
          <a:xfrm>
            <a:off x="6161268" y="4996769"/>
            <a:ext cx="5199509" cy="400444"/>
            <a:chOff x="6989742" y="5016526"/>
            <a:chExt cx="5199509" cy="400444"/>
          </a:xfrm>
        </p:grpSpPr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5D04D767-7886-DC91-AFCB-14176F48FF15}"/>
                </a:ext>
              </a:extLst>
            </p:cNvPr>
            <p:cNvGrpSpPr/>
            <p:nvPr/>
          </p:nvGrpSpPr>
          <p:grpSpPr>
            <a:xfrm>
              <a:off x="6989742" y="5016526"/>
              <a:ext cx="2054510" cy="400444"/>
              <a:chOff x="6951265" y="4861863"/>
              <a:chExt cx="2054510" cy="398048"/>
            </a:xfrm>
          </p:grpSpPr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5C9339E-D127-6701-41DD-8CE5691ABA12}"/>
                  </a:ext>
                </a:extLst>
              </p:cNvPr>
              <p:cNvSpPr txBox="1"/>
              <p:nvPr/>
            </p:nvSpPr>
            <p:spPr>
              <a:xfrm>
                <a:off x="7279155" y="4910088"/>
                <a:ext cx="17266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dirty="0">
                    <a:solidFill>
                      <a:schemeClr val="bg1"/>
                    </a:solidFill>
                  </a:rPr>
                  <a:t>Visão Geral Vendas</a:t>
                </a:r>
              </a:p>
            </p:txBody>
          </p:sp>
          <p:pic>
            <p:nvPicPr>
              <p:cNvPr id="59" name="Gráfico 58" descr="Apresentação com gráfico de barras estrutura de tópicos">
                <a:extLst>
                  <a:ext uri="{FF2B5EF4-FFF2-40B4-BE49-F238E27FC236}">
                    <a16:creationId xmlns:a16="http://schemas.microsoft.com/office/drawing/2014/main" id="{5AFBDFD2-45BE-F08E-5EE8-65FA5EA22D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951265" y="4861863"/>
                <a:ext cx="398048" cy="398048"/>
              </a:xfrm>
              <a:prstGeom prst="rect">
                <a:avLst/>
              </a:prstGeom>
            </p:spPr>
          </p:pic>
        </p:grpSp>
        <p:grpSp>
          <p:nvGrpSpPr>
            <p:cNvPr id="2051" name="Agrupar 2050">
              <a:extLst>
                <a:ext uri="{FF2B5EF4-FFF2-40B4-BE49-F238E27FC236}">
                  <a16:creationId xmlns:a16="http://schemas.microsoft.com/office/drawing/2014/main" id="{048AF776-B086-0491-A3E2-F9FC97918C73}"/>
                </a:ext>
              </a:extLst>
            </p:cNvPr>
            <p:cNvGrpSpPr/>
            <p:nvPr/>
          </p:nvGrpSpPr>
          <p:grpSpPr>
            <a:xfrm>
              <a:off x="8614353" y="5064752"/>
              <a:ext cx="1912852" cy="252672"/>
              <a:chOff x="8788724" y="4919253"/>
              <a:chExt cx="1912852" cy="261610"/>
            </a:xfrm>
          </p:grpSpPr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7EDAA8B6-6D4F-EB06-621C-EEC9FDFD8D55}"/>
                  </a:ext>
                </a:extLst>
              </p:cNvPr>
              <p:cNvSpPr txBox="1"/>
              <p:nvPr/>
            </p:nvSpPr>
            <p:spPr>
              <a:xfrm>
                <a:off x="8974956" y="4919253"/>
                <a:ext cx="17266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dirty="0">
                    <a:solidFill>
                      <a:schemeClr val="bg1"/>
                    </a:solidFill>
                  </a:rPr>
                  <a:t>Visão Detalhada Lucro</a:t>
                </a:r>
              </a:p>
            </p:txBody>
          </p:sp>
          <p:pic>
            <p:nvPicPr>
              <p:cNvPr id="2049" name="Gráfico 2048" descr="Dólar com preenchimento sólido">
                <a:extLst>
                  <a:ext uri="{FF2B5EF4-FFF2-40B4-BE49-F238E27FC236}">
                    <a16:creationId xmlns:a16="http://schemas.microsoft.com/office/drawing/2014/main" id="{6A3DC8A2-9F79-9EF6-C4F8-453E27BB8E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788724" y="4919253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2056" name="Agrupar 2055">
              <a:extLst>
                <a:ext uri="{FF2B5EF4-FFF2-40B4-BE49-F238E27FC236}">
                  <a16:creationId xmlns:a16="http://schemas.microsoft.com/office/drawing/2014/main" id="{1E8F54C3-4A6D-2B1A-A1BB-DEFD5AD2BF44}"/>
                </a:ext>
              </a:extLst>
            </p:cNvPr>
            <p:cNvGrpSpPr/>
            <p:nvPr/>
          </p:nvGrpSpPr>
          <p:grpSpPr>
            <a:xfrm>
              <a:off x="10359813" y="5064751"/>
              <a:ext cx="1829438" cy="257399"/>
              <a:chOff x="10250614" y="5064751"/>
              <a:chExt cx="1941386" cy="261610"/>
            </a:xfrm>
          </p:grpSpPr>
          <p:sp>
            <p:nvSpPr>
              <p:cNvPr id="2053" name="CaixaDeTexto 2052">
                <a:extLst>
                  <a:ext uri="{FF2B5EF4-FFF2-40B4-BE49-F238E27FC236}">
                    <a16:creationId xmlns:a16="http://schemas.microsoft.com/office/drawing/2014/main" id="{4E433D29-45F7-84C4-DBF1-F620E0F6E57B}"/>
                  </a:ext>
                </a:extLst>
              </p:cNvPr>
              <p:cNvSpPr txBox="1"/>
              <p:nvPr/>
            </p:nvSpPr>
            <p:spPr>
              <a:xfrm>
                <a:off x="10465380" y="5064751"/>
                <a:ext cx="17266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dirty="0">
                    <a:solidFill>
                      <a:schemeClr val="bg1"/>
                    </a:solidFill>
                  </a:rPr>
                  <a:t>Visão Detalhada Vendas</a:t>
                </a:r>
              </a:p>
            </p:txBody>
          </p:sp>
          <p:pic>
            <p:nvPicPr>
              <p:cNvPr id="2055" name="Gráfico 2054" descr="Gráfico de pizza com preenchimento sólido">
                <a:extLst>
                  <a:ext uri="{FF2B5EF4-FFF2-40B4-BE49-F238E27FC236}">
                    <a16:creationId xmlns:a16="http://schemas.microsoft.com/office/drawing/2014/main" id="{80A6F72A-07DB-D510-A924-ED80261134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250614" y="5069556"/>
                <a:ext cx="252000" cy="252000"/>
              </a:xfrm>
              <a:prstGeom prst="rect">
                <a:avLst/>
              </a:prstGeom>
            </p:spPr>
          </p:pic>
        </p:grpSp>
      </p:grpSp>
      <p:pic>
        <p:nvPicPr>
          <p:cNvPr id="2073" name="Imagem 2072" descr="Mesa com livros em cima&#10;&#10;Descrição gerada automaticamente com confiança média">
            <a:extLst>
              <a:ext uri="{FF2B5EF4-FFF2-40B4-BE49-F238E27FC236}">
                <a16:creationId xmlns:a16="http://schemas.microsoft.com/office/drawing/2014/main" id="{1BFE3F8C-0391-F9E6-7D45-E89B29D7BD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06" t="2142" r="5782" b="54945"/>
          <a:stretch>
            <a:fillRect/>
          </a:stretch>
        </p:blipFill>
        <p:spPr>
          <a:xfrm>
            <a:off x="4588902" y="-1951364"/>
            <a:ext cx="3615505" cy="3615159"/>
          </a:xfrm>
          <a:custGeom>
            <a:avLst/>
            <a:gdLst>
              <a:gd name="connsiteX0" fmla="*/ 1777117 w 3615505"/>
              <a:gd name="connsiteY0" fmla="*/ 43 h 3615159"/>
              <a:gd name="connsiteX1" fmla="*/ 2111632 w 3615505"/>
              <a:gd name="connsiteY1" fmla="*/ 133397 h 3615159"/>
              <a:gd name="connsiteX2" fmla="*/ 3473221 w 3615505"/>
              <a:gd name="connsiteY2" fmla="*/ 1459092 h 3615159"/>
              <a:gd name="connsiteX3" fmla="*/ 3482109 w 3615505"/>
              <a:gd name="connsiteY3" fmla="*/ 2124441 h 3615159"/>
              <a:gd name="connsiteX4" fmla="*/ 2169223 w 3615505"/>
              <a:gd name="connsiteY4" fmla="*/ 3472875 h 3615159"/>
              <a:gd name="connsiteX5" fmla="*/ 1503874 w 3615505"/>
              <a:gd name="connsiteY5" fmla="*/ 3481763 h 3615159"/>
              <a:gd name="connsiteX6" fmla="*/ 142284 w 3615505"/>
              <a:gd name="connsiteY6" fmla="*/ 2156068 h 3615159"/>
              <a:gd name="connsiteX7" fmla="*/ 133397 w 3615505"/>
              <a:gd name="connsiteY7" fmla="*/ 1490719 h 3615159"/>
              <a:gd name="connsiteX8" fmla="*/ 1446282 w 3615505"/>
              <a:gd name="connsiteY8" fmla="*/ 142285 h 3615159"/>
              <a:gd name="connsiteX9" fmla="*/ 1777117 w 3615505"/>
              <a:gd name="connsiteY9" fmla="*/ 43 h 361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15505" h="3615159">
                <a:moveTo>
                  <a:pt x="1777117" y="43"/>
                </a:moveTo>
                <a:cubicBezTo>
                  <a:pt x="1897521" y="-1565"/>
                  <a:pt x="2018540" y="42759"/>
                  <a:pt x="2111632" y="133397"/>
                </a:cubicBezTo>
                <a:lnTo>
                  <a:pt x="3473221" y="1459092"/>
                </a:lnTo>
                <a:cubicBezTo>
                  <a:pt x="3659406" y="1640368"/>
                  <a:pt x="3663385" y="1938256"/>
                  <a:pt x="3482109" y="2124441"/>
                </a:cubicBezTo>
                <a:lnTo>
                  <a:pt x="2169223" y="3472875"/>
                </a:lnTo>
                <a:cubicBezTo>
                  <a:pt x="1987946" y="3659060"/>
                  <a:pt x="1690059" y="3663039"/>
                  <a:pt x="1503874" y="3481763"/>
                </a:cubicBezTo>
                <a:lnTo>
                  <a:pt x="142284" y="2156068"/>
                </a:lnTo>
                <a:cubicBezTo>
                  <a:pt x="-43901" y="1974792"/>
                  <a:pt x="-47880" y="1676904"/>
                  <a:pt x="133397" y="1490719"/>
                </a:cubicBezTo>
                <a:lnTo>
                  <a:pt x="1446282" y="142285"/>
                </a:lnTo>
                <a:cubicBezTo>
                  <a:pt x="1536921" y="49193"/>
                  <a:pt x="1656712" y="1652"/>
                  <a:pt x="1777117" y="43"/>
                </a:cubicBezTo>
                <a:close/>
              </a:path>
            </a:pathLst>
          </a:custGeom>
        </p:spPr>
      </p:pic>
      <p:pic>
        <p:nvPicPr>
          <p:cNvPr id="2072" name="Imagem 2071" descr="Mesa com livros em cima&#10;&#10;Descrição gerada automaticamente com confiança média">
            <a:extLst>
              <a:ext uri="{FF2B5EF4-FFF2-40B4-BE49-F238E27FC236}">
                <a16:creationId xmlns:a16="http://schemas.microsoft.com/office/drawing/2014/main" id="{EB733591-FEA2-86C6-FDBD-41DD9C9FA0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9" t="2333" r="39620" b="54754"/>
          <a:stretch>
            <a:fillRect/>
          </a:stretch>
        </p:blipFill>
        <p:spPr>
          <a:xfrm>
            <a:off x="312995" y="-1935316"/>
            <a:ext cx="3615505" cy="3615159"/>
          </a:xfrm>
          <a:custGeom>
            <a:avLst/>
            <a:gdLst>
              <a:gd name="connsiteX0" fmla="*/ 1777116 w 3615505"/>
              <a:gd name="connsiteY0" fmla="*/ 43 h 3615159"/>
              <a:gd name="connsiteX1" fmla="*/ 2111632 w 3615505"/>
              <a:gd name="connsiteY1" fmla="*/ 133397 h 3615159"/>
              <a:gd name="connsiteX2" fmla="*/ 3473221 w 3615505"/>
              <a:gd name="connsiteY2" fmla="*/ 1459092 h 3615159"/>
              <a:gd name="connsiteX3" fmla="*/ 3482109 w 3615505"/>
              <a:gd name="connsiteY3" fmla="*/ 2124441 h 3615159"/>
              <a:gd name="connsiteX4" fmla="*/ 2169223 w 3615505"/>
              <a:gd name="connsiteY4" fmla="*/ 3472875 h 3615159"/>
              <a:gd name="connsiteX5" fmla="*/ 1503874 w 3615505"/>
              <a:gd name="connsiteY5" fmla="*/ 3481763 h 3615159"/>
              <a:gd name="connsiteX6" fmla="*/ 142284 w 3615505"/>
              <a:gd name="connsiteY6" fmla="*/ 2156068 h 3615159"/>
              <a:gd name="connsiteX7" fmla="*/ 133397 w 3615505"/>
              <a:gd name="connsiteY7" fmla="*/ 1490719 h 3615159"/>
              <a:gd name="connsiteX8" fmla="*/ 1446282 w 3615505"/>
              <a:gd name="connsiteY8" fmla="*/ 142285 h 3615159"/>
              <a:gd name="connsiteX9" fmla="*/ 1777116 w 3615505"/>
              <a:gd name="connsiteY9" fmla="*/ 43 h 361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15505" h="3615159">
                <a:moveTo>
                  <a:pt x="1777116" y="43"/>
                </a:moveTo>
                <a:cubicBezTo>
                  <a:pt x="1897521" y="-1565"/>
                  <a:pt x="2018539" y="42759"/>
                  <a:pt x="2111632" y="133397"/>
                </a:cubicBezTo>
                <a:lnTo>
                  <a:pt x="3473221" y="1459092"/>
                </a:lnTo>
                <a:cubicBezTo>
                  <a:pt x="3659406" y="1640368"/>
                  <a:pt x="3663385" y="1938256"/>
                  <a:pt x="3482109" y="2124441"/>
                </a:cubicBezTo>
                <a:lnTo>
                  <a:pt x="2169223" y="3472875"/>
                </a:lnTo>
                <a:cubicBezTo>
                  <a:pt x="1987946" y="3659060"/>
                  <a:pt x="1690059" y="3663039"/>
                  <a:pt x="1503874" y="3481763"/>
                </a:cubicBezTo>
                <a:lnTo>
                  <a:pt x="142284" y="2156068"/>
                </a:lnTo>
                <a:cubicBezTo>
                  <a:pt x="-43901" y="1974792"/>
                  <a:pt x="-47880" y="1676904"/>
                  <a:pt x="133397" y="1490719"/>
                </a:cubicBezTo>
                <a:lnTo>
                  <a:pt x="1446282" y="142285"/>
                </a:lnTo>
                <a:cubicBezTo>
                  <a:pt x="1536921" y="49193"/>
                  <a:pt x="1656712" y="1652"/>
                  <a:pt x="1777116" y="43"/>
                </a:cubicBezTo>
                <a:close/>
              </a:path>
            </a:pathLst>
          </a:custGeom>
        </p:spPr>
      </p:pic>
      <p:pic>
        <p:nvPicPr>
          <p:cNvPr id="2071" name="Imagem 2070" descr="Mesa com livros em cima&#10;&#10;Descrição gerada automaticamente com confiança média">
            <a:extLst>
              <a:ext uri="{FF2B5EF4-FFF2-40B4-BE49-F238E27FC236}">
                <a16:creationId xmlns:a16="http://schemas.microsoft.com/office/drawing/2014/main" id="{8ED21B35-00F2-8987-5D51-58F4EDF999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76" t="27609" r="22312" b="29477"/>
          <a:stretch>
            <a:fillRect/>
          </a:stretch>
        </p:blipFill>
        <p:spPr>
          <a:xfrm>
            <a:off x="2500033" y="194064"/>
            <a:ext cx="3615505" cy="3615159"/>
          </a:xfrm>
          <a:custGeom>
            <a:avLst/>
            <a:gdLst>
              <a:gd name="connsiteX0" fmla="*/ 1777117 w 3615505"/>
              <a:gd name="connsiteY0" fmla="*/ 43 h 3615159"/>
              <a:gd name="connsiteX1" fmla="*/ 2111632 w 3615505"/>
              <a:gd name="connsiteY1" fmla="*/ 133398 h 3615159"/>
              <a:gd name="connsiteX2" fmla="*/ 3473221 w 3615505"/>
              <a:gd name="connsiteY2" fmla="*/ 1459092 h 3615159"/>
              <a:gd name="connsiteX3" fmla="*/ 3482109 w 3615505"/>
              <a:gd name="connsiteY3" fmla="*/ 2124441 h 3615159"/>
              <a:gd name="connsiteX4" fmla="*/ 2169223 w 3615505"/>
              <a:gd name="connsiteY4" fmla="*/ 3472875 h 3615159"/>
              <a:gd name="connsiteX5" fmla="*/ 1503874 w 3615505"/>
              <a:gd name="connsiteY5" fmla="*/ 3481763 h 3615159"/>
              <a:gd name="connsiteX6" fmla="*/ 142284 w 3615505"/>
              <a:gd name="connsiteY6" fmla="*/ 2156068 h 3615159"/>
              <a:gd name="connsiteX7" fmla="*/ 133397 w 3615505"/>
              <a:gd name="connsiteY7" fmla="*/ 1490719 h 3615159"/>
              <a:gd name="connsiteX8" fmla="*/ 1446282 w 3615505"/>
              <a:gd name="connsiteY8" fmla="*/ 142285 h 3615159"/>
              <a:gd name="connsiteX9" fmla="*/ 1777117 w 3615505"/>
              <a:gd name="connsiteY9" fmla="*/ 43 h 361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15505" h="3615159">
                <a:moveTo>
                  <a:pt x="1777117" y="43"/>
                </a:moveTo>
                <a:cubicBezTo>
                  <a:pt x="1897521" y="-1565"/>
                  <a:pt x="2018540" y="42760"/>
                  <a:pt x="2111632" y="133398"/>
                </a:cubicBezTo>
                <a:lnTo>
                  <a:pt x="3473221" y="1459092"/>
                </a:lnTo>
                <a:cubicBezTo>
                  <a:pt x="3659406" y="1640368"/>
                  <a:pt x="3663385" y="1938256"/>
                  <a:pt x="3482109" y="2124441"/>
                </a:cubicBezTo>
                <a:lnTo>
                  <a:pt x="2169223" y="3472875"/>
                </a:lnTo>
                <a:cubicBezTo>
                  <a:pt x="1987946" y="3659060"/>
                  <a:pt x="1690059" y="3663039"/>
                  <a:pt x="1503874" y="3481763"/>
                </a:cubicBezTo>
                <a:lnTo>
                  <a:pt x="142284" y="2156068"/>
                </a:lnTo>
                <a:cubicBezTo>
                  <a:pt x="-43901" y="1974792"/>
                  <a:pt x="-47880" y="1676904"/>
                  <a:pt x="133397" y="1490719"/>
                </a:cubicBezTo>
                <a:lnTo>
                  <a:pt x="1446282" y="142285"/>
                </a:lnTo>
                <a:cubicBezTo>
                  <a:pt x="1536921" y="49193"/>
                  <a:pt x="1656712" y="1652"/>
                  <a:pt x="1777117" y="43"/>
                </a:cubicBezTo>
                <a:close/>
              </a:path>
            </a:pathLst>
          </a:custGeom>
        </p:spPr>
      </p:pic>
      <p:pic>
        <p:nvPicPr>
          <p:cNvPr id="2070" name="Imagem 2069" descr="Mesa com livros em cima&#10;&#10;Descrição gerada automaticamente com confiança média">
            <a:extLst>
              <a:ext uri="{FF2B5EF4-FFF2-40B4-BE49-F238E27FC236}">
                <a16:creationId xmlns:a16="http://schemas.microsoft.com/office/drawing/2014/main" id="{18E2294D-AF91-ADF7-1EC1-F1B3CCC67E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8" t="27800" r="56150" b="29287"/>
          <a:stretch>
            <a:fillRect/>
          </a:stretch>
        </p:blipFill>
        <p:spPr>
          <a:xfrm>
            <a:off x="-1775875" y="210112"/>
            <a:ext cx="3615504" cy="3615159"/>
          </a:xfrm>
          <a:custGeom>
            <a:avLst/>
            <a:gdLst>
              <a:gd name="connsiteX0" fmla="*/ 1777116 w 3615504"/>
              <a:gd name="connsiteY0" fmla="*/ 43 h 3615159"/>
              <a:gd name="connsiteX1" fmla="*/ 2111631 w 3615504"/>
              <a:gd name="connsiteY1" fmla="*/ 133398 h 3615159"/>
              <a:gd name="connsiteX2" fmla="*/ 3473221 w 3615504"/>
              <a:gd name="connsiteY2" fmla="*/ 1459092 h 3615159"/>
              <a:gd name="connsiteX3" fmla="*/ 3482108 w 3615504"/>
              <a:gd name="connsiteY3" fmla="*/ 2124441 h 3615159"/>
              <a:gd name="connsiteX4" fmla="*/ 2169223 w 3615504"/>
              <a:gd name="connsiteY4" fmla="*/ 3472875 h 3615159"/>
              <a:gd name="connsiteX5" fmla="*/ 1503874 w 3615504"/>
              <a:gd name="connsiteY5" fmla="*/ 3481763 h 3615159"/>
              <a:gd name="connsiteX6" fmla="*/ 142284 w 3615504"/>
              <a:gd name="connsiteY6" fmla="*/ 2156068 h 3615159"/>
              <a:gd name="connsiteX7" fmla="*/ 133397 w 3615504"/>
              <a:gd name="connsiteY7" fmla="*/ 1490719 h 3615159"/>
              <a:gd name="connsiteX8" fmla="*/ 1446282 w 3615504"/>
              <a:gd name="connsiteY8" fmla="*/ 142285 h 3615159"/>
              <a:gd name="connsiteX9" fmla="*/ 1777116 w 3615504"/>
              <a:gd name="connsiteY9" fmla="*/ 43 h 361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15504" h="3615159">
                <a:moveTo>
                  <a:pt x="1777116" y="43"/>
                </a:moveTo>
                <a:cubicBezTo>
                  <a:pt x="1897521" y="-1565"/>
                  <a:pt x="2018539" y="42760"/>
                  <a:pt x="2111631" y="133398"/>
                </a:cubicBezTo>
                <a:lnTo>
                  <a:pt x="3473221" y="1459092"/>
                </a:lnTo>
                <a:cubicBezTo>
                  <a:pt x="3659406" y="1640368"/>
                  <a:pt x="3663385" y="1938256"/>
                  <a:pt x="3482108" y="2124441"/>
                </a:cubicBezTo>
                <a:lnTo>
                  <a:pt x="2169223" y="3472875"/>
                </a:lnTo>
                <a:cubicBezTo>
                  <a:pt x="1987946" y="3659060"/>
                  <a:pt x="1690059" y="3663039"/>
                  <a:pt x="1503874" y="3481763"/>
                </a:cubicBezTo>
                <a:lnTo>
                  <a:pt x="142284" y="2156068"/>
                </a:lnTo>
                <a:cubicBezTo>
                  <a:pt x="-43901" y="1974792"/>
                  <a:pt x="-47880" y="1676904"/>
                  <a:pt x="133397" y="1490719"/>
                </a:cubicBezTo>
                <a:lnTo>
                  <a:pt x="1446282" y="142285"/>
                </a:lnTo>
                <a:cubicBezTo>
                  <a:pt x="1536921" y="49193"/>
                  <a:pt x="1656712" y="1652"/>
                  <a:pt x="1777116" y="43"/>
                </a:cubicBezTo>
                <a:close/>
              </a:path>
            </a:pathLst>
          </a:custGeom>
        </p:spPr>
      </p:pic>
      <p:pic>
        <p:nvPicPr>
          <p:cNvPr id="2069" name="Imagem 2068" descr="Mesa com livros em cima&#10;&#10;Descrição gerada automaticamente com confiança média">
            <a:extLst>
              <a:ext uri="{FF2B5EF4-FFF2-40B4-BE49-F238E27FC236}">
                <a16:creationId xmlns:a16="http://schemas.microsoft.com/office/drawing/2014/main" id="{FEBA7841-06E2-7058-A414-AE34FBF275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5" t="53076" r="38843" b="4010"/>
          <a:stretch>
            <a:fillRect/>
          </a:stretch>
        </p:blipFill>
        <p:spPr>
          <a:xfrm>
            <a:off x="411164" y="2339494"/>
            <a:ext cx="3615505" cy="3615159"/>
          </a:xfrm>
          <a:custGeom>
            <a:avLst/>
            <a:gdLst>
              <a:gd name="connsiteX0" fmla="*/ 1777116 w 3615505"/>
              <a:gd name="connsiteY0" fmla="*/ 43 h 3615159"/>
              <a:gd name="connsiteX1" fmla="*/ 2111632 w 3615505"/>
              <a:gd name="connsiteY1" fmla="*/ 133398 h 3615159"/>
              <a:gd name="connsiteX2" fmla="*/ 3473221 w 3615505"/>
              <a:gd name="connsiteY2" fmla="*/ 1459092 h 3615159"/>
              <a:gd name="connsiteX3" fmla="*/ 3482109 w 3615505"/>
              <a:gd name="connsiteY3" fmla="*/ 2124441 h 3615159"/>
              <a:gd name="connsiteX4" fmla="*/ 2169223 w 3615505"/>
              <a:gd name="connsiteY4" fmla="*/ 3472875 h 3615159"/>
              <a:gd name="connsiteX5" fmla="*/ 1503874 w 3615505"/>
              <a:gd name="connsiteY5" fmla="*/ 3481763 h 3615159"/>
              <a:gd name="connsiteX6" fmla="*/ 142284 w 3615505"/>
              <a:gd name="connsiteY6" fmla="*/ 2156069 h 3615159"/>
              <a:gd name="connsiteX7" fmla="*/ 133397 w 3615505"/>
              <a:gd name="connsiteY7" fmla="*/ 1490719 h 3615159"/>
              <a:gd name="connsiteX8" fmla="*/ 1446282 w 3615505"/>
              <a:gd name="connsiteY8" fmla="*/ 142285 h 3615159"/>
              <a:gd name="connsiteX9" fmla="*/ 1777116 w 3615505"/>
              <a:gd name="connsiteY9" fmla="*/ 43 h 361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15505" h="3615159">
                <a:moveTo>
                  <a:pt x="1777116" y="43"/>
                </a:moveTo>
                <a:cubicBezTo>
                  <a:pt x="1897521" y="-1565"/>
                  <a:pt x="2018539" y="42760"/>
                  <a:pt x="2111632" y="133398"/>
                </a:cubicBezTo>
                <a:lnTo>
                  <a:pt x="3473221" y="1459092"/>
                </a:lnTo>
                <a:cubicBezTo>
                  <a:pt x="3659406" y="1640369"/>
                  <a:pt x="3663385" y="1938256"/>
                  <a:pt x="3482109" y="2124441"/>
                </a:cubicBezTo>
                <a:lnTo>
                  <a:pt x="2169223" y="3472875"/>
                </a:lnTo>
                <a:cubicBezTo>
                  <a:pt x="1987946" y="3659060"/>
                  <a:pt x="1690059" y="3663040"/>
                  <a:pt x="1503874" y="3481763"/>
                </a:cubicBezTo>
                <a:lnTo>
                  <a:pt x="142284" y="2156069"/>
                </a:lnTo>
                <a:cubicBezTo>
                  <a:pt x="-43901" y="1974792"/>
                  <a:pt x="-47880" y="1676904"/>
                  <a:pt x="133397" y="1490719"/>
                </a:cubicBezTo>
                <a:lnTo>
                  <a:pt x="1446282" y="142285"/>
                </a:lnTo>
                <a:cubicBezTo>
                  <a:pt x="1536921" y="49193"/>
                  <a:pt x="1656712" y="1652"/>
                  <a:pt x="1777116" y="43"/>
                </a:cubicBezTo>
                <a:close/>
              </a:path>
            </a:pathLst>
          </a:custGeom>
        </p:spPr>
      </p:pic>
      <p:pic>
        <p:nvPicPr>
          <p:cNvPr id="2066" name="Imagem 2065" descr="Mesa com livros em cima&#10;&#10;Descrição gerada automaticamente com confiança média">
            <a:extLst>
              <a:ext uri="{FF2B5EF4-FFF2-40B4-BE49-F238E27FC236}">
                <a16:creationId xmlns:a16="http://schemas.microsoft.com/office/drawing/2014/main" id="{9E35F6A9-33F1-D91E-DD33-EE940928EF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5" t="100000" r="55627" b="-21457"/>
          <a:stretch>
            <a:fillRect/>
          </a:stretch>
        </p:blipFill>
        <p:spPr>
          <a:xfrm>
            <a:off x="-1677665" y="6292501"/>
            <a:ext cx="3583454" cy="1807580"/>
          </a:xfrm>
          <a:custGeom>
            <a:avLst/>
            <a:gdLst>
              <a:gd name="connsiteX0" fmla="*/ 1455 w 3583454"/>
              <a:gd name="connsiteY0" fmla="*/ 0 h 1807580"/>
              <a:gd name="connsiteX1" fmla="*/ 3583454 w 3583454"/>
              <a:gd name="connsiteY1" fmla="*/ 0 h 1807580"/>
              <a:gd name="connsiteX2" fmla="*/ 3580097 w 3583454"/>
              <a:gd name="connsiteY2" fmla="*/ 47956 h 1807580"/>
              <a:gd name="connsiteX3" fmla="*/ 3454109 w 3583454"/>
              <a:gd name="connsiteY3" fmla="*/ 300162 h 1807580"/>
              <a:gd name="connsiteX4" fmla="*/ 2125613 w 3583454"/>
              <a:gd name="connsiteY4" fmla="*/ 1698646 h 1807580"/>
              <a:gd name="connsiteX5" fmla="*/ 2087996 w 3583454"/>
              <a:gd name="connsiteY5" fmla="*/ 1731018 h 1807580"/>
              <a:gd name="connsiteX6" fmla="*/ 2014926 w 3583454"/>
              <a:gd name="connsiteY6" fmla="*/ 1770724 h 1807580"/>
              <a:gd name="connsiteX7" fmla="*/ 1503832 w 3583454"/>
              <a:gd name="connsiteY7" fmla="*/ 1674184 h 1807580"/>
              <a:gd name="connsiteX8" fmla="*/ 142242 w 3583454"/>
              <a:gd name="connsiteY8" fmla="*/ 348490 h 1807580"/>
              <a:gd name="connsiteX9" fmla="*/ 0 w 3583454"/>
              <a:gd name="connsiteY9" fmla="*/ 17656 h 1807580"/>
              <a:gd name="connsiteX10" fmla="*/ 1455 w 3583454"/>
              <a:gd name="connsiteY10" fmla="*/ 0 h 180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83454" h="1807580">
                <a:moveTo>
                  <a:pt x="1455" y="0"/>
                </a:moveTo>
                <a:lnTo>
                  <a:pt x="3583454" y="0"/>
                </a:lnTo>
                <a:lnTo>
                  <a:pt x="3580097" y="47956"/>
                </a:lnTo>
                <a:cubicBezTo>
                  <a:pt x="3564787" y="139570"/>
                  <a:pt x="3522896" y="227751"/>
                  <a:pt x="3454109" y="300162"/>
                </a:cubicBezTo>
                <a:lnTo>
                  <a:pt x="2125613" y="1698646"/>
                </a:lnTo>
                <a:lnTo>
                  <a:pt x="2087996" y="1731018"/>
                </a:lnTo>
                <a:lnTo>
                  <a:pt x="2014926" y="1770724"/>
                </a:lnTo>
                <a:cubicBezTo>
                  <a:pt x="1845942" y="1841893"/>
                  <a:pt x="1643471" y="1810142"/>
                  <a:pt x="1503832" y="1674184"/>
                </a:cubicBezTo>
                <a:lnTo>
                  <a:pt x="142242" y="348490"/>
                </a:lnTo>
                <a:cubicBezTo>
                  <a:pt x="49150" y="257852"/>
                  <a:pt x="1609" y="138060"/>
                  <a:pt x="0" y="17656"/>
                </a:cubicBezTo>
                <a:lnTo>
                  <a:pt x="1455" y="0"/>
                </a:lnTo>
                <a:close/>
              </a:path>
            </a:pathLst>
          </a:custGeom>
        </p:spPr>
      </p:pic>
      <p:pic>
        <p:nvPicPr>
          <p:cNvPr id="2063" name="Imagem 2062" descr="Mesa com livros em cima&#10;&#10;Descrição gerada automaticamente com confiança média">
            <a:extLst>
              <a:ext uri="{FF2B5EF4-FFF2-40B4-BE49-F238E27FC236}">
                <a16:creationId xmlns:a16="http://schemas.microsoft.com/office/drawing/2014/main" id="{8B1972C5-E5E8-E06F-8C42-384A6906B4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1" t="100000" r="67461" b="-21945"/>
          <a:stretch>
            <a:fillRect/>
          </a:stretch>
        </p:blipFill>
        <p:spPr>
          <a:xfrm>
            <a:off x="-1785598" y="6292502"/>
            <a:ext cx="2195929" cy="1848753"/>
          </a:xfrm>
          <a:custGeom>
            <a:avLst/>
            <a:gdLst>
              <a:gd name="connsiteX0" fmla="*/ 3305 w 2195929"/>
              <a:gd name="connsiteY0" fmla="*/ 0 h 1848753"/>
              <a:gd name="connsiteX1" fmla="*/ 109388 w 2195929"/>
              <a:gd name="connsiteY1" fmla="*/ 0 h 1848753"/>
              <a:gd name="connsiteX2" fmla="*/ 107933 w 2195929"/>
              <a:gd name="connsiteY2" fmla="*/ 17656 h 1848753"/>
              <a:gd name="connsiteX3" fmla="*/ 250175 w 2195929"/>
              <a:gd name="connsiteY3" fmla="*/ 348490 h 1848753"/>
              <a:gd name="connsiteX4" fmla="*/ 1611765 w 2195929"/>
              <a:gd name="connsiteY4" fmla="*/ 1674184 h 1848753"/>
              <a:gd name="connsiteX5" fmla="*/ 2122859 w 2195929"/>
              <a:gd name="connsiteY5" fmla="*/ 1770724 h 1848753"/>
              <a:gd name="connsiteX6" fmla="*/ 2195929 w 2195929"/>
              <a:gd name="connsiteY6" fmla="*/ 1731018 h 1848753"/>
              <a:gd name="connsiteX7" fmla="*/ 2159506 w 2195929"/>
              <a:gd name="connsiteY7" fmla="*/ 1762361 h 1848753"/>
              <a:gd name="connsiteX8" fmla="*/ 1551780 w 2195929"/>
              <a:gd name="connsiteY8" fmla="*/ 1716144 h 1848753"/>
              <a:gd name="connsiteX9" fmla="*/ 149947 w 2195929"/>
              <a:gd name="connsiteY9" fmla="*/ 384466 h 1848753"/>
              <a:gd name="connsiteX10" fmla="*/ 0 w 2195929"/>
              <a:gd name="connsiteY10" fmla="*/ 47208 h 1848753"/>
              <a:gd name="connsiteX11" fmla="*/ 3305 w 2195929"/>
              <a:gd name="connsiteY11" fmla="*/ 0 h 1848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95929" h="1848753">
                <a:moveTo>
                  <a:pt x="3305" y="0"/>
                </a:moveTo>
                <a:lnTo>
                  <a:pt x="109388" y="0"/>
                </a:lnTo>
                <a:lnTo>
                  <a:pt x="107933" y="17656"/>
                </a:lnTo>
                <a:cubicBezTo>
                  <a:pt x="109542" y="138060"/>
                  <a:pt x="157083" y="257852"/>
                  <a:pt x="250175" y="348490"/>
                </a:cubicBezTo>
                <a:lnTo>
                  <a:pt x="1611765" y="1674184"/>
                </a:lnTo>
                <a:cubicBezTo>
                  <a:pt x="1751404" y="1810142"/>
                  <a:pt x="1953875" y="1841893"/>
                  <a:pt x="2122859" y="1770724"/>
                </a:cubicBezTo>
                <a:lnTo>
                  <a:pt x="2195929" y="1731018"/>
                </a:lnTo>
                <a:lnTo>
                  <a:pt x="2159506" y="1762361"/>
                </a:lnTo>
                <a:cubicBezTo>
                  <a:pt x="1975556" y="1890713"/>
                  <a:pt x="1720739" y="1876648"/>
                  <a:pt x="1551780" y="1716144"/>
                </a:cubicBezTo>
                <a:lnTo>
                  <a:pt x="149947" y="384466"/>
                </a:lnTo>
                <a:cubicBezTo>
                  <a:pt x="53399" y="292750"/>
                  <a:pt x="3167" y="170583"/>
                  <a:pt x="0" y="47208"/>
                </a:cubicBezTo>
                <a:lnTo>
                  <a:pt x="3305" y="0"/>
                </a:lnTo>
                <a:close/>
              </a:path>
            </a:pathLst>
          </a:custGeom>
        </p:spPr>
      </p:pic>
      <p:pic>
        <p:nvPicPr>
          <p:cNvPr id="2062" name="Imagem 2061" descr="Mesa com livros em cima&#10;&#10;Descrição gerada automaticamente com confiança média">
            <a:extLst>
              <a:ext uri="{FF2B5EF4-FFF2-40B4-BE49-F238E27FC236}">
                <a16:creationId xmlns:a16="http://schemas.microsoft.com/office/drawing/2014/main" id="{5B20156E-CB72-22E1-EADA-C3299ABC01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9" t="100000" r="55385" b="-20548"/>
          <a:stretch>
            <a:fillRect/>
          </a:stretch>
        </p:blipFill>
        <p:spPr>
          <a:xfrm>
            <a:off x="410331" y="6292501"/>
            <a:ext cx="1525971" cy="1731018"/>
          </a:xfrm>
          <a:custGeom>
            <a:avLst/>
            <a:gdLst>
              <a:gd name="connsiteX0" fmla="*/ 1495458 w 1525971"/>
              <a:gd name="connsiteY0" fmla="*/ 0 h 1731018"/>
              <a:gd name="connsiteX1" fmla="*/ 1525971 w 1525971"/>
              <a:gd name="connsiteY1" fmla="*/ 0 h 1731018"/>
              <a:gd name="connsiteX2" fmla="*/ 1520013 w 1525971"/>
              <a:gd name="connsiteY2" fmla="*/ 72319 h 1731018"/>
              <a:gd name="connsiteX3" fmla="*/ 1394070 w 1525971"/>
              <a:gd name="connsiteY3" fmla="*/ 316862 h 1731018"/>
              <a:gd name="connsiteX4" fmla="*/ 81185 w 1525971"/>
              <a:gd name="connsiteY4" fmla="*/ 1665296 h 1731018"/>
              <a:gd name="connsiteX5" fmla="*/ 8186 w 1525971"/>
              <a:gd name="connsiteY5" fmla="*/ 1726569 h 1731018"/>
              <a:gd name="connsiteX6" fmla="*/ 0 w 1525971"/>
              <a:gd name="connsiteY6" fmla="*/ 1731018 h 1731018"/>
              <a:gd name="connsiteX7" fmla="*/ 37617 w 1525971"/>
              <a:gd name="connsiteY7" fmla="*/ 1698646 h 1731018"/>
              <a:gd name="connsiteX8" fmla="*/ 1366113 w 1525971"/>
              <a:gd name="connsiteY8" fmla="*/ 300162 h 1731018"/>
              <a:gd name="connsiteX9" fmla="*/ 1492101 w 1525971"/>
              <a:gd name="connsiteY9" fmla="*/ 47956 h 1731018"/>
              <a:gd name="connsiteX10" fmla="*/ 1495458 w 1525971"/>
              <a:gd name="connsiteY10" fmla="*/ 0 h 173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5971" h="1731018">
                <a:moveTo>
                  <a:pt x="1495458" y="0"/>
                </a:moveTo>
                <a:lnTo>
                  <a:pt x="1525971" y="0"/>
                </a:lnTo>
                <a:lnTo>
                  <a:pt x="1520013" y="72319"/>
                </a:lnTo>
                <a:cubicBezTo>
                  <a:pt x="1503976" y="161515"/>
                  <a:pt x="1462049" y="247043"/>
                  <a:pt x="1394070" y="316862"/>
                </a:cubicBezTo>
                <a:lnTo>
                  <a:pt x="81185" y="1665296"/>
                </a:lnTo>
                <a:cubicBezTo>
                  <a:pt x="58525" y="1688569"/>
                  <a:pt x="34044" y="1708996"/>
                  <a:pt x="8186" y="1726569"/>
                </a:cubicBezTo>
                <a:lnTo>
                  <a:pt x="0" y="1731018"/>
                </a:lnTo>
                <a:lnTo>
                  <a:pt x="37617" y="1698646"/>
                </a:lnTo>
                <a:lnTo>
                  <a:pt x="1366113" y="300162"/>
                </a:lnTo>
                <a:cubicBezTo>
                  <a:pt x="1434900" y="227751"/>
                  <a:pt x="1476791" y="139570"/>
                  <a:pt x="1492101" y="47956"/>
                </a:cubicBezTo>
                <a:lnTo>
                  <a:pt x="1495458" y="0"/>
                </a:lnTo>
                <a:close/>
              </a:path>
            </a:pathLst>
          </a:custGeom>
        </p:spPr>
      </p:pic>
      <p:sp>
        <p:nvSpPr>
          <p:cNvPr id="2074" name="Retângulo: Cantos Arredondados 2073">
            <a:extLst>
              <a:ext uri="{FF2B5EF4-FFF2-40B4-BE49-F238E27FC236}">
                <a16:creationId xmlns:a16="http://schemas.microsoft.com/office/drawing/2014/main" id="{976F27DC-C9E1-EC06-185E-DE5F998DE700}"/>
              </a:ext>
            </a:extLst>
          </p:cNvPr>
          <p:cNvSpPr/>
          <p:nvPr/>
        </p:nvSpPr>
        <p:spPr>
          <a:xfrm rot="18811790">
            <a:off x="-1274260" y="4842839"/>
            <a:ext cx="2819195" cy="29128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14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4263178-6DDD-7F10-898C-3DFBCDA61A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75000"/>
                </a:schemeClr>
              </a:gs>
              <a:gs pos="85000">
                <a:schemeClr val="accent1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DCC1FD31-99EC-D719-48F3-9ED94ECD38B9}"/>
              </a:ext>
            </a:extLst>
          </p:cNvPr>
          <p:cNvGrpSpPr/>
          <p:nvPr/>
        </p:nvGrpSpPr>
        <p:grpSpPr>
          <a:xfrm>
            <a:off x="3803234" y="1390199"/>
            <a:ext cx="2826000" cy="1080000"/>
            <a:chOff x="1137908" y="1448936"/>
            <a:chExt cx="1943480" cy="936993"/>
          </a:xfrm>
          <a:effectLst>
            <a:innerShdw blurRad="63500" dist="50800" dir="16200000">
              <a:prstClr val="black">
                <a:alpha val="50000"/>
              </a:prstClr>
            </a:innerShdw>
          </a:effectLst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9A5DA4FA-1BB7-278A-333A-64596981234B}"/>
                </a:ext>
              </a:extLst>
            </p:cNvPr>
            <p:cNvSpPr/>
            <p:nvPr/>
          </p:nvSpPr>
          <p:spPr>
            <a:xfrm>
              <a:off x="1139053" y="1448936"/>
              <a:ext cx="1942335" cy="481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99038733-0BF4-10CF-7667-F0F995111416}"/>
                </a:ext>
              </a:extLst>
            </p:cNvPr>
            <p:cNvSpPr/>
            <p:nvPr/>
          </p:nvSpPr>
          <p:spPr>
            <a:xfrm>
              <a:off x="1137908" y="1512753"/>
              <a:ext cx="1942335" cy="87317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99C9C866-7C84-986F-DCD8-3F5EDAAB4DD0}"/>
              </a:ext>
            </a:extLst>
          </p:cNvPr>
          <p:cNvSpPr/>
          <p:nvPr/>
        </p:nvSpPr>
        <p:spPr>
          <a:xfrm>
            <a:off x="-2" y="0"/>
            <a:ext cx="76449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A8C75978-F017-735A-8981-8932E6E1D8FB}"/>
              </a:ext>
            </a:extLst>
          </p:cNvPr>
          <p:cNvSpPr/>
          <p:nvPr/>
        </p:nvSpPr>
        <p:spPr>
          <a:xfrm>
            <a:off x="-17139" y="1882073"/>
            <a:ext cx="781636" cy="4782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21633463-744A-F43D-AA60-FB8958292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6" y="429224"/>
            <a:ext cx="648000" cy="260358"/>
          </a:xfrm>
          <a:prstGeom prst="rect">
            <a:avLst/>
          </a:prstGeom>
        </p:spPr>
      </p:pic>
      <p:pic>
        <p:nvPicPr>
          <p:cNvPr id="12" name="Gráfico 11" descr="Início estrutura de tópicos">
            <a:extLst>
              <a:ext uri="{FF2B5EF4-FFF2-40B4-BE49-F238E27FC236}">
                <a16:creationId xmlns:a16="http://schemas.microsoft.com/office/drawing/2014/main" id="{6448C024-4A8F-EF15-A076-686EB3BC7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927" y="1390834"/>
            <a:ext cx="343535" cy="343535"/>
          </a:xfrm>
          <a:prstGeom prst="rect">
            <a:avLst/>
          </a:prstGeom>
        </p:spPr>
      </p:pic>
      <p:pic>
        <p:nvPicPr>
          <p:cNvPr id="14" name="Gráfico 13" descr="Apresentação com gráfico de barras estrutura de tópicos">
            <a:extLst>
              <a:ext uri="{FF2B5EF4-FFF2-40B4-BE49-F238E27FC236}">
                <a16:creationId xmlns:a16="http://schemas.microsoft.com/office/drawing/2014/main" id="{C12BD986-FD6B-B988-50D5-BFE243CDD2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671" y="1930199"/>
            <a:ext cx="398048" cy="398048"/>
          </a:xfrm>
          <a:prstGeom prst="rect">
            <a:avLst/>
          </a:prstGeom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8C162F9D-55AA-3CB3-BC34-27CD7EFA5F5F}"/>
              </a:ext>
            </a:extLst>
          </p:cNvPr>
          <p:cNvGrpSpPr/>
          <p:nvPr/>
        </p:nvGrpSpPr>
        <p:grpSpPr>
          <a:xfrm>
            <a:off x="883448" y="1390199"/>
            <a:ext cx="2826000" cy="1080000"/>
            <a:chOff x="1137908" y="1448936"/>
            <a:chExt cx="1943480" cy="936993"/>
          </a:xfrm>
          <a:effectLst>
            <a:innerShdw blurRad="63500" dist="50800" dir="16200000">
              <a:prstClr val="black">
                <a:alpha val="50000"/>
              </a:prstClr>
            </a:innerShdw>
          </a:effectLst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8BE874BD-EFFD-8461-E31B-036436A00D7F}"/>
                </a:ext>
              </a:extLst>
            </p:cNvPr>
            <p:cNvSpPr/>
            <p:nvPr/>
          </p:nvSpPr>
          <p:spPr>
            <a:xfrm>
              <a:off x="1139053" y="1448936"/>
              <a:ext cx="1942335" cy="481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A107626-D6E0-8C4E-53FA-95812B974743}"/>
                </a:ext>
              </a:extLst>
            </p:cNvPr>
            <p:cNvSpPr/>
            <p:nvPr/>
          </p:nvSpPr>
          <p:spPr>
            <a:xfrm>
              <a:off x="1137908" y="1512753"/>
              <a:ext cx="1942335" cy="87317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C78ED4B-9319-46CF-BD54-A41B1556BB7D}"/>
              </a:ext>
            </a:extLst>
          </p:cNvPr>
          <p:cNvSpPr txBox="1"/>
          <p:nvPr/>
        </p:nvSpPr>
        <p:spPr>
          <a:xfrm>
            <a:off x="883448" y="227917"/>
            <a:ext cx="36829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Segoe UI" panose="020B0502040204020203" pitchFamily="34" charset="0"/>
                <a:ea typeface="Calibri Light" panose="020F0302020204030204" pitchFamily="34" charset="0"/>
                <a:cs typeface="Segoe UI" panose="020B0502040204020203" pitchFamily="34" charset="0"/>
              </a:rPr>
              <a:t>Relatório de Vendas</a:t>
            </a:r>
            <a:br>
              <a:rPr lang="pt-BR" sz="2800" dirty="0">
                <a:solidFill>
                  <a:schemeClr val="bg1"/>
                </a:solidFill>
                <a:latin typeface="Segoe UI" panose="020B0502040204020203" pitchFamily="34" charset="0"/>
                <a:ea typeface="Calibri Light" panose="020F0302020204030204" pitchFamily="34" charset="0"/>
                <a:cs typeface="Segoe UI" panose="020B0502040204020203" pitchFamily="34" charset="0"/>
              </a:rPr>
            </a:b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ea typeface="Calibri Light" panose="020F0302020204030204" pitchFamily="34" charset="0"/>
                <a:cs typeface="Segoe UI" panose="020B0502040204020203" pitchFamily="34" charset="0"/>
              </a:rPr>
              <a:t>Visão Geral</a:t>
            </a:r>
            <a:endParaRPr lang="pt-BR" sz="2800" dirty="0">
              <a:solidFill>
                <a:schemeClr val="bg1"/>
              </a:solidFill>
              <a:latin typeface="Segoe UI" panose="020B0502040204020203" pitchFamily="34" charset="0"/>
              <a:ea typeface="Calibri Light" panose="020F03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C389E9D-4DEB-F0C3-EB1A-5E9A08D1FB03}"/>
              </a:ext>
            </a:extLst>
          </p:cNvPr>
          <p:cNvSpPr/>
          <p:nvPr/>
        </p:nvSpPr>
        <p:spPr>
          <a:xfrm>
            <a:off x="883448" y="2527714"/>
            <a:ext cx="5748761" cy="427883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0525580-33EE-CDBD-7AC4-65D8055B8B55}"/>
              </a:ext>
            </a:extLst>
          </p:cNvPr>
          <p:cNvSpPr/>
          <p:nvPr/>
        </p:nvSpPr>
        <p:spPr>
          <a:xfrm>
            <a:off x="6732367" y="0"/>
            <a:ext cx="545963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Gráfico 29" descr="Gráfico de barras com tendência ascendente com preenchimento sólido">
            <a:extLst>
              <a:ext uri="{FF2B5EF4-FFF2-40B4-BE49-F238E27FC236}">
                <a16:creationId xmlns:a16="http://schemas.microsoft.com/office/drawing/2014/main" id="{21FC1B46-0387-94C3-890D-49ACF80BBE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5570" y="1693284"/>
            <a:ext cx="554716" cy="554716"/>
          </a:xfrm>
          <a:prstGeom prst="rect">
            <a:avLst/>
          </a:prstGeom>
        </p:spPr>
      </p:pic>
      <p:pic>
        <p:nvPicPr>
          <p:cNvPr id="34" name="Gráfico 33" descr="Área de Transferência com preenchimento sólido">
            <a:extLst>
              <a:ext uri="{FF2B5EF4-FFF2-40B4-BE49-F238E27FC236}">
                <a16:creationId xmlns:a16="http://schemas.microsoft.com/office/drawing/2014/main" id="{408F4568-93B3-6389-879D-D2632B5809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14927" y="1689777"/>
            <a:ext cx="554400" cy="554400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EDD04245-0752-40E9-2CC3-0E20DF8742DF}"/>
              </a:ext>
            </a:extLst>
          </p:cNvPr>
          <p:cNvSpPr txBox="1"/>
          <p:nvPr/>
        </p:nvSpPr>
        <p:spPr>
          <a:xfrm>
            <a:off x="6883402" y="351028"/>
            <a:ext cx="1763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ea typeface="Calibri Light" panose="020F0302020204030204" pitchFamily="34" charset="0"/>
                <a:cs typeface="Segoe UI" panose="020B0502040204020203" pitchFamily="34" charset="0"/>
              </a:rPr>
              <a:t>Selecione a data: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35C2406-FBB8-1C61-438B-F0AB10E8CD6F}"/>
              </a:ext>
            </a:extLst>
          </p:cNvPr>
          <p:cNvSpPr txBox="1"/>
          <p:nvPr/>
        </p:nvSpPr>
        <p:spPr>
          <a:xfrm>
            <a:off x="1616208" y="1543519"/>
            <a:ext cx="1976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ea typeface="Calibri Light" panose="020F0302020204030204" pitchFamily="34" charset="0"/>
                <a:cs typeface="Segoe UI" panose="020B0502040204020203" pitchFamily="34" charset="0"/>
              </a:rPr>
              <a:t>Total de Vendas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27E48B0-7C61-7D8B-9152-25C596F51343}"/>
              </a:ext>
            </a:extLst>
          </p:cNvPr>
          <p:cNvSpPr txBox="1"/>
          <p:nvPr/>
        </p:nvSpPr>
        <p:spPr>
          <a:xfrm>
            <a:off x="4566442" y="1543519"/>
            <a:ext cx="187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ea typeface="Calibri Light" panose="020F0302020204030204" pitchFamily="34" charset="0"/>
                <a:cs typeface="Segoe UI" panose="020B0502040204020203" pitchFamily="34" charset="0"/>
              </a:rPr>
              <a:t>Und Vendidas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98E309A1-AB7B-BDF5-3B0D-014FD5F80596}"/>
              </a:ext>
            </a:extLst>
          </p:cNvPr>
          <p:cNvCxnSpPr>
            <a:cxnSpLocks/>
          </p:cNvCxnSpPr>
          <p:nvPr/>
        </p:nvCxnSpPr>
        <p:spPr>
          <a:xfrm>
            <a:off x="865519" y="3166081"/>
            <a:ext cx="57460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A7DFE3C-EA0D-F01D-0D8E-64D205248F5C}"/>
              </a:ext>
            </a:extLst>
          </p:cNvPr>
          <p:cNvSpPr txBox="1"/>
          <p:nvPr/>
        </p:nvSpPr>
        <p:spPr>
          <a:xfrm>
            <a:off x="8112911" y="1512741"/>
            <a:ext cx="269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ea typeface="Calibri Light" panose="020F0302020204030204" pitchFamily="34" charset="0"/>
                <a:cs typeface="Segoe UI" panose="020B0502040204020203" pitchFamily="34" charset="0"/>
              </a:rPr>
              <a:t>Vendas Por Período</a:t>
            </a:r>
          </a:p>
        </p:txBody>
      </p:sp>
      <p:pic>
        <p:nvPicPr>
          <p:cNvPr id="54" name="Gráfico 53" descr="Dólar com preenchimento sólido">
            <a:extLst>
              <a:ext uri="{FF2B5EF4-FFF2-40B4-BE49-F238E27FC236}">
                <a16:creationId xmlns:a16="http://schemas.microsoft.com/office/drawing/2014/main" id="{5FFD474C-4F7B-FB2D-4C36-371D20D7D1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4694" y="2508035"/>
            <a:ext cx="252000" cy="252000"/>
          </a:xfrm>
          <a:prstGeom prst="rect">
            <a:avLst/>
          </a:prstGeom>
        </p:spPr>
      </p:pic>
      <p:pic>
        <p:nvPicPr>
          <p:cNvPr id="62" name="Gráfico 61" descr="Gráfico de pizza com preenchimento sólido">
            <a:extLst>
              <a:ext uri="{FF2B5EF4-FFF2-40B4-BE49-F238E27FC236}">
                <a16:creationId xmlns:a16="http://schemas.microsoft.com/office/drawing/2014/main" id="{7FAA8E2C-EC27-1D41-DA9D-320B44222B9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8818" y="3017974"/>
            <a:ext cx="324000" cy="324000"/>
          </a:xfrm>
          <a:prstGeom prst="rect">
            <a:avLst/>
          </a:prstGeom>
        </p:spPr>
      </p:pic>
      <p:pic>
        <p:nvPicPr>
          <p:cNvPr id="6" name="Gráfico 5" descr="Borracha com preenchimento sólido">
            <a:extLst>
              <a:ext uri="{FF2B5EF4-FFF2-40B4-BE49-F238E27FC236}">
                <a16:creationId xmlns:a16="http://schemas.microsoft.com/office/drawing/2014/main" id="{509FAAAA-64A7-58CE-49A1-B38A656538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969999" y="351028"/>
            <a:ext cx="338553" cy="33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2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4263178-6DDD-7F10-898C-3DFBCDA61A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75000"/>
                </a:schemeClr>
              </a:gs>
              <a:gs pos="85000">
                <a:schemeClr val="accent1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A5DA4FA-1BB7-278A-333A-64596981234B}"/>
              </a:ext>
            </a:extLst>
          </p:cNvPr>
          <p:cNvSpPr/>
          <p:nvPr/>
        </p:nvSpPr>
        <p:spPr>
          <a:xfrm>
            <a:off x="3804899" y="1390199"/>
            <a:ext cx="2824335" cy="554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9038733-0BF4-10CF-7667-F0F995111416}"/>
              </a:ext>
            </a:extLst>
          </p:cNvPr>
          <p:cNvSpPr/>
          <p:nvPr/>
        </p:nvSpPr>
        <p:spPr>
          <a:xfrm>
            <a:off x="3803234" y="1463756"/>
            <a:ext cx="2824335" cy="28725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9C9C866-7C84-986F-DCD8-3F5EDAAB4DD0}"/>
              </a:ext>
            </a:extLst>
          </p:cNvPr>
          <p:cNvSpPr/>
          <p:nvPr/>
        </p:nvSpPr>
        <p:spPr>
          <a:xfrm>
            <a:off x="-2" y="0"/>
            <a:ext cx="76449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A8C75978-F017-735A-8981-8932E6E1D8FB}"/>
              </a:ext>
            </a:extLst>
          </p:cNvPr>
          <p:cNvSpPr/>
          <p:nvPr/>
        </p:nvSpPr>
        <p:spPr>
          <a:xfrm>
            <a:off x="-17139" y="2394906"/>
            <a:ext cx="781636" cy="4782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21633463-744A-F43D-AA60-FB8958292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6" y="429224"/>
            <a:ext cx="648000" cy="260358"/>
          </a:xfrm>
          <a:prstGeom prst="rect">
            <a:avLst/>
          </a:prstGeom>
        </p:spPr>
      </p:pic>
      <p:pic>
        <p:nvPicPr>
          <p:cNvPr id="12" name="Gráfico 11" descr="Início estrutura de tópicos">
            <a:extLst>
              <a:ext uri="{FF2B5EF4-FFF2-40B4-BE49-F238E27FC236}">
                <a16:creationId xmlns:a16="http://schemas.microsoft.com/office/drawing/2014/main" id="{6448C024-4A8F-EF15-A076-686EB3BC7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927" y="1390834"/>
            <a:ext cx="343535" cy="343535"/>
          </a:xfrm>
          <a:prstGeom prst="rect">
            <a:avLst/>
          </a:prstGeom>
        </p:spPr>
      </p:pic>
      <p:pic>
        <p:nvPicPr>
          <p:cNvPr id="14" name="Gráfico 13" descr="Apresentação com gráfico de barras estrutura de tópicos">
            <a:extLst>
              <a:ext uri="{FF2B5EF4-FFF2-40B4-BE49-F238E27FC236}">
                <a16:creationId xmlns:a16="http://schemas.microsoft.com/office/drawing/2014/main" id="{C12BD986-FD6B-B988-50D5-BFE243CDD2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671" y="1930199"/>
            <a:ext cx="398048" cy="398048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8BE874BD-EFFD-8461-E31B-036436A00D7F}"/>
              </a:ext>
            </a:extLst>
          </p:cNvPr>
          <p:cNvSpPr/>
          <p:nvPr/>
        </p:nvSpPr>
        <p:spPr>
          <a:xfrm>
            <a:off x="885113" y="1390199"/>
            <a:ext cx="2824335" cy="554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A107626-D6E0-8C4E-53FA-95812B974743}"/>
              </a:ext>
            </a:extLst>
          </p:cNvPr>
          <p:cNvSpPr/>
          <p:nvPr/>
        </p:nvSpPr>
        <p:spPr>
          <a:xfrm>
            <a:off x="883448" y="1463756"/>
            <a:ext cx="2824335" cy="28725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C78ED4B-9319-46CF-BD54-A41B1556BB7D}"/>
              </a:ext>
            </a:extLst>
          </p:cNvPr>
          <p:cNvSpPr txBox="1"/>
          <p:nvPr/>
        </p:nvSpPr>
        <p:spPr>
          <a:xfrm>
            <a:off x="883448" y="227917"/>
            <a:ext cx="36829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Segoe UI" panose="020B0502040204020203" pitchFamily="34" charset="0"/>
                <a:ea typeface="Calibri Light" panose="020F0302020204030204" pitchFamily="34" charset="0"/>
                <a:cs typeface="Segoe UI" panose="020B0502040204020203" pitchFamily="34" charset="0"/>
              </a:rPr>
              <a:t>Relatório de Lucro</a:t>
            </a:r>
            <a:br>
              <a:rPr lang="pt-BR" sz="2800" dirty="0">
                <a:solidFill>
                  <a:schemeClr val="bg1"/>
                </a:solidFill>
                <a:latin typeface="Segoe UI" panose="020B0502040204020203" pitchFamily="34" charset="0"/>
                <a:ea typeface="Calibri Light" panose="020F0302020204030204" pitchFamily="34" charset="0"/>
                <a:cs typeface="Segoe UI" panose="020B0502040204020203" pitchFamily="34" charset="0"/>
              </a:rPr>
            </a:b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ea typeface="Calibri Light" panose="020F0302020204030204" pitchFamily="34" charset="0"/>
                <a:cs typeface="Segoe UI" panose="020B0502040204020203" pitchFamily="34" charset="0"/>
              </a:rPr>
              <a:t>Visão Detalhada</a:t>
            </a:r>
            <a:endParaRPr lang="pt-BR" sz="2800" dirty="0">
              <a:solidFill>
                <a:schemeClr val="bg1"/>
              </a:solidFill>
              <a:latin typeface="Segoe UI" panose="020B0502040204020203" pitchFamily="34" charset="0"/>
              <a:ea typeface="Calibri Light" panose="020F03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C389E9D-4DEB-F0C3-EB1A-5E9A08D1FB03}"/>
              </a:ext>
            </a:extLst>
          </p:cNvPr>
          <p:cNvSpPr/>
          <p:nvPr/>
        </p:nvSpPr>
        <p:spPr>
          <a:xfrm>
            <a:off x="883448" y="4387802"/>
            <a:ext cx="5748761" cy="241874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DD04245-0752-40E9-2CC3-0E20DF8742DF}"/>
              </a:ext>
            </a:extLst>
          </p:cNvPr>
          <p:cNvSpPr txBox="1"/>
          <p:nvPr/>
        </p:nvSpPr>
        <p:spPr>
          <a:xfrm>
            <a:off x="6883402" y="351028"/>
            <a:ext cx="1763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ea typeface="Calibri Light" panose="020F0302020204030204" pitchFamily="34" charset="0"/>
                <a:cs typeface="Segoe UI" panose="020B0502040204020203" pitchFamily="34" charset="0"/>
              </a:rPr>
              <a:t>Selecione a data: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35C2406-FBB8-1C61-438B-F0AB10E8CD6F}"/>
              </a:ext>
            </a:extLst>
          </p:cNvPr>
          <p:cNvSpPr txBox="1"/>
          <p:nvPr/>
        </p:nvSpPr>
        <p:spPr>
          <a:xfrm>
            <a:off x="963424" y="1543519"/>
            <a:ext cx="265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ea typeface="Calibri Light" panose="020F0302020204030204" pitchFamily="34" charset="0"/>
                <a:cs typeface="Segoe UI" panose="020B0502040204020203" pitchFamily="34" charset="0"/>
              </a:rPr>
              <a:t>Lucro Por Produto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27E48B0-7C61-7D8B-9152-25C596F51343}"/>
              </a:ext>
            </a:extLst>
          </p:cNvPr>
          <p:cNvSpPr txBox="1"/>
          <p:nvPr/>
        </p:nvSpPr>
        <p:spPr>
          <a:xfrm>
            <a:off x="3946358" y="1543519"/>
            <a:ext cx="2591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chemeClr val="bg1"/>
                </a:solidFill>
                <a:latin typeface="Segoe UI" panose="020B0502040204020203" pitchFamily="34" charset="0"/>
                <a:ea typeface="Calibri Light" panose="020F0302020204030204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Lucro Por Segmento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A7DFE3C-EA0D-F01D-0D8E-64D205248F5C}"/>
              </a:ext>
            </a:extLst>
          </p:cNvPr>
          <p:cNvSpPr txBox="1"/>
          <p:nvPr/>
        </p:nvSpPr>
        <p:spPr>
          <a:xfrm>
            <a:off x="6861390" y="1543722"/>
            <a:ext cx="269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chemeClr val="bg1"/>
                </a:solidFill>
                <a:latin typeface="Segoe UI" panose="020B0502040204020203" pitchFamily="34" charset="0"/>
                <a:ea typeface="Calibri Light" panose="020F0302020204030204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Vendas Por período</a:t>
            </a:r>
          </a:p>
        </p:txBody>
      </p:sp>
      <p:pic>
        <p:nvPicPr>
          <p:cNvPr id="54" name="Gráfico 53" descr="Dólar com preenchimento sólido">
            <a:extLst>
              <a:ext uri="{FF2B5EF4-FFF2-40B4-BE49-F238E27FC236}">
                <a16:creationId xmlns:a16="http://schemas.microsoft.com/office/drawing/2014/main" id="{5FFD474C-4F7B-FB2D-4C36-371D20D7D1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694" y="2508035"/>
            <a:ext cx="252000" cy="252000"/>
          </a:xfrm>
          <a:prstGeom prst="rect">
            <a:avLst/>
          </a:prstGeom>
        </p:spPr>
      </p:pic>
      <p:pic>
        <p:nvPicPr>
          <p:cNvPr id="62" name="Gráfico 61" descr="Gráfico de pizza com preenchimento sólido">
            <a:extLst>
              <a:ext uri="{FF2B5EF4-FFF2-40B4-BE49-F238E27FC236}">
                <a16:creationId xmlns:a16="http://schemas.microsoft.com/office/drawing/2014/main" id="{7FAA8E2C-EC27-1D41-DA9D-320B44222B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8818" y="3017974"/>
            <a:ext cx="324000" cy="324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5E98DB9-BDEC-5AB2-80BD-3724D3475958}"/>
              </a:ext>
            </a:extLst>
          </p:cNvPr>
          <p:cNvSpPr txBox="1"/>
          <p:nvPr/>
        </p:nvSpPr>
        <p:spPr>
          <a:xfrm>
            <a:off x="893972" y="4464190"/>
            <a:ext cx="265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ea typeface="Calibri Light" panose="020F0302020204030204" pitchFamily="34" charset="0"/>
                <a:cs typeface="Segoe UI" panose="020B0502040204020203" pitchFamily="34" charset="0"/>
              </a:rPr>
              <a:t>Lucro Por Trimestre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14CA534-80AF-01B0-EF09-0B3AF63480D9}"/>
              </a:ext>
            </a:extLst>
          </p:cNvPr>
          <p:cNvGrpSpPr/>
          <p:nvPr/>
        </p:nvGrpSpPr>
        <p:grpSpPr>
          <a:xfrm>
            <a:off x="6732367" y="1390199"/>
            <a:ext cx="5400000" cy="5416346"/>
            <a:chOff x="6732367" y="1390199"/>
            <a:chExt cx="5460206" cy="54163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D1C6E24-831A-D2A2-670B-5FABBAB28E27}"/>
                </a:ext>
              </a:extLst>
            </p:cNvPr>
            <p:cNvSpPr/>
            <p:nvPr/>
          </p:nvSpPr>
          <p:spPr>
            <a:xfrm>
              <a:off x="6736173" y="1390199"/>
              <a:ext cx="5455827" cy="5547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90525580-33EE-CDBD-7AC4-65D8055B8B55}"/>
                </a:ext>
              </a:extLst>
            </p:cNvPr>
            <p:cNvSpPr/>
            <p:nvPr/>
          </p:nvSpPr>
          <p:spPr>
            <a:xfrm>
              <a:off x="6732367" y="1463756"/>
              <a:ext cx="5460206" cy="534278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1374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4263178-6DDD-7F10-898C-3DFBCDA61A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75000"/>
                </a:schemeClr>
              </a:gs>
              <a:gs pos="85000">
                <a:schemeClr val="accent1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9C9C866-7C84-986F-DCD8-3F5EDAAB4DD0}"/>
              </a:ext>
            </a:extLst>
          </p:cNvPr>
          <p:cNvSpPr/>
          <p:nvPr/>
        </p:nvSpPr>
        <p:spPr>
          <a:xfrm>
            <a:off x="-2" y="0"/>
            <a:ext cx="76449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A8C75978-F017-735A-8981-8932E6E1D8FB}"/>
              </a:ext>
            </a:extLst>
          </p:cNvPr>
          <p:cNvSpPr/>
          <p:nvPr/>
        </p:nvSpPr>
        <p:spPr>
          <a:xfrm>
            <a:off x="-17139" y="2940845"/>
            <a:ext cx="781636" cy="4782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21633463-744A-F43D-AA60-FB8958292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6" y="429224"/>
            <a:ext cx="648000" cy="260358"/>
          </a:xfrm>
          <a:prstGeom prst="rect">
            <a:avLst/>
          </a:prstGeom>
        </p:spPr>
      </p:pic>
      <p:pic>
        <p:nvPicPr>
          <p:cNvPr id="12" name="Gráfico 11" descr="Início estrutura de tópicos">
            <a:extLst>
              <a:ext uri="{FF2B5EF4-FFF2-40B4-BE49-F238E27FC236}">
                <a16:creationId xmlns:a16="http://schemas.microsoft.com/office/drawing/2014/main" id="{6448C024-4A8F-EF15-A076-686EB3BC7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927" y="1390834"/>
            <a:ext cx="343535" cy="343535"/>
          </a:xfrm>
          <a:prstGeom prst="rect">
            <a:avLst/>
          </a:prstGeom>
        </p:spPr>
      </p:pic>
      <p:pic>
        <p:nvPicPr>
          <p:cNvPr id="14" name="Gráfico 13" descr="Apresentação com gráfico de barras estrutura de tópicos">
            <a:extLst>
              <a:ext uri="{FF2B5EF4-FFF2-40B4-BE49-F238E27FC236}">
                <a16:creationId xmlns:a16="http://schemas.microsoft.com/office/drawing/2014/main" id="{C12BD986-FD6B-B988-50D5-BFE243CDD2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671" y="1930199"/>
            <a:ext cx="398048" cy="398048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EC78ED4B-9319-46CF-BD54-A41B1556BB7D}"/>
              </a:ext>
            </a:extLst>
          </p:cNvPr>
          <p:cNvSpPr txBox="1"/>
          <p:nvPr/>
        </p:nvSpPr>
        <p:spPr>
          <a:xfrm>
            <a:off x="883448" y="227917"/>
            <a:ext cx="36829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Segoe UI" panose="020B0502040204020203" pitchFamily="34" charset="0"/>
                <a:ea typeface="Calibri Light" panose="020F0302020204030204" pitchFamily="34" charset="0"/>
                <a:cs typeface="Segoe UI" panose="020B0502040204020203" pitchFamily="34" charset="0"/>
              </a:rPr>
              <a:t>Relatório de Vendas</a:t>
            </a:r>
            <a:br>
              <a:rPr lang="pt-BR" sz="2800" dirty="0">
                <a:solidFill>
                  <a:schemeClr val="bg1"/>
                </a:solidFill>
                <a:latin typeface="Segoe UI" panose="020B0502040204020203" pitchFamily="34" charset="0"/>
                <a:ea typeface="Calibri Light" panose="020F0302020204030204" pitchFamily="34" charset="0"/>
                <a:cs typeface="Segoe UI" panose="020B0502040204020203" pitchFamily="34" charset="0"/>
              </a:rPr>
            </a:b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ea typeface="Calibri Light" panose="020F0302020204030204" pitchFamily="34" charset="0"/>
                <a:cs typeface="Segoe UI" panose="020B0502040204020203" pitchFamily="34" charset="0"/>
              </a:rPr>
              <a:t>Visão Detalhada</a:t>
            </a:r>
            <a:endParaRPr lang="pt-BR" sz="2800" dirty="0">
              <a:solidFill>
                <a:schemeClr val="bg1"/>
              </a:solidFill>
              <a:latin typeface="Segoe UI" panose="020B0502040204020203" pitchFamily="34" charset="0"/>
              <a:ea typeface="Calibri Light" panose="020F03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DD04245-0752-40E9-2CC3-0E20DF8742DF}"/>
              </a:ext>
            </a:extLst>
          </p:cNvPr>
          <p:cNvSpPr txBox="1"/>
          <p:nvPr/>
        </p:nvSpPr>
        <p:spPr>
          <a:xfrm>
            <a:off x="6883402" y="351028"/>
            <a:ext cx="1763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ea typeface="Calibri Light" panose="020F0302020204030204" pitchFamily="34" charset="0"/>
                <a:cs typeface="Segoe UI" panose="020B0502040204020203" pitchFamily="34" charset="0"/>
              </a:rPr>
              <a:t>Selecione a data: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0D84B5F-2C6B-4A26-8571-04FA83CC58F9}"/>
              </a:ext>
            </a:extLst>
          </p:cNvPr>
          <p:cNvGrpSpPr/>
          <p:nvPr/>
        </p:nvGrpSpPr>
        <p:grpSpPr>
          <a:xfrm>
            <a:off x="883448" y="1390199"/>
            <a:ext cx="5748760" cy="2635200"/>
            <a:chOff x="883448" y="1390199"/>
            <a:chExt cx="5748760" cy="2520000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ABF7C6BE-D951-FF9E-A0FF-A9EF2A8E7B99}"/>
                </a:ext>
              </a:extLst>
            </p:cNvPr>
            <p:cNvGrpSpPr/>
            <p:nvPr/>
          </p:nvGrpSpPr>
          <p:grpSpPr>
            <a:xfrm>
              <a:off x="883448" y="1390199"/>
              <a:ext cx="5748760" cy="2520000"/>
              <a:chOff x="883448" y="1390199"/>
              <a:chExt cx="2826000" cy="2946148"/>
            </a:xfrm>
          </p:grpSpPr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BE874BD-EFFD-8461-E31B-036436A00D7F}"/>
                  </a:ext>
                </a:extLst>
              </p:cNvPr>
              <p:cNvSpPr/>
              <p:nvPr/>
            </p:nvSpPr>
            <p:spPr>
              <a:xfrm>
                <a:off x="885113" y="1390199"/>
                <a:ext cx="2824335" cy="5547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4A107626-D6E0-8C4E-53FA-95812B974743}"/>
                  </a:ext>
                </a:extLst>
              </p:cNvPr>
              <p:cNvSpPr/>
              <p:nvPr/>
            </p:nvSpPr>
            <p:spPr>
              <a:xfrm>
                <a:off x="883448" y="1463757"/>
                <a:ext cx="2824335" cy="287259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335C2406-FBB8-1C61-438B-F0AB10E8CD6F}"/>
                </a:ext>
              </a:extLst>
            </p:cNvPr>
            <p:cNvSpPr txBox="1"/>
            <p:nvPr/>
          </p:nvSpPr>
          <p:spPr>
            <a:xfrm>
              <a:off x="963424" y="1543519"/>
              <a:ext cx="2652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Vendas Por Período</a:t>
              </a:r>
            </a:p>
          </p:txBody>
        </p:sp>
      </p:grp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A7DFE3C-EA0D-F01D-0D8E-64D205248F5C}"/>
              </a:ext>
            </a:extLst>
          </p:cNvPr>
          <p:cNvSpPr txBox="1"/>
          <p:nvPr/>
        </p:nvSpPr>
        <p:spPr>
          <a:xfrm>
            <a:off x="6861390" y="1543722"/>
            <a:ext cx="269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chemeClr val="bg1"/>
                </a:solidFill>
                <a:latin typeface="Segoe UI" panose="020B0502040204020203" pitchFamily="34" charset="0"/>
                <a:ea typeface="Calibri Light" panose="020F0302020204030204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Vendas Por período</a:t>
            </a:r>
          </a:p>
        </p:txBody>
      </p:sp>
      <p:pic>
        <p:nvPicPr>
          <p:cNvPr id="54" name="Gráfico 53" descr="Dólar com preenchimento sólido">
            <a:extLst>
              <a:ext uri="{FF2B5EF4-FFF2-40B4-BE49-F238E27FC236}">
                <a16:creationId xmlns:a16="http://schemas.microsoft.com/office/drawing/2014/main" id="{5FFD474C-4F7B-FB2D-4C36-371D20D7D1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694" y="2508035"/>
            <a:ext cx="252000" cy="252000"/>
          </a:xfrm>
          <a:prstGeom prst="rect">
            <a:avLst/>
          </a:prstGeom>
        </p:spPr>
      </p:pic>
      <p:pic>
        <p:nvPicPr>
          <p:cNvPr id="62" name="Gráfico 61" descr="Gráfico de pizza com preenchimento sólido">
            <a:extLst>
              <a:ext uri="{FF2B5EF4-FFF2-40B4-BE49-F238E27FC236}">
                <a16:creationId xmlns:a16="http://schemas.microsoft.com/office/drawing/2014/main" id="{7FAA8E2C-EC27-1D41-DA9D-320B44222B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8818" y="3017974"/>
            <a:ext cx="324000" cy="324000"/>
          </a:xfrm>
          <a:prstGeom prst="rect">
            <a:avLst/>
          </a:prstGeom>
        </p:spPr>
      </p:pic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EAF5A0C-4AB2-B69A-4057-F69ECFC0F3AD}"/>
              </a:ext>
            </a:extLst>
          </p:cNvPr>
          <p:cNvGrpSpPr/>
          <p:nvPr/>
        </p:nvGrpSpPr>
        <p:grpSpPr>
          <a:xfrm>
            <a:off x="6732367" y="1390199"/>
            <a:ext cx="5400000" cy="5399919"/>
            <a:chOff x="6732367" y="1390199"/>
            <a:chExt cx="5460206" cy="54163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D1C6E24-831A-D2A2-670B-5FABBAB28E27}"/>
                </a:ext>
              </a:extLst>
            </p:cNvPr>
            <p:cNvSpPr/>
            <p:nvPr/>
          </p:nvSpPr>
          <p:spPr>
            <a:xfrm>
              <a:off x="6736173" y="1390199"/>
              <a:ext cx="5455827" cy="5547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90525580-33EE-CDBD-7AC4-65D8055B8B55}"/>
                </a:ext>
              </a:extLst>
            </p:cNvPr>
            <p:cNvSpPr/>
            <p:nvPr/>
          </p:nvSpPr>
          <p:spPr>
            <a:xfrm>
              <a:off x="6732367" y="1463756"/>
              <a:ext cx="5460206" cy="534278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7726A70C-F43D-652F-AD9D-C617C3117D21}"/>
                </a:ext>
              </a:extLst>
            </p:cNvPr>
            <p:cNvSpPr txBox="1"/>
            <p:nvPr/>
          </p:nvSpPr>
          <p:spPr>
            <a:xfrm>
              <a:off x="6856983" y="1562601"/>
              <a:ext cx="25912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400">
                  <a:solidFill>
                    <a:schemeClr val="bg1"/>
                  </a:solidFill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pt-BR" dirty="0"/>
                <a:t>Vendas e Gross x Período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11B6D69-A0AC-1A44-86ED-FED878B09473}"/>
              </a:ext>
            </a:extLst>
          </p:cNvPr>
          <p:cNvGrpSpPr/>
          <p:nvPr/>
        </p:nvGrpSpPr>
        <p:grpSpPr>
          <a:xfrm>
            <a:off x="888371" y="4154905"/>
            <a:ext cx="5748760" cy="2635213"/>
            <a:chOff x="883448" y="1390199"/>
            <a:chExt cx="5748760" cy="2520000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B18006B2-959E-AA9C-3F08-E9E041C1BE9D}"/>
                </a:ext>
              </a:extLst>
            </p:cNvPr>
            <p:cNvGrpSpPr/>
            <p:nvPr/>
          </p:nvGrpSpPr>
          <p:grpSpPr>
            <a:xfrm>
              <a:off x="883448" y="1390199"/>
              <a:ext cx="5748760" cy="2520000"/>
              <a:chOff x="883448" y="1390199"/>
              <a:chExt cx="2826000" cy="2946148"/>
            </a:xfrm>
          </p:grpSpPr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069AF015-60F9-F6F0-34A7-4B294D2CF6D8}"/>
                  </a:ext>
                </a:extLst>
              </p:cNvPr>
              <p:cNvSpPr/>
              <p:nvPr/>
            </p:nvSpPr>
            <p:spPr>
              <a:xfrm>
                <a:off x="885113" y="1390199"/>
                <a:ext cx="2824335" cy="5547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DB432BF-B6A4-0F9F-BD8F-759B7600ACE6}"/>
                  </a:ext>
                </a:extLst>
              </p:cNvPr>
              <p:cNvSpPr/>
              <p:nvPr/>
            </p:nvSpPr>
            <p:spPr>
              <a:xfrm>
                <a:off x="883448" y="1463756"/>
                <a:ext cx="2826000" cy="287259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551A5D5-CE77-3B4F-0331-0E2819291A34}"/>
                </a:ext>
              </a:extLst>
            </p:cNvPr>
            <p:cNvSpPr txBox="1"/>
            <p:nvPr/>
          </p:nvSpPr>
          <p:spPr>
            <a:xfrm>
              <a:off x="963424" y="1543519"/>
              <a:ext cx="2652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Vendas Por Período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71735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80</Words>
  <Application>Microsoft Office PowerPoint</Application>
  <PresentationFormat>Widescreen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 Laudiano</dc:creator>
  <cp:lastModifiedBy>Alex Laudiano</cp:lastModifiedBy>
  <cp:revision>6</cp:revision>
  <dcterms:created xsi:type="dcterms:W3CDTF">2024-05-20T19:37:33Z</dcterms:created>
  <dcterms:modified xsi:type="dcterms:W3CDTF">2024-05-21T04:28:35Z</dcterms:modified>
</cp:coreProperties>
</file>