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9E328E-0272-4FE9-A466-B2DA3CD35661}" type="datetimeFigureOut">
              <a:rPr lang="da-DK" smtClean="0"/>
              <a:t>02-06-2015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1AEAA9-4EA8-43EE-B59B-62F94B00594F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4407" y="1413461"/>
            <a:ext cx="2232248" cy="32385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chemeClr val="bg1">
                    <a:lumMod val="85000"/>
                  </a:schemeClr>
                </a:solidFill>
              </a:rPr>
              <a:t>Tomcat 8</a:t>
            </a:r>
          </a:p>
          <a:p>
            <a:pPr algn="ctr"/>
            <a:r>
              <a:rPr lang="da-DK" dirty="0" smtClean="0">
                <a:solidFill>
                  <a:schemeClr val="bg1">
                    <a:lumMod val="85000"/>
                  </a:schemeClr>
                </a:solidFill>
              </a:rPr>
              <a:t>(Glassfish 4)</a:t>
            </a:r>
          </a:p>
          <a:p>
            <a:pPr algn="ctr"/>
            <a:r>
              <a:rPr lang="da-DK" dirty="0" smtClean="0">
                <a:solidFill>
                  <a:schemeClr val="bg1">
                    <a:lumMod val="85000"/>
                  </a:schemeClr>
                </a:solidFill>
              </a:rPr>
              <a:t>JEE7</a:t>
            </a:r>
          </a:p>
          <a:p>
            <a:pPr algn="ctr"/>
            <a:r>
              <a:rPr lang="da-DK" dirty="0" smtClean="0">
                <a:solidFill>
                  <a:schemeClr val="bg1">
                    <a:lumMod val="85000"/>
                  </a:schemeClr>
                </a:solidFill>
              </a:rPr>
              <a:t>Java 8</a:t>
            </a:r>
          </a:p>
          <a:p>
            <a:pPr algn="ctr"/>
            <a:endParaRPr lang="da-DK" dirty="0">
              <a:solidFill>
                <a:schemeClr val="bg1"/>
              </a:solidFill>
            </a:endParaRPr>
          </a:p>
          <a:p>
            <a:pPr algn="ctr"/>
            <a:endParaRPr lang="da-DK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JAX-RS 2.0 </a:t>
            </a:r>
          </a:p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Sync. end-point</a:t>
            </a:r>
          </a:p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e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nd-point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071" y="4193527"/>
            <a:ext cx="2472072" cy="129580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Thin client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AngularJS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WebSocket</a:t>
            </a:r>
          </a:p>
          <a:p>
            <a:pPr algn="ctr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Action with REST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438" y="1918610"/>
            <a:ext cx="2465501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chemeClr val="bg1">
                    <a:lumMod val="85000"/>
                  </a:schemeClr>
                </a:solidFill>
              </a:rPr>
              <a:t>Java Client</a:t>
            </a:r>
          </a:p>
          <a:p>
            <a:pPr algn="ctr"/>
            <a:r>
              <a:rPr lang="da-DK" dirty="0" smtClean="0">
                <a:solidFill>
                  <a:schemeClr val="bg1">
                    <a:lumMod val="85000"/>
                  </a:schemeClr>
                </a:solidFill>
              </a:rPr>
              <a:t>WebSocket</a:t>
            </a:r>
            <a:endParaRPr lang="da-D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070" y="3033868"/>
            <a:ext cx="2472071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chemeClr val="bg1">
                    <a:lumMod val="85000"/>
                  </a:schemeClr>
                </a:solidFill>
              </a:rPr>
              <a:t>Java Client</a:t>
            </a:r>
          </a:p>
          <a:p>
            <a:pPr algn="ctr"/>
            <a:r>
              <a:rPr lang="da-DK" dirty="0" smtClean="0">
                <a:solidFill>
                  <a:schemeClr val="bg1">
                    <a:lumMod val="85000"/>
                  </a:schemeClr>
                </a:solidFill>
              </a:rPr>
              <a:t>CXF Web-Service</a:t>
            </a:r>
            <a:endParaRPr lang="da-D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639" y="5633351"/>
            <a:ext cx="2465503" cy="10081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Client</a:t>
            </a:r>
          </a:p>
          <a:p>
            <a:pPr algn="ctr"/>
            <a:r>
              <a:rPr lang="da-DK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JAX-RS 2.0 Async.</a:t>
            </a:r>
            <a:endParaRPr lang="da-DK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131838" y="3933056"/>
            <a:ext cx="1239835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9640" y="5441132"/>
            <a:ext cx="5544616" cy="120032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Implement client/server with asynchronous REST (send HTTP access data)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Add “some action” to the thin client and server, using synchronous REST and AngularJS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6680" y="116632"/>
            <a:ext cx="784419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HTTP Access Monitor - explore JAX-RS 2.0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31838" y="2492896"/>
            <a:ext cx="1224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30939" y="3645024"/>
            <a:ext cx="12250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131838" y="4293096"/>
            <a:ext cx="1224138" cy="1340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66337" y="801393"/>
            <a:ext cx="2465501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>
                <a:solidFill>
                  <a:schemeClr val="bg1">
                    <a:lumMod val="85000"/>
                  </a:schemeClr>
                </a:solidFill>
              </a:rPr>
              <a:t>Java Client</a:t>
            </a:r>
          </a:p>
          <a:p>
            <a:pPr algn="ctr"/>
            <a:r>
              <a:rPr lang="da-DK" dirty="0" smtClean="0">
                <a:solidFill>
                  <a:schemeClr val="bg1">
                    <a:lumMod val="85000"/>
                  </a:schemeClr>
                </a:solidFill>
              </a:rPr>
              <a:t>Cassandra</a:t>
            </a:r>
            <a:endParaRPr lang="da-D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Flowchart: Magnetic Disk 112"/>
          <p:cNvSpPr/>
          <p:nvPr/>
        </p:nvSpPr>
        <p:spPr>
          <a:xfrm>
            <a:off x="7285248" y="801393"/>
            <a:ext cx="127444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Cassandra</a:t>
            </a:r>
          </a:p>
          <a:p>
            <a:pPr algn="ctr"/>
            <a:r>
              <a:rPr lang="da-DK" dirty="0" smtClean="0"/>
              <a:t>NoSQL</a:t>
            </a:r>
            <a:endParaRPr lang="da-DK" dirty="0"/>
          </a:p>
        </p:txBody>
      </p:sp>
      <p:sp>
        <p:nvSpPr>
          <p:cNvPr id="114" name="Flowchart: Magnetic Disk 113"/>
          <p:cNvSpPr/>
          <p:nvPr/>
        </p:nvSpPr>
        <p:spPr>
          <a:xfrm>
            <a:off x="7267264" y="2925856"/>
            <a:ext cx="1274440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In-Memory</a:t>
            </a:r>
            <a:endParaRPr lang="da-DK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140830" y="1196752"/>
            <a:ext cx="4144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597216" y="1700808"/>
            <a:ext cx="6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588224" y="3537924"/>
            <a:ext cx="6880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 rot="5400000">
            <a:off x="1643435" y="2888942"/>
            <a:ext cx="4104456" cy="43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HTTP Access data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83101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C0C0C0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1482</TotalTime>
  <Words>81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Company>KMD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Jörgen Persson</dc:creator>
  <cp:lastModifiedBy>Jörgen Persson</cp:lastModifiedBy>
  <cp:revision>61</cp:revision>
  <dcterms:created xsi:type="dcterms:W3CDTF">2015-06-02T05:43:06Z</dcterms:created>
  <dcterms:modified xsi:type="dcterms:W3CDTF">2015-06-03T06:25:24Z</dcterms:modified>
</cp:coreProperties>
</file>