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328E-0272-4FE9-A466-B2DA3CD35661}" type="datetimeFigureOut">
              <a:rPr lang="da-DK" smtClean="0"/>
              <a:t>23-06-2016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EAA9-4EA8-43EE-B59B-62F94B00594F}" type="slidenum">
              <a:rPr lang="da-DK" smtClean="0"/>
              <a:t>‹#›</a:t>
            </a:fld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328E-0272-4FE9-A466-B2DA3CD35661}" type="datetimeFigureOut">
              <a:rPr lang="da-DK" smtClean="0"/>
              <a:t>23-06-2016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EAA9-4EA8-43EE-B59B-62F94B00594F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328E-0272-4FE9-A466-B2DA3CD35661}" type="datetimeFigureOut">
              <a:rPr lang="da-DK" smtClean="0"/>
              <a:t>23-06-2016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EAA9-4EA8-43EE-B59B-62F94B00594F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328E-0272-4FE9-A466-B2DA3CD35661}" type="datetimeFigureOut">
              <a:rPr lang="da-DK" smtClean="0"/>
              <a:t>23-06-2016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EAA9-4EA8-43EE-B59B-62F94B00594F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328E-0272-4FE9-A466-B2DA3CD35661}" type="datetimeFigureOut">
              <a:rPr lang="da-DK" smtClean="0"/>
              <a:t>23-06-2016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EAA9-4EA8-43EE-B59B-62F94B00594F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328E-0272-4FE9-A466-B2DA3CD35661}" type="datetimeFigureOut">
              <a:rPr lang="da-DK" smtClean="0"/>
              <a:t>23-06-2016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EAA9-4EA8-43EE-B59B-62F94B00594F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328E-0272-4FE9-A466-B2DA3CD35661}" type="datetimeFigureOut">
              <a:rPr lang="da-DK" smtClean="0"/>
              <a:t>23-06-2016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EAA9-4EA8-43EE-B59B-62F94B00594F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328E-0272-4FE9-A466-B2DA3CD35661}" type="datetimeFigureOut">
              <a:rPr lang="da-DK" smtClean="0"/>
              <a:t>23-06-2016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EAA9-4EA8-43EE-B59B-62F94B00594F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328E-0272-4FE9-A466-B2DA3CD35661}" type="datetimeFigureOut">
              <a:rPr lang="da-DK" smtClean="0"/>
              <a:t>23-06-2016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EAA9-4EA8-43EE-B59B-62F94B00594F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328E-0272-4FE9-A466-B2DA3CD35661}" type="datetimeFigureOut">
              <a:rPr lang="da-DK" smtClean="0"/>
              <a:t>23-06-2016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EAA9-4EA8-43EE-B59B-62F94B00594F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328E-0272-4FE9-A466-B2DA3CD35661}" type="datetimeFigureOut">
              <a:rPr lang="da-DK" smtClean="0"/>
              <a:t>23-06-2016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EAA9-4EA8-43EE-B59B-62F94B00594F}" type="slidenum">
              <a:rPr lang="da-DK" smtClean="0"/>
              <a:t>‹#›</a:t>
            </a:fld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09E328E-0272-4FE9-A466-B2DA3CD35661}" type="datetimeFigureOut">
              <a:rPr lang="da-DK" smtClean="0"/>
              <a:t>23-06-2016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51AEAA9-4EA8-43EE-B59B-62F94B00594F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67544" y="764704"/>
            <a:ext cx="2799619" cy="395974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dirty="0" smtClean="0">
              <a:solidFill>
                <a:schemeClr val="bg1"/>
              </a:solidFill>
            </a:endParaRPr>
          </a:p>
          <a:p>
            <a:pPr algn="ctr"/>
            <a:r>
              <a:rPr lang="da-DK" dirty="0" smtClean="0">
                <a:solidFill>
                  <a:schemeClr val="bg1"/>
                </a:solidFill>
              </a:rPr>
              <a:t>Cassandra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27332" y="2025733"/>
            <a:ext cx="2232248" cy="32385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solidFill>
                  <a:schemeClr val="bg1"/>
                </a:solidFill>
              </a:rPr>
              <a:t>Tomcat 8</a:t>
            </a:r>
          </a:p>
          <a:p>
            <a:pPr algn="ctr"/>
            <a:r>
              <a:rPr lang="da-DK" dirty="0" smtClean="0">
                <a:solidFill>
                  <a:schemeClr val="bg1"/>
                </a:solidFill>
              </a:rPr>
              <a:t>(Glassfish 4)</a:t>
            </a:r>
          </a:p>
          <a:p>
            <a:pPr algn="ctr"/>
            <a:r>
              <a:rPr lang="da-DK" dirty="0" smtClean="0">
                <a:solidFill>
                  <a:schemeClr val="bg1"/>
                </a:solidFill>
              </a:rPr>
              <a:t>JEE7</a:t>
            </a:r>
          </a:p>
          <a:p>
            <a:pPr algn="ctr"/>
            <a:r>
              <a:rPr lang="da-DK" dirty="0" smtClean="0">
                <a:solidFill>
                  <a:schemeClr val="bg1"/>
                </a:solidFill>
              </a:rPr>
              <a:t>Java 8</a:t>
            </a:r>
          </a:p>
          <a:p>
            <a:pPr algn="ctr"/>
            <a:endParaRPr lang="da-DK" dirty="0">
              <a:solidFill>
                <a:schemeClr val="bg1"/>
              </a:solidFill>
            </a:endParaRPr>
          </a:p>
          <a:p>
            <a:pPr algn="ctr"/>
            <a:endParaRPr lang="da-DK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5264315"/>
            <a:ext cx="2472072" cy="129580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Monitor GUI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AngularJS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WebSocket</a:t>
            </a:r>
          </a:p>
          <a:p>
            <a:pPr algn="ctr"/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8363" y="2530882"/>
            <a:ext cx="2465501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solidFill>
                  <a:schemeClr val="bg1"/>
                </a:solidFill>
              </a:rPr>
              <a:t>Java Client</a:t>
            </a:r>
          </a:p>
          <a:p>
            <a:pPr algn="ctr"/>
            <a:r>
              <a:rPr lang="da-DK" dirty="0" smtClean="0">
                <a:solidFill>
                  <a:schemeClr val="bg1"/>
                </a:solidFill>
              </a:rPr>
              <a:t>WebSocket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6995" y="3646140"/>
            <a:ext cx="2472071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solidFill>
                  <a:schemeClr val="bg1"/>
                </a:solidFill>
              </a:rPr>
              <a:t>Java Client</a:t>
            </a:r>
          </a:p>
          <a:p>
            <a:pPr algn="ctr"/>
            <a:r>
              <a:rPr lang="da-DK" dirty="0" smtClean="0">
                <a:solidFill>
                  <a:schemeClr val="bg1"/>
                </a:solidFill>
              </a:rPr>
              <a:t>CXF Web-Service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26024" y="116630"/>
            <a:ext cx="398096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HTTP Access </a:t>
            </a:r>
            <a:r>
              <a:rPr lang="en-US" sz="3200" dirty="0" smtClean="0">
                <a:solidFill>
                  <a:schemeClr val="bg1"/>
                </a:solidFill>
              </a:rPr>
              <a:t>Monitor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49262" y="1413665"/>
            <a:ext cx="2465501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solidFill>
                  <a:schemeClr val="bg1"/>
                </a:solidFill>
              </a:rPr>
              <a:t>Java Client</a:t>
            </a:r>
          </a:p>
          <a:p>
            <a:pPr algn="ctr"/>
            <a:r>
              <a:rPr lang="da-DK" dirty="0" smtClean="0">
                <a:solidFill>
                  <a:schemeClr val="bg1"/>
                </a:solidFill>
              </a:rPr>
              <a:t>Cassandra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13" name="Flowchart: Magnetic Disk 112"/>
          <p:cNvSpPr/>
          <p:nvPr/>
        </p:nvSpPr>
        <p:spPr>
          <a:xfrm>
            <a:off x="7268173" y="1413665"/>
            <a:ext cx="1274440" cy="12241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Cassandra</a:t>
            </a:r>
          </a:p>
          <a:p>
            <a:pPr algn="ctr"/>
            <a:r>
              <a:rPr lang="da-DK" dirty="0" smtClean="0"/>
              <a:t>NoSQL</a:t>
            </a:r>
            <a:endParaRPr lang="da-DK" dirty="0"/>
          </a:p>
        </p:txBody>
      </p:sp>
      <p:sp>
        <p:nvSpPr>
          <p:cNvPr id="114" name="Flowchart: Magnetic Disk 113"/>
          <p:cNvSpPr/>
          <p:nvPr/>
        </p:nvSpPr>
        <p:spPr>
          <a:xfrm>
            <a:off x="7250189" y="2745128"/>
            <a:ext cx="1274440" cy="12241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In-Memory</a:t>
            </a:r>
            <a:endParaRPr lang="da-DK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6580141" y="2313080"/>
            <a:ext cx="6880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559580" y="3357196"/>
            <a:ext cx="6880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 rot="5400000">
            <a:off x="1626360" y="3501214"/>
            <a:ext cx="4104456" cy="43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HTTP Access data</a:t>
            </a:r>
            <a:endParaRPr lang="da-DK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7268173" y="4112385"/>
            <a:ext cx="1274440" cy="12241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MongoDB</a:t>
            </a:r>
            <a:endParaRPr lang="da-DK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92012" y="4724453"/>
            <a:ext cx="6880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123756" y="4724453"/>
            <a:ext cx="1203576" cy="729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113864" y="4257296"/>
            <a:ext cx="12250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114763" y="3105168"/>
            <a:ext cx="12241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123755" y="1809024"/>
            <a:ext cx="41444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67544" y="764704"/>
            <a:ext cx="5497922" cy="5040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Clients </a:t>
            </a:r>
            <a:r>
              <a:rPr lang="en-US" dirty="0"/>
              <a:t>can</a:t>
            </a:r>
            <a:r>
              <a:rPr lang="da-DK" dirty="0"/>
              <a:t> run with Apache Storm or </a:t>
            </a:r>
            <a:r>
              <a:rPr lang="en-US" dirty="0" smtClean="0"/>
              <a:t>standalone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1011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C0C0C0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1493</TotalTime>
  <Words>42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Slipstream</vt:lpstr>
      <vt:lpstr>PowerPoint Presentation</vt:lpstr>
    </vt:vector>
  </TitlesOfParts>
  <Company>KMD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Jörgen Persson</dc:creator>
  <cp:lastModifiedBy>Jörgen Persson</cp:lastModifiedBy>
  <cp:revision>65</cp:revision>
  <dcterms:created xsi:type="dcterms:W3CDTF">2015-06-02T05:43:06Z</dcterms:created>
  <dcterms:modified xsi:type="dcterms:W3CDTF">2016-06-23T07:24:29Z</dcterms:modified>
</cp:coreProperties>
</file>