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6" r:id="rId2"/>
    <p:sldId id="277" r:id="rId3"/>
    <p:sldId id="278" r:id="rId4"/>
    <p:sldId id="279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3"/>
    <a:srgbClr val="01458D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2" autoAdjust="0"/>
    <p:restoredTop sz="92857" autoAdjust="0"/>
  </p:normalViewPr>
  <p:slideViewPr>
    <p:cSldViewPr>
      <p:cViewPr varScale="1">
        <p:scale>
          <a:sx n="104" d="100"/>
          <a:sy n="104" d="100"/>
        </p:scale>
        <p:origin x="664" y="20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A39F87-93B7-4987-8CF3-403931673C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FBC78-CAD6-4AB5-84C1-25D9257F2F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5AC2-0968-41C3-9270-57A200A38A5F}" type="datetimeFigureOut">
              <a:rPr lang="en-IN" smtClean="0"/>
              <a:t>23/10/20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FFB94-CC96-4081-B382-793FE4AEA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66849-C6C7-413F-BA30-2FC123AF3F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F2358-E7AE-44A2-A5B9-470D027347CF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841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7AB0CF-A801-4CA8-A194-BDE574B291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3938"/>
            <a:ext cx="12188825" cy="6861938"/>
          </a:xfrm>
          <a:prstGeom prst="rect">
            <a:avLst/>
          </a:prstGeom>
          <a:solidFill>
            <a:srgbClr val="01458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C1D0A4-8E3A-4BDB-BA57-59F64DB4CC4D}"/>
              </a:ext>
            </a:extLst>
          </p:cNvPr>
          <p:cNvSpPr>
            <a:spLocks/>
          </p:cNvSpPr>
          <p:nvPr userDrawn="1"/>
        </p:nvSpPr>
        <p:spPr bwMode="auto">
          <a:xfrm>
            <a:off x="8674852" y="-3939"/>
            <a:ext cx="3513972" cy="3346940"/>
          </a:xfrm>
          <a:custGeom>
            <a:avLst/>
            <a:gdLst>
              <a:gd name="connsiteX0" fmla="*/ 2913417 w 3513972"/>
              <a:gd name="connsiteY0" fmla="*/ 0 h 3346940"/>
              <a:gd name="connsiteX1" fmla="*/ 3513972 w 3513972"/>
              <a:gd name="connsiteY1" fmla="*/ 0 h 3346940"/>
              <a:gd name="connsiteX2" fmla="*/ 3513972 w 3513972"/>
              <a:gd name="connsiteY2" fmla="*/ 279302 h 3346940"/>
              <a:gd name="connsiteX3" fmla="*/ 540890 w 3513972"/>
              <a:gd name="connsiteY3" fmla="*/ 3246877 h 3346940"/>
              <a:gd name="connsiteX4" fmla="*/ 535325 w 3513972"/>
              <a:gd name="connsiteY4" fmla="*/ 3253409 h 3346940"/>
              <a:gd name="connsiteX5" fmla="*/ 89220 w 3513972"/>
              <a:gd name="connsiteY5" fmla="*/ 3253409 h 3346940"/>
              <a:gd name="connsiteX6" fmla="*/ 50186 w 3513972"/>
              <a:gd name="connsiteY6" fmla="*/ 2862068 h 3346940"/>
              <a:gd name="connsiteX7" fmla="*/ 88831 w 3513972"/>
              <a:gd name="connsiteY7" fmla="*/ 2814436 h 3346940"/>
              <a:gd name="connsiteX8" fmla="*/ 88383 w 3513972"/>
              <a:gd name="connsiteY8" fmla="*/ 2813995 h 334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972" h="3346940">
                <a:moveTo>
                  <a:pt x="2913417" y="0"/>
                </a:moveTo>
                <a:lnTo>
                  <a:pt x="3513972" y="0"/>
                </a:lnTo>
                <a:lnTo>
                  <a:pt x="3513972" y="279302"/>
                </a:lnTo>
                <a:lnTo>
                  <a:pt x="540890" y="3246877"/>
                </a:lnTo>
                <a:lnTo>
                  <a:pt x="535325" y="3253409"/>
                </a:lnTo>
                <a:cubicBezTo>
                  <a:pt x="410415" y="3378118"/>
                  <a:pt x="214129" y="3378118"/>
                  <a:pt x="89220" y="3253409"/>
                </a:cubicBezTo>
                <a:cubicBezTo>
                  <a:pt x="-14871" y="3149484"/>
                  <a:pt x="-27882" y="2981906"/>
                  <a:pt x="50186" y="2862068"/>
                </a:cubicBezTo>
                <a:lnTo>
                  <a:pt x="88831" y="2814436"/>
                </a:lnTo>
                <a:lnTo>
                  <a:pt x="88383" y="2813995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B3465D94-4698-4970-BDE2-65BFAD1BE324}"/>
              </a:ext>
            </a:extLst>
          </p:cNvPr>
          <p:cNvSpPr>
            <a:spLocks/>
          </p:cNvSpPr>
          <p:nvPr userDrawn="1"/>
        </p:nvSpPr>
        <p:spPr bwMode="auto">
          <a:xfrm>
            <a:off x="2494012" y="-3938"/>
            <a:ext cx="9468501" cy="6858905"/>
          </a:xfrm>
          <a:custGeom>
            <a:avLst/>
            <a:gdLst>
              <a:gd name="T0" fmla="*/ 6204 w 8552"/>
              <a:gd name="T1" fmla="*/ 0 h 6195"/>
              <a:gd name="T2" fmla="*/ 0 w 8552"/>
              <a:gd name="T3" fmla="*/ 6195 h 6195"/>
              <a:gd name="T4" fmla="*/ 2348 w 8552"/>
              <a:gd name="T5" fmla="*/ 6195 h 6195"/>
              <a:gd name="T6" fmla="*/ 8552 w 8552"/>
              <a:gd name="T7" fmla="*/ 0 h 6195"/>
              <a:gd name="T8" fmla="*/ 6204 w 8552"/>
              <a:gd name="T9" fmla="*/ 0 h 6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52" h="6195">
                <a:moveTo>
                  <a:pt x="6204" y="0"/>
                </a:moveTo>
                <a:lnTo>
                  <a:pt x="0" y="6195"/>
                </a:lnTo>
                <a:lnTo>
                  <a:pt x="2348" y="6195"/>
                </a:lnTo>
                <a:lnTo>
                  <a:pt x="8552" y="0"/>
                </a:lnTo>
                <a:lnTo>
                  <a:pt x="6204" y="0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04550-1F96-4395-B436-0C5D4753FE73}"/>
              </a:ext>
            </a:extLst>
          </p:cNvPr>
          <p:cNvSpPr>
            <a:spLocks/>
          </p:cNvSpPr>
          <p:nvPr userDrawn="1"/>
        </p:nvSpPr>
        <p:spPr bwMode="auto">
          <a:xfrm>
            <a:off x="4453468" y="-3938"/>
            <a:ext cx="5564971" cy="4868421"/>
          </a:xfrm>
          <a:custGeom>
            <a:avLst/>
            <a:gdLst>
              <a:gd name="connsiteX0" fmla="*/ 4191644 w 5564971"/>
              <a:gd name="connsiteY0" fmla="*/ 0 h 4868421"/>
              <a:gd name="connsiteX1" fmla="*/ 5564971 w 5564971"/>
              <a:gd name="connsiteY1" fmla="*/ 0 h 4868421"/>
              <a:gd name="connsiteX2" fmla="*/ 832293 w 5564971"/>
              <a:gd name="connsiteY2" fmla="*/ 4726053 h 4868421"/>
              <a:gd name="connsiteX3" fmla="*/ 832223 w 5564971"/>
              <a:gd name="connsiteY3" fmla="*/ 4725984 h 4868421"/>
              <a:gd name="connsiteX4" fmla="*/ 755896 w 5564971"/>
              <a:gd name="connsiteY4" fmla="*/ 4788243 h 4868421"/>
              <a:gd name="connsiteX5" fmla="*/ 142689 w 5564971"/>
              <a:gd name="connsiteY5" fmla="*/ 4725881 h 4868421"/>
              <a:gd name="connsiteX6" fmla="*/ 80263 w 5564971"/>
              <a:gd name="connsiteY6" fmla="*/ 4117289 h 4868421"/>
              <a:gd name="connsiteX7" fmla="*/ 142600 w 5564971"/>
              <a:gd name="connsiteY7" fmla="*/ 4042981 h 4868421"/>
              <a:gd name="connsiteX8" fmla="*/ 142318 w 5564971"/>
              <a:gd name="connsiteY8" fmla="*/ 4042702 h 486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4971" h="4868421">
                <a:moveTo>
                  <a:pt x="4191644" y="0"/>
                </a:moveTo>
                <a:lnTo>
                  <a:pt x="5564971" y="0"/>
                </a:lnTo>
                <a:lnTo>
                  <a:pt x="832293" y="4726053"/>
                </a:lnTo>
                <a:lnTo>
                  <a:pt x="832223" y="4725984"/>
                </a:lnTo>
                <a:lnTo>
                  <a:pt x="755896" y="4788243"/>
                </a:lnTo>
                <a:cubicBezTo>
                  <a:pt x="566667" y="4912966"/>
                  <a:pt x="309158" y="4892178"/>
                  <a:pt x="142689" y="4725881"/>
                </a:cubicBezTo>
                <a:cubicBezTo>
                  <a:pt x="-23781" y="4559584"/>
                  <a:pt x="-44590" y="4302343"/>
                  <a:pt x="80263" y="4117289"/>
                </a:cubicBezTo>
                <a:lnTo>
                  <a:pt x="142600" y="4042981"/>
                </a:lnTo>
                <a:lnTo>
                  <a:pt x="142318" y="4042702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7A7EF6-1E0B-4432-BF67-9C74D78547CA}"/>
              </a:ext>
            </a:extLst>
          </p:cNvPr>
          <p:cNvSpPr>
            <a:spLocks/>
          </p:cNvSpPr>
          <p:nvPr userDrawn="1"/>
        </p:nvSpPr>
        <p:spPr bwMode="auto">
          <a:xfrm>
            <a:off x="0" y="1038973"/>
            <a:ext cx="5851025" cy="5819568"/>
          </a:xfrm>
          <a:custGeom>
            <a:avLst/>
            <a:gdLst>
              <a:gd name="connsiteX0" fmla="*/ 4757495 w 5851025"/>
              <a:gd name="connsiteY0" fmla="*/ 0 h 5819568"/>
              <a:gd name="connsiteX1" fmla="*/ 5529880 w 5851025"/>
              <a:gd name="connsiteY1" fmla="*/ 316157 h 5819568"/>
              <a:gd name="connsiteX2" fmla="*/ 5529880 w 5851025"/>
              <a:gd name="connsiteY2" fmla="*/ 1853896 h 5819568"/>
              <a:gd name="connsiteX3" fmla="*/ 5529675 w 5851025"/>
              <a:gd name="connsiteY3" fmla="*/ 1854082 h 5819568"/>
              <a:gd name="connsiteX4" fmla="*/ 5529737 w 5851025"/>
              <a:gd name="connsiteY4" fmla="*/ 1854144 h 5819568"/>
              <a:gd name="connsiteX5" fmla="*/ 1564312 w 5851025"/>
              <a:gd name="connsiteY5" fmla="*/ 5819568 h 5819568"/>
              <a:gd name="connsiteX6" fmla="*/ 0 w 5851025"/>
              <a:gd name="connsiteY6" fmla="*/ 5819568 h 5819568"/>
              <a:gd name="connsiteX7" fmla="*/ 0 w 5851025"/>
              <a:gd name="connsiteY7" fmla="*/ 4299415 h 5819568"/>
              <a:gd name="connsiteX8" fmla="*/ 3986608 w 5851025"/>
              <a:gd name="connsiteY8" fmla="*/ 319427 h 5819568"/>
              <a:gd name="connsiteX9" fmla="*/ 3989570 w 5851025"/>
              <a:gd name="connsiteY9" fmla="*/ 316157 h 5819568"/>
              <a:gd name="connsiteX10" fmla="*/ 4757495 w 5851025"/>
              <a:gd name="connsiteY10" fmla="*/ 0 h 581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51025" h="5819568">
                <a:moveTo>
                  <a:pt x="4757495" y="0"/>
                </a:moveTo>
                <a:cubicBezTo>
                  <a:pt x="5036267" y="0"/>
                  <a:pt x="5315783" y="105385"/>
                  <a:pt x="5529880" y="316157"/>
                </a:cubicBezTo>
                <a:cubicBezTo>
                  <a:pt x="5958074" y="743636"/>
                  <a:pt x="5958074" y="1432354"/>
                  <a:pt x="5529880" y="1853896"/>
                </a:cubicBezTo>
                <a:lnTo>
                  <a:pt x="5529675" y="1854082"/>
                </a:lnTo>
                <a:lnTo>
                  <a:pt x="5529737" y="1854144"/>
                </a:lnTo>
                <a:lnTo>
                  <a:pt x="1564312" y="5819568"/>
                </a:lnTo>
                <a:lnTo>
                  <a:pt x="0" y="5819568"/>
                </a:lnTo>
                <a:lnTo>
                  <a:pt x="0" y="4299415"/>
                </a:lnTo>
                <a:lnTo>
                  <a:pt x="3986608" y="319427"/>
                </a:lnTo>
                <a:lnTo>
                  <a:pt x="3989570" y="316157"/>
                </a:lnTo>
                <a:cubicBezTo>
                  <a:pt x="4200694" y="105385"/>
                  <a:pt x="4478723" y="0"/>
                  <a:pt x="4757495" y="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6C6813-725A-430B-93B8-5DBAC86295AB}"/>
              </a:ext>
            </a:extLst>
          </p:cNvPr>
          <p:cNvSpPr>
            <a:spLocks/>
          </p:cNvSpPr>
          <p:nvPr userDrawn="1"/>
        </p:nvSpPr>
        <p:spPr bwMode="auto">
          <a:xfrm>
            <a:off x="268838" y="-3938"/>
            <a:ext cx="3976993" cy="3698123"/>
          </a:xfrm>
          <a:custGeom>
            <a:avLst/>
            <a:gdLst>
              <a:gd name="connsiteX0" fmla="*/ 3441572 w 3976993"/>
              <a:gd name="connsiteY0" fmla="*/ 0 h 3698123"/>
              <a:gd name="connsiteX1" fmla="*/ 3976993 w 3976993"/>
              <a:gd name="connsiteY1" fmla="*/ 0 h 3698123"/>
              <a:gd name="connsiteX2" fmla="*/ 319573 w 3976993"/>
              <a:gd name="connsiteY2" fmla="*/ 3645276 h 3698123"/>
              <a:gd name="connsiteX3" fmla="*/ 319362 w 3976993"/>
              <a:gd name="connsiteY3" fmla="*/ 3645060 h 3698123"/>
              <a:gd name="connsiteX4" fmla="*/ 258903 w 3976993"/>
              <a:gd name="connsiteY4" fmla="*/ 3684768 h 3698123"/>
              <a:gd name="connsiteX5" fmla="*/ 58030 w 3976993"/>
              <a:gd name="connsiteY5" fmla="*/ 3644702 h 3698123"/>
              <a:gd name="connsiteX6" fmla="*/ 58030 w 3976993"/>
              <a:gd name="connsiteY6" fmla="*/ 3377591 h 3698123"/>
              <a:gd name="connsiteX7" fmla="*/ 62516 w 3976993"/>
              <a:gd name="connsiteY7" fmla="*/ 3374645 h 36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6993" h="3698123">
                <a:moveTo>
                  <a:pt x="3441572" y="0"/>
                </a:moveTo>
                <a:lnTo>
                  <a:pt x="3976993" y="0"/>
                </a:lnTo>
                <a:lnTo>
                  <a:pt x="319573" y="3645276"/>
                </a:lnTo>
                <a:lnTo>
                  <a:pt x="319362" y="3645060"/>
                </a:lnTo>
                <a:lnTo>
                  <a:pt x="258903" y="3684768"/>
                </a:lnTo>
                <a:cubicBezTo>
                  <a:pt x="191945" y="3711479"/>
                  <a:pt x="111596" y="3698124"/>
                  <a:pt x="58030" y="3644702"/>
                </a:cubicBezTo>
                <a:cubicBezTo>
                  <a:pt x="-19343" y="3573472"/>
                  <a:pt x="-19343" y="3454756"/>
                  <a:pt x="58030" y="3377591"/>
                </a:cubicBezTo>
                <a:lnTo>
                  <a:pt x="62516" y="3374645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C3F3B2-30E7-497F-941D-2D7F25D48B47}"/>
              </a:ext>
            </a:extLst>
          </p:cNvPr>
          <p:cNvSpPr>
            <a:spLocks/>
          </p:cNvSpPr>
          <p:nvPr userDrawn="1"/>
        </p:nvSpPr>
        <p:spPr bwMode="auto">
          <a:xfrm>
            <a:off x="6414587" y="3587389"/>
            <a:ext cx="3538524" cy="3270611"/>
          </a:xfrm>
          <a:custGeom>
            <a:avLst/>
            <a:gdLst>
              <a:gd name="connsiteX0" fmla="*/ 3353276 w 3538524"/>
              <a:gd name="connsiteY0" fmla="*/ 0 h 3270611"/>
              <a:gd name="connsiteX1" fmla="*/ 3484959 w 3538524"/>
              <a:gd name="connsiteY1" fmla="*/ 53422 h 3270611"/>
              <a:gd name="connsiteX2" fmla="*/ 3484959 w 3538524"/>
              <a:gd name="connsiteY2" fmla="*/ 320533 h 3270611"/>
              <a:gd name="connsiteX3" fmla="*/ 3483252 w 3538524"/>
              <a:gd name="connsiteY3" fmla="*/ 321652 h 3270611"/>
              <a:gd name="connsiteX4" fmla="*/ 3484624 w 3538524"/>
              <a:gd name="connsiteY4" fmla="*/ 323024 h 3270611"/>
              <a:gd name="connsiteX5" fmla="*/ 532589 w 3538524"/>
              <a:gd name="connsiteY5" fmla="*/ 3270611 h 3270611"/>
              <a:gd name="connsiteX6" fmla="*/ 0 w 3538524"/>
              <a:gd name="connsiteY6" fmla="*/ 3270611 h 3270611"/>
              <a:gd name="connsiteX7" fmla="*/ 3215550 w 3538524"/>
              <a:gd name="connsiteY7" fmla="*/ 53949 h 3270611"/>
              <a:gd name="connsiteX8" fmla="*/ 3216318 w 3538524"/>
              <a:gd name="connsiteY8" fmla="*/ 54717 h 3270611"/>
              <a:gd name="connsiteX9" fmla="*/ 3217128 w 3538524"/>
              <a:gd name="connsiteY9" fmla="*/ 53422 h 3270611"/>
              <a:gd name="connsiteX10" fmla="*/ 3353276 w 3538524"/>
              <a:gd name="connsiteY10" fmla="*/ 0 h 32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8524" h="3270611">
                <a:moveTo>
                  <a:pt x="3353276" y="0"/>
                </a:moveTo>
                <a:cubicBezTo>
                  <a:pt x="3401634" y="0"/>
                  <a:pt x="3449248" y="17807"/>
                  <a:pt x="3484959" y="53422"/>
                </a:cubicBezTo>
                <a:cubicBezTo>
                  <a:pt x="3556380" y="130587"/>
                  <a:pt x="3556380" y="249303"/>
                  <a:pt x="3484959" y="320533"/>
                </a:cubicBezTo>
                <a:lnTo>
                  <a:pt x="3483252" y="321652"/>
                </a:lnTo>
                <a:lnTo>
                  <a:pt x="3484624" y="323024"/>
                </a:lnTo>
                <a:lnTo>
                  <a:pt x="532589" y="3270611"/>
                </a:lnTo>
                <a:lnTo>
                  <a:pt x="0" y="3270611"/>
                </a:lnTo>
                <a:lnTo>
                  <a:pt x="3215550" y="53949"/>
                </a:lnTo>
                <a:lnTo>
                  <a:pt x="3216318" y="54717"/>
                </a:lnTo>
                <a:lnTo>
                  <a:pt x="3217128" y="53422"/>
                </a:lnTo>
                <a:cubicBezTo>
                  <a:pt x="3255815" y="17807"/>
                  <a:pt x="3304917" y="0"/>
                  <a:pt x="3353276" y="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69B1AF-F6F1-4A87-9255-0904F1FB7F71}"/>
              </a:ext>
            </a:extLst>
          </p:cNvPr>
          <p:cNvCxnSpPr/>
          <p:nvPr userDrawn="1"/>
        </p:nvCxnSpPr>
        <p:spPr>
          <a:xfrm flipH="1">
            <a:off x="7918058" y="-3938"/>
            <a:ext cx="3072898" cy="30728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966618-9061-47F5-BCC8-059835F090BE}"/>
              </a:ext>
            </a:extLst>
          </p:cNvPr>
          <p:cNvCxnSpPr>
            <a:cxnSpLocks/>
          </p:cNvCxnSpPr>
          <p:nvPr userDrawn="1"/>
        </p:nvCxnSpPr>
        <p:spPr>
          <a:xfrm flipH="1">
            <a:off x="-17628" y="3029744"/>
            <a:ext cx="1737388" cy="17373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553" y="3174421"/>
            <a:ext cx="5358844" cy="250282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lang="en-US" sz="6600" b="1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552" y="5682374"/>
            <a:ext cx="5358844" cy="554938"/>
          </a:xfrm>
        </p:spPr>
        <p:txBody>
          <a:bodyPr lIns="0" rIns="0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-righ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7738A3-970C-4068-BDC3-66BFA764C3EA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4CD50C-6BC6-42E1-AC65-BA6F7D53B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538" y="638629"/>
            <a:ext cx="4983162" cy="228631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464045-3D7F-412D-BDAC-2BAC67DAF352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045FC956-0407-4BD5-80E9-3ACF26CCDB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6100" y="992223"/>
            <a:ext cx="2975420" cy="2562667"/>
          </a:xfrm>
          <a:custGeom>
            <a:avLst/>
            <a:gdLst>
              <a:gd name="connsiteX0" fmla="*/ 0 w 2975420"/>
              <a:gd name="connsiteY0" fmla="*/ 0 h 2562667"/>
              <a:gd name="connsiteX1" fmla="*/ 2975420 w 2975420"/>
              <a:gd name="connsiteY1" fmla="*/ 0 h 2562667"/>
              <a:gd name="connsiteX2" fmla="*/ 2975420 w 2975420"/>
              <a:gd name="connsiteY2" fmla="*/ 2562667 h 2562667"/>
              <a:gd name="connsiteX3" fmla="*/ 0 w 2975420"/>
              <a:gd name="connsiteY3" fmla="*/ 2562667 h 256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420" h="2562667">
                <a:moveTo>
                  <a:pt x="0" y="0"/>
                </a:moveTo>
                <a:lnTo>
                  <a:pt x="2975420" y="0"/>
                </a:lnTo>
                <a:lnTo>
                  <a:pt x="2975420" y="2562667"/>
                </a:lnTo>
                <a:lnTo>
                  <a:pt x="0" y="25626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en-IN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43FEC80B-FB98-4363-AA5A-150371C3A5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6878" y="3943003"/>
            <a:ext cx="4103296" cy="1912851"/>
          </a:xfrm>
          <a:custGeom>
            <a:avLst/>
            <a:gdLst>
              <a:gd name="connsiteX0" fmla="*/ 0 w 4103296"/>
              <a:gd name="connsiteY0" fmla="*/ 0 h 1912851"/>
              <a:gd name="connsiteX1" fmla="*/ 4103296 w 4103296"/>
              <a:gd name="connsiteY1" fmla="*/ 0 h 1912851"/>
              <a:gd name="connsiteX2" fmla="*/ 4103296 w 4103296"/>
              <a:gd name="connsiteY2" fmla="*/ 1912851 h 1912851"/>
              <a:gd name="connsiteX3" fmla="*/ 0 w 4103296"/>
              <a:gd name="connsiteY3" fmla="*/ 1912851 h 191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3296" h="1912851">
                <a:moveTo>
                  <a:pt x="0" y="0"/>
                </a:moveTo>
                <a:lnTo>
                  <a:pt x="4103296" y="0"/>
                </a:lnTo>
                <a:lnTo>
                  <a:pt x="4103296" y="1912851"/>
                </a:lnTo>
                <a:lnTo>
                  <a:pt x="0" y="1912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4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590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1451AF-AAB8-4200-9AA1-70DF9E952F11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7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D52EE2A-D916-4AED-B325-45EC43B2540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0033" y="6309320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rgbClr val="0145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rgbClr val="014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6FEF8319-CECE-0444-89BD-A6E9A33F8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083" y="5859272"/>
            <a:ext cx="1908207" cy="95410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E5C6BA8-89C8-0C4F-BAB2-9413E09B6D66}"/>
              </a:ext>
            </a:extLst>
          </p:cNvPr>
          <p:cNvSpPr/>
          <p:nvPr userDrawn="1"/>
        </p:nvSpPr>
        <p:spPr>
          <a:xfrm>
            <a:off x="-4329" y="6583361"/>
            <a:ext cx="7250868" cy="288032"/>
          </a:xfrm>
          <a:prstGeom prst="rect">
            <a:avLst/>
          </a:prstGeom>
          <a:solidFill>
            <a:srgbClr val="014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F0E92A-D470-BB42-AFB0-7BE7F4AD4028}"/>
              </a:ext>
            </a:extLst>
          </p:cNvPr>
          <p:cNvSpPr/>
          <p:nvPr userDrawn="1"/>
        </p:nvSpPr>
        <p:spPr>
          <a:xfrm>
            <a:off x="7246540" y="6699141"/>
            <a:ext cx="4973731" cy="186243"/>
          </a:xfrm>
          <a:prstGeom prst="rect">
            <a:avLst/>
          </a:prstGeom>
          <a:solidFill>
            <a:srgbClr val="FFD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F0D84D2-8A7A-A143-9ABB-3B4F6DEB05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0481" y="6165304"/>
            <a:ext cx="1981591" cy="54809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446E53D-84E8-5D4D-9168-6AD15B92C5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2" t="64823" r="19932" b="18502"/>
          <a:stretch/>
        </p:blipFill>
        <p:spPr>
          <a:xfrm rot="16200000">
            <a:off x="-718373" y="5824417"/>
            <a:ext cx="1692188" cy="3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176D7C-AD54-4A86-A2B2-57A15452FE9A}"/>
              </a:ext>
            </a:extLst>
          </p:cNvPr>
          <p:cNvSpPr/>
          <p:nvPr userDrawn="1"/>
        </p:nvSpPr>
        <p:spPr>
          <a:xfrm>
            <a:off x="0" y="3573016"/>
            <a:ext cx="12188825" cy="32849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1764" y="6335716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735871"/>
            <a:ext cx="10969943" cy="711081"/>
          </a:xfrm>
        </p:spPr>
        <p:txBody>
          <a:bodyPr lIns="0" rIns="0"/>
          <a:lstStyle>
            <a:lvl1pPr algn="ctr"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32173"/>
            <a:ext cx="10969625" cy="412651"/>
          </a:xfrm>
        </p:spPr>
        <p:txBody>
          <a:bodyPr lIns="0" rIns="0"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29AA1778-4415-A945-A62D-C5CC82324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083" y="5805264"/>
            <a:ext cx="1908207" cy="95410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E218D7D2-8541-2949-B59B-5F1307D27219}"/>
              </a:ext>
            </a:extLst>
          </p:cNvPr>
          <p:cNvSpPr/>
          <p:nvPr userDrawn="1"/>
        </p:nvSpPr>
        <p:spPr>
          <a:xfrm>
            <a:off x="-4329" y="6583361"/>
            <a:ext cx="7250868" cy="288032"/>
          </a:xfrm>
          <a:prstGeom prst="rect">
            <a:avLst/>
          </a:prstGeom>
          <a:solidFill>
            <a:srgbClr val="014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3D982CD-F1B6-8344-A4B7-58F3050BD149}"/>
              </a:ext>
            </a:extLst>
          </p:cNvPr>
          <p:cNvSpPr/>
          <p:nvPr userDrawn="1"/>
        </p:nvSpPr>
        <p:spPr>
          <a:xfrm>
            <a:off x="7246540" y="6699141"/>
            <a:ext cx="4973731" cy="186243"/>
          </a:xfrm>
          <a:prstGeom prst="rect">
            <a:avLst/>
          </a:prstGeom>
          <a:solidFill>
            <a:srgbClr val="FFD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 descr="Texto&#10;&#10;Descripción generada automáticamente">
            <a:extLst>
              <a:ext uri="{FF2B5EF4-FFF2-40B4-BE49-F238E27FC236}">
                <a16:creationId xmlns:a16="http://schemas.microsoft.com/office/drawing/2014/main" id="{59608A5F-656F-2A45-9F9E-D2EB243B8B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71"/>
          <a:stretch/>
        </p:blipFill>
        <p:spPr>
          <a:xfrm>
            <a:off x="8682259" y="5952217"/>
            <a:ext cx="135981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0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072922-33C4-4B41-B07E-A2C165941FC0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5C63D-C7C9-4425-B5F5-CDC2151D9BE1}"/>
              </a:ext>
            </a:extLst>
          </p:cNvPr>
          <p:cNvSpPr/>
          <p:nvPr userDrawn="1"/>
        </p:nvSpPr>
        <p:spPr>
          <a:xfrm>
            <a:off x="0" y="3573016"/>
            <a:ext cx="12188825" cy="3284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E1A2C-83B3-4044-A99E-E73695BA6D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0583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B5483CB-2629-4B4B-B1D4-0AC4B7596B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45003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1D0B764-F38F-4B40-9632-5241D6EB00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09422" y="1700213"/>
            <a:ext cx="2498641" cy="172878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2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d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D19CCD7-AB85-4AD6-9151-9EE71B428A6C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7E366-AA36-4EA9-A94C-3FF4A02D967C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598312" y="1701356"/>
            <a:ext cx="2483556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437DC947-2998-43CA-B59E-37442782D446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3428957" y="1701356"/>
            <a:ext cx="24849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1900B230-BD75-4B1F-90C4-CE41EBE6D3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9891" y="1701356"/>
            <a:ext cx="25107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6EA71213-0238-4B27-92EB-BD1C4F27B1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2114" y="1701356"/>
            <a:ext cx="2510788" cy="18716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06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403490C-C0DD-4983-B376-EA874F04B364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F62FE-A218-4FF4-BF4B-A352B043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 lIns="0" rIns="0"/>
          <a:lstStyle>
            <a:lvl1pPr>
              <a:defRPr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F826-198D-4368-A76F-9E1DBEF4FFBE}"/>
              </a:ext>
            </a:extLst>
          </p:cNvPr>
          <p:cNvSpPr/>
          <p:nvPr userDrawn="1"/>
        </p:nvSpPr>
        <p:spPr>
          <a:xfrm>
            <a:off x="0" y="267419"/>
            <a:ext cx="333772" cy="733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FC7F0-CE29-402B-AD65-76FC39572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412651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FBF3A1-F236-4469-979F-4258324891A0}"/>
              </a:ext>
            </a:extLst>
          </p:cNvPr>
          <p:cNvSpPr/>
          <p:nvPr userDrawn="1"/>
        </p:nvSpPr>
        <p:spPr>
          <a:xfrm>
            <a:off x="5179911" y="1988840"/>
            <a:ext cx="1829002" cy="182900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F5E000-422C-46F8-A195-B56047F387FB}"/>
              </a:ext>
            </a:extLst>
          </p:cNvPr>
          <p:cNvSpPr/>
          <p:nvPr userDrawn="1"/>
        </p:nvSpPr>
        <p:spPr>
          <a:xfrm>
            <a:off x="5179911" y="3991643"/>
            <a:ext cx="1829002" cy="182900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B4ED220-3D5A-42B3-A950-15ECEBA58E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51488" y="2290996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9FEA6652-3D1F-43EE-B32C-FB752362A0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92847" y="2290996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4C7D7BA5-A821-45C6-A829-C61F00A8CC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1488" y="4306228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B4FF7CDE-8CFB-4605-8C59-25CCE0EA6D8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92847" y="4306228"/>
            <a:ext cx="1223963" cy="12255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72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448AEA-8FD6-461E-AC3D-1FD529D4B582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0AD1238-EC5A-403E-B5C2-D1E0B7D52754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2CA630E1-973F-4371-95DA-3F964B9B52B4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9F20B0CB-EAF3-49FB-A486-CE4A0226D7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86300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66DBDB99-159D-4BCC-922C-8731F776C7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268766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CFA485B-3C79-4711-AEFD-6EA48A1BA9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51232" y="3573016"/>
            <a:ext cx="2134783" cy="1872206"/>
          </a:xfrm>
          <a:custGeom>
            <a:avLst/>
            <a:gdLst>
              <a:gd name="connsiteX0" fmla="*/ 0 w 2134783"/>
              <a:gd name="connsiteY0" fmla="*/ 0 h 1872206"/>
              <a:gd name="connsiteX1" fmla="*/ 2134783 w 2134783"/>
              <a:gd name="connsiteY1" fmla="*/ 0 h 1872206"/>
              <a:gd name="connsiteX2" fmla="*/ 2134783 w 2134783"/>
              <a:gd name="connsiteY2" fmla="*/ 1872206 h 1872206"/>
              <a:gd name="connsiteX3" fmla="*/ 0 w 2134783"/>
              <a:gd name="connsiteY3" fmla="*/ 1872206 h 18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4783" h="1872206">
                <a:moveTo>
                  <a:pt x="0" y="0"/>
                </a:moveTo>
                <a:lnTo>
                  <a:pt x="2134783" y="0"/>
                </a:lnTo>
                <a:lnTo>
                  <a:pt x="2134783" y="1872206"/>
                </a:lnTo>
                <a:lnTo>
                  <a:pt x="0" y="18722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80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3F811D-E035-477F-BC73-6FB5409854F4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C60448AE-CEA2-438A-AA77-6DBCFE448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63FC0189-1D9B-40D1-90B6-3B3507B125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77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900862-F812-4E34-9022-2FC6494B674A}"/>
              </a:ext>
            </a:extLst>
          </p:cNvPr>
          <p:cNvSpPr>
            <a:spLocks/>
          </p:cNvSpPr>
          <p:nvPr userDrawn="1"/>
        </p:nvSpPr>
        <p:spPr bwMode="auto">
          <a:xfrm>
            <a:off x="0" y="-3938"/>
            <a:ext cx="12188824" cy="6862478"/>
          </a:xfrm>
          <a:custGeom>
            <a:avLst/>
            <a:gdLst>
              <a:gd name="connsiteX0" fmla="*/ 9767862 w 12188824"/>
              <a:gd name="connsiteY0" fmla="*/ 3591325 h 6862478"/>
              <a:gd name="connsiteX1" fmla="*/ 9899546 w 12188824"/>
              <a:gd name="connsiteY1" fmla="*/ 3644748 h 6862478"/>
              <a:gd name="connsiteX2" fmla="*/ 9899546 w 12188824"/>
              <a:gd name="connsiteY2" fmla="*/ 3911859 h 6862478"/>
              <a:gd name="connsiteX3" fmla="*/ 9897839 w 12188824"/>
              <a:gd name="connsiteY3" fmla="*/ 3912978 h 6862478"/>
              <a:gd name="connsiteX4" fmla="*/ 9899211 w 12188824"/>
              <a:gd name="connsiteY4" fmla="*/ 3914350 h 6862478"/>
              <a:gd name="connsiteX5" fmla="*/ 6947176 w 12188824"/>
              <a:gd name="connsiteY5" fmla="*/ 6861937 h 6862478"/>
              <a:gd name="connsiteX6" fmla="*/ 6414587 w 12188824"/>
              <a:gd name="connsiteY6" fmla="*/ 6861937 h 6862478"/>
              <a:gd name="connsiteX7" fmla="*/ 9630137 w 12188824"/>
              <a:gd name="connsiteY7" fmla="*/ 3645275 h 6862478"/>
              <a:gd name="connsiteX8" fmla="*/ 9630905 w 12188824"/>
              <a:gd name="connsiteY8" fmla="*/ 3646043 h 6862478"/>
              <a:gd name="connsiteX9" fmla="*/ 9631715 w 12188824"/>
              <a:gd name="connsiteY9" fmla="*/ 3644748 h 6862478"/>
              <a:gd name="connsiteX10" fmla="*/ 9767862 w 12188824"/>
              <a:gd name="connsiteY10" fmla="*/ 3591325 h 6862478"/>
              <a:gd name="connsiteX11" fmla="*/ 4757494 w 12188824"/>
              <a:gd name="connsiteY11" fmla="*/ 1042910 h 6862478"/>
              <a:gd name="connsiteX12" fmla="*/ 5529879 w 12188824"/>
              <a:gd name="connsiteY12" fmla="*/ 1359067 h 6862478"/>
              <a:gd name="connsiteX13" fmla="*/ 5529879 w 12188824"/>
              <a:gd name="connsiteY13" fmla="*/ 2896807 h 6862478"/>
              <a:gd name="connsiteX14" fmla="*/ 5529674 w 12188824"/>
              <a:gd name="connsiteY14" fmla="*/ 2896992 h 6862478"/>
              <a:gd name="connsiteX15" fmla="*/ 5529736 w 12188824"/>
              <a:gd name="connsiteY15" fmla="*/ 2897055 h 6862478"/>
              <a:gd name="connsiteX16" fmla="*/ 1564312 w 12188824"/>
              <a:gd name="connsiteY16" fmla="*/ 6862478 h 6862478"/>
              <a:gd name="connsiteX17" fmla="*/ 0 w 12188824"/>
              <a:gd name="connsiteY17" fmla="*/ 6862478 h 6862478"/>
              <a:gd name="connsiteX18" fmla="*/ 0 w 12188824"/>
              <a:gd name="connsiteY18" fmla="*/ 5342325 h 6862478"/>
              <a:gd name="connsiteX19" fmla="*/ 3988160 w 12188824"/>
              <a:gd name="connsiteY19" fmla="*/ 1360788 h 6862478"/>
              <a:gd name="connsiteX20" fmla="*/ 3989570 w 12188824"/>
              <a:gd name="connsiteY20" fmla="*/ 1359067 h 6862478"/>
              <a:gd name="connsiteX21" fmla="*/ 4757494 w 12188824"/>
              <a:gd name="connsiteY21" fmla="*/ 1042910 h 6862478"/>
              <a:gd name="connsiteX22" fmla="*/ 3710411 w 12188824"/>
              <a:gd name="connsiteY22" fmla="*/ 0 h 6862478"/>
              <a:gd name="connsiteX23" fmla="*/ 4245830 w 12188824"/>
              <a:gd name="connsiteY23" fmla="*/ 0 h 6862478"/>
              <a:gd name="connsiteX24" fmla="*/ 588411 w 12188824"/>
              <a:gd name="connsiteY24" fmla="*/ 3645275 h 6862478"/>
              <a:gd name="connsiteX25" fmla="*/ 588200 w 12188824"/>
              <a:gd name="connsiteY25" fmla="*/ 3645059 h 6862478"/>
              <a:gd name="connsiteX26" fmla="*/ 527740 w 12188824"/>
              <a:gd name="connsiteY26" fmla="*/ 3684767 h 6862478"/>
              <a:gd name="connsiteX27" fmla="*/ 326868 w 12188824"/>
              <a:gd name="connsiteY27" fmla="*/ 3644701 h 6862478"/>
              <a:gd name="connsiteX28" fmla="*/ 326868 w 12188824"/>
              <a:gd name="connsiteY28" fmla="*/ 3377590 h 6862478"/>
              <a:gd name="connsiteX29" fmla="*/ 331357 w 12188824"/>
              <a:gd name="connsiteY29" fmla="*/ 3374641 h 6862478"/>
              <a:gd name="connsiteX30" fmla="*/ 9362881 w 12188824"/>
              <a:gd name="connsiteY30" fmla="*/ 0 h 6862478"/>
              <a:gd name="connsiteX31" fmla="*/ 11962512 w 12188824"/>
              <a:gd name="connsiteY31" fmla="*/ 0 h 6862478"/>
              <a:gd name="connsiteX32" fmla="*/ 11962512 w 12188824"/>
              <a:gd name="connsiteY32" fmla="*/ 0 h 6862478"/>
              <a:gd name="connsiteX33" fmla="*/ 12188824 w 12188824"/>
              <a:gd name="connsiteY33" fmla="*/ 0 h 6862478"/>
              <a:gd name="connsiteX34" fmla="*/ 12188824 w 12188824"/>
              <a:gd name="connsiteY34" fmla="*/ 279302 h 6862478"/>
              <a:gd name="connsiteX35" fmla="*/ 9215738 w 12188824"/>
              <a:gd name="connsiteY35" fmla="*/ 3246880 h 6862478"/>
              <a:gd name="connsiteX36" fmla="*/ 9210177 w 12188824"/>
              <a:gd name="connsiteY36" fmla="*/ 3253408 h 6862478"/>
              <a:gd name="connsiteX37" fmla="*/ 8764072 w 12188824"/>
              <a:gd name="connsiteY37" fmla="*/ 3253408 h 6862478"/>
              <a:gd name="connsiteX38" fmla="*/ 8737355 w 12188824"/>
              <a:gd name="connsiteY38" fmla="*/ 3220478 h 6862478"/>
              <a:gd name="connsiteX39" fmla="*/ 5093641 w 12188824"/>
              <a:gd name="connsiteY39" fmla="*/ 6858904 h 6862478"/>
              <a:gd name="connsiteX40" fmla="*/ 2494012 w 12188824"/>
              <a:gd name="connsiteY40" fmla="*/ 6858904 h 686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88824" h="6862478">
                <a:moveTo>
                  <a:pt x="9767862" y="3591325"/>
                </a:moveTo>
                <a:cubicBezTo>
                  <a:pt x="9816221" y="3591325"/>
                  <a:pt x="9863835" y="3609133"/>
                  <a:pt x="9899546" y="3644748"/>
                </a:cubicBezTo>
                <a:cubicBezTo>
                  <a:pt x="9970967" y="3721913"/>
                  <a:pt x="9970967" y="3840629"/>
                  <a:pt x="9899546" y="3911859"/>
                </a:cubicBezTo>
                <a:lnTo>
                  <a:pt x="9897839" y="3912978"/>
                </a:lnTo>
                <a:lnTo>
                  <a:pt x="9899211" y="3914350"/>
                </a:lnTo>
                <a:lnTo>
                  <a:pt x="6947176" y="6861937"/>
                </a:lnTo>
                <a:lnTo>
                  <a:pt x="6414587" y="6861937"/>
                </a:lnTo>
                <a:lnTo>
                  <a:pt x="9630137" y="3645275"/>
                </a:lnTo>
                <a:lnTo>
                  <a:pt x="9630905" y="3646043"/>
                </a:lnTo>
                <a:lnTo>
                  <a:pt x="9631715" y="3644748"/>
                </a:lnTo>
                <a:cubicBezTo>
                  <a:pt x="9670402" y="3609133"/>
                  <a:pt x="9719504" y="3591325"/>
                  <a:pt x="9767862" y="3591325"/>
                </a:cubicBezTo>
                <a:close/>
                <a:moveTo>
                  <a:pt x="4757494" y="1042910"/>
                </a:moveTo>
                <a:cubicBezTo>
                  <a:pt x="5036266" y="1042910"/>
                  <a:pt x="5315782" y="1148296"/>
                  <a:pt x="5529879" y="1359067"/>
                </a:cubicBezTo>
                <a:cubicBezTo>
                  <a:pt x="5958073" y="1786547"/>
                  <a:pt x="5958073" y="2475264"/>
                  <a:pt x="5529879" y="2896807"/>
                </a:cubicBezTo>
                <a:lnTo>
                  <a:pt x="5529674" y="2896992"/>
                </a:lnTo>
                <a:lnTo>
                  <a:pt x="5529736" y="2897055"/>
                </a:lnTo>
                <a:lnTo>
                  <a:pt x="1564312" y="6862478"/>
                </a:lnTo>
                <a:lnTo>
                  <a:pt x="0" y="6862478"/>
                </a:lnTo>
                <a:lnTo>
                  <a:pt x="0" y="5342325"/>
                </a:lnTo>
                <a:lnTo>
                  <a:pt x="3988160" y="1360788"/>
                </a:lnTo>
                <a:lnTo>
                  <a:pt x="3989570" y="1359067"/>
                </a:lnTo>
                <a:cubicBezTo>
                  <a:pt x="4200693" y="1148296"/>
                  <a:pt x="4478721" y="1042910"/>
                  <a:pt x="4757494" y="1042910"/>
                </a:cubicBezTo>
                <a:close/>
                <a:moveTo>
                  <a:pt x="3710411" y="0"/>
                </a:moveTo>
                <a:lnTo>
                  <a:pt x="4245830" y="0"/>
                </a:lnTo>
                <a:lnTo>
                  <a:pt x="588411" y="3645275"/>
                </a:lnTo>
                <a:lnTo>
                  <a:pt x="588200" y="3645059"/>
                </a:lnTo>
                <a:lnTo>
                  <a:pt x="527740" y="3684767"/>
                </a:lnTo>
                <a:cubicBezTo>
                  <a:pt x="460783" y="3711478"/>
                  <a:pt x="380433" y="3698123"/>
                  <a:pt x="326868" y="3644701"/>
                </a:cubicBezTo>
                <a:cubicBezTo>
                  <a:pt x="249494" y="3573471"/>
                  <a:pt x="249494" y="3454755"/>
                  <a:pt x="326868" y="3377590"/>
                </a:cubicBezTo>
                <a:lnTo>
                  <a:pt x="331357" y="3374641"/>
                </a:lnTo>
                <a:close/>
                <a:moveTo>
                  <a:pt x="9362881" y="0"/>
                </a:moveTo>
                <a:lnTo>
                  <a:pt x="11962512" y="0"/>
                </a:lnTo>
                <a:lnTo>
                  <a:pt x="11962512" y="0"/>
                </a:lnTo>
                <a:lnTo>
                  <a:pt x="12188824" y="0"/>
                </a:lnTo>
                <a:lnTo>
                  <a:pt x="12188824" y="279302"/>
                </a:lnTo>
                <a:lnTo>
                  <a:pt x="9215738" y="3246880"/>
                </a:lnTo>
                <a:lnTo>
                  <a:pt x="9210177" y="3253408"/>
                </a:lnTo>
                <a:cubicBezTo>
                  <a:pt x="9085267" y="3378117"/>
                  <a:pt x="8888981" y="3378117"/>
                  <a:pt x="8764072" y="3253408"/>
                </a:cubicBezTo>
                <a:lnTo>
                  <a:pt x="8737355" y="3220478"/>
                </a:lnTo>
                <a:lnTo>
                  <a:pt x="5093641" y="6858904"/>
                </a:lnTo>
                <a:lnTo>
                  <a:pt x="2494012" y="6858904"/>
                </a:lnTo>
                <a:close/>
              </a:path>
            </a:pathLst>
          </a:custGeom>
          <a:solidFill>
            <a:schemeClr val="accent1">
              <a:alpha val="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15A7A-40DD-4601-B537-0614FDC2C2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621" y="1926395"/>
            <a:ext cx="6500438" cy="330280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77983BE5-1983-4A7D-9A98-032E4E831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6350" y="551082"/>
            <a:ext cx="6499225" cy="605452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56D521F2-1007-44BB-B6CD-841ECCC0E9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86350" y="1100699"/>
            <a:ext cx="6499225" cy="515421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00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69" r:id="rId3"/>
    <p:sldLayoutId id="2147483670" r:id="rId4"/>
    <p:sldLayoutId id="2147483666" r:id="rId5"/>
    <p:sldLayoutId id="2147483662" r:id="rId6"/>
    <p:sldLayoutId id="2147483663" r:id="rId7"/>
    <p:sldLayoutId id="2147483664" r:id="rId8"/>
    <p:sldLayoutId id="2147483665" r:id="rId9"/>
    <p:sldLayoutId id="2147483655" r:id="rId10"/>
    <p:sldLayoutId id="2147483668" r:id="rId11"/>
    <p:sldLayoutId id="2147483667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A2370289-1017-40C1-BBC3-6AA03B3A5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343" y="2802054"/>
            <a:ext cx="6871011" cy="2502827"/>
          </a:xfrm>
        </p:spPr>
        <p:txBody>
          <a:bodyPr/>
          <a:lstStyle/>
          <a:p>
            <a:r>
              <a:rPr lang="es-ES_tradnl" sz="7200" dirty="0">
                <a:latin typeface="Arial" panose="020B0604020202020204" pitchFamily="34" charset="0"/>
                <a:cs typeface="Arial" panose="020B0604020202020204" pitchFamily="34" charset="0"/>
              </a:rPr>
              <a:t>Actividad #3</a:t>
            </a: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D8944C84-7E0A-4CD2-8F10-44E98D068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0730" y="5268508"/>
            <a:ext cx="5358844" cy="554938"/>
          </a:xfrm>
        </p:spPr>
        <p:txBody>
          <a:bodyPr>
            <a:normAutofit/>
          </a:bodyPr>
          <a:lstStyle/>
          <a:p>
            <a:r>
              <a:rPr lang="es-ES_tradnl" sz="2200">
                <a:latin typeface="Arial" panose="020B0604020202020204" pitchFamily="34" charset="0"/>
                <a:cs typeface="Arial" panose="020B0604020202020204" pitchFamily="34" charset="0"/>
              </a:rPr>
              <a:t>Oportunidades, problemas y necesidades</a:t>
            </a:r>
          </a:p>
        </p:txBody>
      </p:sp>
      <p:sp>
        <p:nvSpPr>
          <p:cNvPr id="7" name="Subtitle 31">
            <a:extLst>
              <a:ext uri="{FF2B5EF4-FFF2-40B4-BE49-F238E27FC236}">
                <a16:creationId xmlns:a16="http://schemas.microsoft.com/office/drawing/2014/main" id="{116DC192-572E-F142-AA4E-25688AFE11A3}"/>
              </a:ext>
            </a:extLst>
          </p:cNvPr>
          <p:cNvSpPr txBox="1">
            <a:spLocks/>
          </p:cNvSpPr>
          <p:nvPr/>
        </p:nvSpPr>
        <p:spPr>
          <a:xfrm>
            <a:off x="5740730" y="5970406"/>
            <a:ext cx="5358844" cy="554938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Integrantes del equipo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E10E92C-2CF2-2B4D-8D0C-345141F7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Identificación de </a:t>
            </a:r>
            <a:r>
              <a:rPr lang="es-ES_tradnl" dirty="0" err="1">
                <a:latin typeface="Arial" panose="020B0604020202020204" pitchFamily="34" charset="0"/>
                <a:cs typeface="Arial" panose="020B0604020202020204" pitchFamily="34" charset="0"/>
              </a:rPr>
              <a:t>OPNs</a:t>
            </a:r>
            <a:endParaRPr lang="es-ES_tradnl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C0C65BF-55D6-514E-8A67-741C0E889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898311"/>
          </a:xfrm>
        </p:spPr>
        <p:txBody>
          <a:bodyPr>
            <a:normAutofit/>
          </a:bodyPr>
          <a:lstStyle/>
          <a:p>
            <a:r>
              <a:rPr lang="es-ES_tradnl" sz="1800" kern="0" dirty="0">
                <a:latin typeface="Arial" panose="020B0604020202020204" pitchFamily="34" charset="0"/>
                <a:cs typeface="Arial" panose="020B0604020202020204" pitchFamily="34" charset="0"/>
              </a:rPr>
              <a:t>Respondan las siguientes preguntas a partir del ejercicio realizado en </a:t>
            </a:r>
            <a:r>
              <a:rPr lang="es-ES_tradnl" sz="1800" kern="0" dirty="0" err="1">
                <a:latin typeface="Arial" panose="020B0604020202020204" pitchFamily="34" charset="0"/>
                <a:cs typeface="Arial" panose="020B0604020202020204" pitchFamily="34" charset="0"/>
              </a:rPr>
              <a:t>Stormboard</a:t>
            </a:r>
            <a:r>
              <a:rPr lang="es-ES_tradnl" sz="1800" kern="0" dirty="0">
                <a:latin typeface="Arial" panose="020B0604020202020204" pitchFamily="34" charset="0"/>
                <a:cs typeface="Arial" panose="020B0604020202020204" pitchFamily="34" charset="0"/>
              </a:rPr>
              <a:t> (pueden partir también de una oportunidad, un problema o una necesidad que no hayan contemplado en la actividad anterior)</a:t>
            </a:r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C4A363E5-28CD-9549-8E11-CBFC94E63F9A}"/>
              </a:ext>
            </a:extLst>
          </p:cNvPr>
          <p:cNvSpPr txBox="1"/>
          <p:nvPr/>
        </p:nvSpPr>
        <p:spPr>
          <a:xfrm>
            <a:off x="693811" y="3071660"/>
            <a:ext cx="10885413" cy="34195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Escriban su respuesta aquí.</a:t>
            </a:r>
          </a:p>
        </p:txBody>
      </p:sp>
      <p:sp>
        <p:nvSpPr>
          <p:cNvPr id="32" name="TextBox 26">
            <a:extLst>
              <a:ext uri="{FF2B5EF4-FFF2-40B4-BE49-F238E27FC236}">
                <a16:creationId xmlns:a16="http://schemas.microsoft.com/office/drawing/2014/main" id="{07FFE0D1-7C4D-744B-8B3D-FB5BF5C838AC}"/>
              </a:ext>
            </a:extLst>
          </p:cNvPr>
          <p:cNvSpPr txBox="1"/>
          <p:nvPr/>
        </p:nvSpPr>
        <p:spPr>
          <a:xfrm>
            <a:off x="1795406" y="2204864"/>
            <a:ext cx="8598012" cy="40434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s-ES_tradnl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¿Qué oportunidad, problema o necesidad identificaron en el banco?</a:t>
            </a:r>
          </a:p>
        </p:txBody>
      </p:sp>
    </p:spTree>
    <p:extLst>
      <p:ext uri="{BB962C8B-B14F-4D97-AF65-F5344CB8AC3E}">
        <p14:creationId xmlns:p14="http://schemas.microsoft.com/office/powerpoint/2010/main" val="94758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9897B7B-5AB7-DE4D-809D-ADAA8511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Identificación de </a:t>
            </a:r>
            <a:r>
              <a:rPr lang="es-ES_tradnl" dirty="0" err="1">
                <a:latin typeface="Arial" panose="020B0604020202020204" pitchFamily="34" charset="0"/>
                <a:cs typeface="Arial" panose="020B0604020202020204" pitchFamily="34" charset="0"/>
              </a:rPr>
              <a:t>OPNs</a:t>
            </a:r>
            <a:endParaRPr lang="es-ES_tradnl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5AFEC44-3375-DF4F-8809-E237BB820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70941"/>
            <a:ext cx="10969625" cy="898311"/>
          </a:xfrm>
        </p:spPr>
        <p:txBody>
          <a:bodyPr>
            <a:normAutofit/>
          </a:bodyPr>
          <a:lstStyle/>
          <a:p>
            <a:r>
              <a:rPr lang="es-ES_tradnl" sz="1800" kern="0" dirty="0">
                <a:latin typeface="Arial" panose="020B0604020202020204" pitchFamily="34" charset="0"/>
                <a:cs typeface="Arial" panose="020B0604020202020204" pitchFamily="34" charset="0"/>
              </a:rPr>
              <a:t>Respondan las siguientes preguntas a partir del ejercicio realizado en </a:t>
            </a:r>
            <a:r>
              <a:rPr lang="es-ES_tradnl" sz="1800" kern="0" dirty="0" err="1">
                <a:latin typeface="Arial" panose="020B0604020202020204" pitchFamily="34" charset="0"/>
                <a:cs typeface="Arial" panose="020B0604020202020204" pitchFamily="34" charset="0"/>
              </a:rPr>
              <a:t>Stormboard</a:t>
            </a:r>
            <a:r>
              <a:rPr lang="es-ES_tradnl" sz="1800" kern="0" dirty="0">
                <a:latin typeface="Arial" panose="020B0604020202020204" pitchFamily="34" charset="0"/>
                <a:cs typeface="Arial" panose="020B0604020202020204" pitchFamily="34" charset="0"/>
              </a:rPr>
              <a:t> (pueden partir también de una oportunidad, un problema o una necesidad que no hayan contemplado en la actividad anterior)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9E546733-FB47-A842-85F2-A1E4DEB2078E}"/>
              </a:ext>
            </a:extLst>
          </p:cNvPr>
          <p:cNvSpPr txBox="1"/>
          <p:nvPr/>
        </p:nvSpPr>
        <p:spPr>
          <a:xfrm>
            <a:off x="693811" y="2999652"/>
            <a:ext cx="10885413" cy="34195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Escriban su respuesta aquí.</a:t>
            </a:r>
          </a:p>
        </p:txBody>
      </p:sp>
      <p:sp>
        <p:nvSpPr>
          <p:cNvPr id="14" name="TextBox 26">
            <a:extLst>
              <a:ext uri="{FF2B5EF4-FFF2-40B4-BE49-F238E27FC236}">
                <a16:creationId xmlns:a16="http://schemas.microsoft.com/office/drawing/2014/main" id="{B30C1911-497A-7A4F-A935-23C7A9FE6F96}"/>
              </a:ext>
            </a:extLst>
          </p:cNvPr>
          <p:cNvSpPr txBox="1"/>
          <p:nvPr/>
        </p:nvSpPr>
        <p:spPr>
          <a:xfrm>
            <a:off x="1795406" y="2132856"/>
            <a:ext cx="8598012" cy="74289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s-ES_tradnl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¿Qué solución creen que daría respuesta a la oportunidad, el problema o la necesidad identificada en la fase anterior?</a:t>
            </a:r>
          </a:p>
        </p:txBody>
      </p:sp>
    </p:spTree>
    <p:extLst>
      <p:ext uri="{BB962C8B-B14F-4D97-AF65-F5344CB8AC3E}">
        <p14:creationId xmlns:p14="http://schemas.microsoft.com/office/powerpoint/2010/main" val="264522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28E33B4-F057-5F4B-807F-A55B6B7C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Identificación de </a:t>
            </a:r>
            <a:r>
              <a:rPr lang="es-ES_tradnl" dirty="0" err="1">
                <a:latin typeface="Arial" panose="020B0604020202020204" pitchFamily="34" charset="0"/>
                <a:cs typeface="Arial" panose="020B0604020202020204" pitchFamily="34" charset="0"/>
              </a:rPr>
              <a:t>OPNs</a:t>
            </a:r>
            <a:endParaRPr lang="es-ES_tradnl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90D02AA8-62F4-C448-8D7C-B00A7F0A1AF3}"/>
              </a:ext>
            </a:extLst>
          </p:cNvPr>
          <p:cNvSpPr txBox="1"/>
          <p:nvPr/>
        </p:nvSpPr>
        <p:spPr>
          <a:xfrm>
            <a:off x="609441" y="3104893"/>
            <a:ext cx="3721502" cy="34195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Escriban su respuesta aquí.</a:t>
            </a:r>
          </a:p>
        </p:txBody>
      </p:sp>
      <p:sp>
        <p:nvSpPr>
          <p:cNvPr id="14" name="TextBox 26">
            <a:extLst>
              <a:ext uri="{FF2B5EF4-FFF2-40B4-BE49-F238E27FC236}">
                <a16:creationId xmlns:a16="http://schemas.microsoft.com/office/drawing/2014/main" id="{A45E12E6-1936-8448-9E8F-CA97F85C7E0C}"/>
              </a:ext>
            </a:extLst>
          </p:cNvPr>
          <p:cNvSpPr txBox="1"/>
          <p:nvPr/>
        </p:nvSpPr>
        <p:spPr>
          <a:xfrm>
            <a:off x="592744" y="1844824"/>
            <a:ext cx="3989499" cy="108145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s-ES_tradnl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¿Cuáles son los posibles clientes y aliados que ayudarían a materializar la solución?</a:t>
            </a:r>
          </a:p>
        </p:txBody>
      </p:sp>
      <p:sp>
        <p:nvSpPr>
          <p:cNvPr id="15" name="TextBox 27">
            <a:extLst>
              <a:ext uri="{FF2B5EF4-FFF2-40B4-BE49-F238E27FC236}">
                <a16:creationId xmlns:a16="http://schemas.microsoft.com/office/drawing/2014/main" id="{0F72F15F-7537-8144-A4CC-8FACC0362571}"/>
              </a:ext>
            </a:extLst>
          </p:cNvPr>
          <p:cNvSpPr txBox="1"/>
          <p:nvPr/>
        </p:nvSpPr>
        <p:spPr>
          <a:xfrm>
            <a:off x="6481404" y="1862875"/>
            <a:ext cx="4929882" cy="74289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s-ES_tradnl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¿Qué recursos requieren para materializar la solución?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C01036BA-89C2-8940-BA3D-DC72302AE49E}"/>
              </a:ext>
            </a:extLst>
          </p:cNvPr>
          <p:cNvSpPr txBox="1"/>
          <p:nvPr/>
        </p:nvSpPr>
        <p:spPr>
          <a:xfrm>
            <a:off x="7174532" y="3104892"/>
            <a:ext cx="4236754" cy="34195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s-ES_tradnl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Escriban su respuesta aquí.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298C520-E184-D447-A7DF-07D3592E24BD}"/>
              </a:ext>
            </a:extLst>
          </p:cNvPr>
          <p:cNvSpPr txBox="1">
            <a:spLocks/>
          </p:cNvSpPr>
          <p:nvPr/>
        </p:nvSpPr>
        <p:spPr>
          <a:xfrm>
            <a:off x="609600" y="970941"/>
            <a:ext cx="10969625" cy="898311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kern="0">
                <a:latin typeface="Arial" panose="020B0604020202020204" pitchFamily="34" charset="0"/>
                <a:cs typeface="Arial" panose="020B0604020202020204" pitchFamily="34" charset="0"/>
              </a:rPr>
              <a:t>Respondan las siguientes preguntas a partir del ejercicio realizado en Stormboard (pueden partir también de una oportunidad, un problema o una necesidad que no hayan contemplado en la actividad anterior)</a:t>
            </a:r>
            <a:endParaRPr lang="es-ES_tradnl"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FFFFFF"/>
      </a:dk2>
      <a:lt2>
        <a:srgbClr val="EEECE1"/>
      </a:lt2>
      <a:accent1>
        <a:srgbClr val="0070C0"/>
      </a:accent1>
      <a:accent2>
        <a:srgbClr val="0000FF"/>
      </a:accent2>
      <a:accent3>
        <a:srgbClr val="0058E9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8816</TotalTime>
  <Words>197</Words>
  <Application>Microsoft Macintosh PowerPoint</Application>
  <PresentationFormat>Personalizado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Open Sans</vt:lpstr>
      <vt:lpstr>Office Theme</vt:lpstr>
      <vt:lpstr>Actividad #3</vt:lpstr>
      <vt:lpstr>Identificación de OPNs</vt:lpstr>
      <vt:lpstr>Identificación de OPNs</vt:lpstr>
      <vt:lpstr>Identificación de OPNs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Optimistic PowerPoint Template</dc:title>
  <dc:creator>Julian</dc:creator>
  <cp:lastModifiedBy>Practicante Empresarismo</cp:lastModifiedBy>
  <cp:revision>243</cp:revision>
  <dcterms:created xsi:type="dcterms:W3CDTF">2013-09-12T13:05:01Z</dcterms:created>
  <dcterms:modified xsi:type="dcterms:W3CDTF">2020-10-23T22:06:25Z</dcterms:modified>
</cp:coreProperties>
</file>