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6" r:id="rId5"/>
    <p:sldId id="277" r:id="rId6"/>
    <p:sldId id="30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3"/>
    <a:srgbClr val="01458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B12B5-1F6A-4818-A95C-5FEEE434D1D8}" v="43" dt="2020-10-26T11:37:44.503"/>
    <p1510:client id="{B38F13EC-1CAB-465B-94EA-C3ECBD003EFB}" v="240" dt="2020-10-26T20:50:02.087"/>
    <p1510:client id="{CBEF7947-7F84-4E56-84CC-25572C97B0F2}" v="33" dt="2020-10-26T20:53:49.137"/>
    <p1510:client id="{D5E80DCB-937D-4AFE-A652-D503E6A4E913}" v="1811" dt="2020-10-26T11:35:2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 autoAdjust="0"/>
    <p:restoredTop sz="92857" autoAdjust="0"/>
  </p:normalViewPr>
  <p:slideViewPr>
    <p:cSldViewPr>
      <p:cViewPr varScale="1">
        <p:scale>
          <a:sx n="104" d="100"/>
          <a:sy n="104" d="100"/>
        </p:scale>
        <p:origin x="664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 Raul Perez Muñoz" userId="S::jrperezm@eafit.edu.co::b65acb10-d910-435a-8e33-d692ee3cf383" providerId="AD" clId="Web-{D5E80DCB-937D-4AFE-A652-D503E6A4E913}"/>
    <pc:docChg chg="modSld">
      <pc:chgData name="Jhon Raul Perez Muñoz" userId="S::jrperezm@eafit.edu.co::b65acb10-d910-435a-8e33-d692ee3cf383" providerId="AD" clId="Web-{D5E80DCB-937D-4AFE-A652-D503E6A4E913}" dt="2020-10-26T11:35:29.790" v="1806" actId="20577"/>
      <pc:docMkLst>
        <pc:docMk/>
      </pc:docMkLst>
      <pc:sldChg chg="modSp">
        <pc:chgData name="Jhon Raul Perez Muñoz" userId="S::jrperezm@eafit.edu.co::b65acb10-d910-435a-8e33-d692ee3cf383" providerId="AD" clId="Web-{D5E80DCB-937D-4AFE-A652-D503E6A4E913}" dt="2020-10-26T11:35:29.790" v="1805" actId="20577"/>
        <pc:sldMkLst>
          <pc:docMk/>
          <pc:sldMk cId="947587096" sldId="277"/>
        </pc:sldMkLst>
        <pc:spChg chg="mod">
          <ac:chgData name="Jhon Raul Perez Muñoz" userId="S::jrperezm@eafit.edu.co::b65acb10-d910-435a-8e33-d692ee3cf383" providerId="AD" clId="Web-{D5E80DCB-937D-4AFE-A652-D503E6A4E913}" dt="2020-10-26T11:35:29.790" v="1805" actId="20577"/>
          <ac:spMkLst>
            <pc:docMk/>
            <pc:sldMk cId="947587096" sldId="277"/>
            <ac:spMk id="5" creationId="{F064A0F4-D09C-4CA7-81BB-94CF266B0620}"/>
          </ac:spMkLst>
        </pc:spChg>
        <pc:spChg chg="mod">
          <ac:chgData name="Jhon Raul Perez Muñoz" userId="S::jrperezm@eafit.edu.co::b65acb10-d910-435a-8e33-d692ee3cf383" providerId="AD" clId="Web-{D5E80DCB-937D-4AFE-A652-D503E6A4E913}" dt="2020-10-26T11:28:48.204" v="1290" actId="1076"/>
          <ac:spMkLst>
            <pc:docMk/>
            <pc:sldMk cId="947587096" sldId="277"/>
            <ac:spMk id="25" creationId="{C705A593-666A-254C-A6FA-B43B62B2FF19}"/>
          </ac:spMkLst>
        </pc:spChg>
      </pc:sldChg>
      <pc:sldChg chg="modSp">
        <pc:chgData name="Jhon Raul Perez Muñoz" userId="S::jrperezm@eafit.edu.co::b65acb10-d910-435a-8e33-d692ee3cf383" providerId="AD" clId="Web-{D5E80DCB-937D-4AFE-A652-D503E6A4E913}" dt="2020-10-26T11:34:13.273" v="1759" actId="20577"/>
        <pc:sldMkLst>
          <pc:docMk/>
          <pc:sldMk cId="596980301" sldId="300"/>
        </pc:sldMkLst>
        <pc:spChg chg="mod">
          <ac:chgData name="Jhon Raul Perez Muñoz" userId="S::jrperezm@eafit.edu.co::b65acb10-d910-435a-8e33-d692ee3cf383" providerId="AD" clId="Web-{D5E80DCB-937D-4AFE-A652-D503E6A4E913}" dt="2020-10-26T11:34:13.273" v="1759" actId="20577"/>
          <ac:spMkLst>
            <pc:docMk/>
            <pc:sldMk cId="596980301" sldId="300"/>
            <ac:spMk id="5" creationId="{F064A0F4-D09C-4CA7-81BB-94CF266B0620}"/>
          </ac:spMkLst>
        </pc:spChg>
        <pc:spChg chg="mod">
          <ac:chgData name="Jhon Raul Perez Muñoz" userId="S::jrperezm@eafit.edu.co::b65acb10-d910-435a-8e33-d692ee3cf383" providerId="AD" clId="Web-{D5E80DCB-937D-4AFE-A652-D503E6A4E913}" dt="2020-10-26T11:28:43.892" v="1288" actId="20577"/>
          <ac:spMkLst>
            <pc:docMk/>
            <pc:sldMk cId="596980301" sldId="300"/>
            <ac:spMk id="25" creationId="{C705A593-666A-254C-A6FA-B43B62B2FF19}"/>
          </ac:spMkLst>
        </pc:spChg>
        <pc:spChg chg="mod">
          <ac:chgData name="Jhon Raul Perez Muñoz" userId="S::jrperezm@eafit.edu.co::b65acb10-d910-435a-8e33-d692ee3cf383" providerId="AD" clId="Web-{D5E80DCB-937D-4AFE-A652-D503E6A4E913}" dt="2020-10-26T11:20:06.851" v="430" actId="20577"/>
          <ac:spMkLst>
            <pc:docMk/>
            <pc:sldMk cId="596980301" sldId="300"/>
            <ac:spMk id="27" creationId="{CD5E840D-2D18-4C20-87F3-D83AE71A2D16}"/>
          </ac:spMkLst>
        </pc:spChg>
      </pc:sldChg>
    </pc:docChg>
  </pc:docChgLst>
  <pc:docChgLst>
    <pc:chgData name="Andrea Carolina Puerto Rocha" userId="S::acpuertor@eafit.edu.co::bd3e1f64-cf1d-4793-9ea4-78d0de5e1759" providerId="AD" clId="Web-{CBEF7947-7F84-4E56-84CC-25572C97B0F2}"/>
    <pc:docChg chg="modSld">
      <pc:chgData name="Andrea Carolina Puerto Rocha" userId="S::acpuertor@eafit.edu.co::bd3e1f64-cf1d-4793-9ea4-78d0de5e1759" providerId="AD" clId="Web-{CBEF7947-7F84-4E56-84CC-25572C97B0F2}" dt="2020-10-26T20:53:48.387" v="31" actId="20577"/>
      <pc:docMkLst>
        <pc:docMk/>
      </pc:docMkLst>
      <pc:sldChg chg="modSp">
        <pc:chgData name="Andrea Carolina Puerto Rocha" userId="S::acpuertor@eafit.edu.co::bd3e1f64-cf1d-4793-9ea4-78d0de5e1759" providerId="AD" clId="Web-{CBEF7947-7F84-4E56-84CC-25572C97B0F2}" dt="2020-10-26T20:53:48.371" v="30" actId="20577"/>
        <pc:sldMkLst>
          <pc:docMk/>
          <pc:sldMk cId="596980301" sldId="300"/>
        </pc:sldMkLst>
        <pc:spChg chg="mod">
          <ac:chgData name="Andrea Carolina Puerto Rocha" userId="S::acpuertor@eafit.edu.co::bd3e1f64-cf1d-4793-9ea4-78d0de5e1759" providerId="AD" clId="Web-{CBEF7947-7F84-4E56-84CC-25572C97B0F2}" dt="2020-10-26T20:53:48.371" v="30" actId="20577"/>
          <ac:spMkLst>
            <pc:docMk/>
            <pc:sldMk cId="596980301" sldId="300"/>
            <ac:spMk id="25" creationId="{C705A593-666A-254C-A6FA-B43B62B2FF19}"/>
          </ac:spMkLst>
        </pc:spChg>
      </pc:sldChg>
    </pc:docChg>
  </pc:docChgLst>
  <pc:docChgLst>
    <pc:chgData name="Andrea Carolina Puerto Rocha" userId="S::acpuertor@eafit.edu.co::bd3e1f64-cf1d-4793-9ea4-78d0de5e1759" providerId="AD" clId="Web-{B38F13EC-1CAB-465B-94EA-C3ECBD003EFB}"/>
    <pc:docChg chg="modSld">
      <pc:chgData name="Andrea Carolina Puerto Rocha" userId="S::acpuertor@eafit.edu.co::bd3e1f64-cf1d-4793-9ea4-78d0de5e1759" providerId="AD" clId="Web-{B38F13EC-1CAB-465B-94EA-C3ECBD003EFB}" dt="2020-10-26T20:50:02.087" v="238" actId="20577"/>
      <pc:docMkLst>
        <pc:docMk/>
      </pc:docMkLst>
      <pc:sldChg chg="modSp">
        <pc:chgData name="Andrea Carolina Puerto Rocha" userId="S::acpuertor@eafit.edu.co::bd3e1f64-cf1d-4793-9ea4-78d0de5e1759" providerId="AD" clId="Web-{B38F13EC-1CAB-465B-94EA-C3ECBD003EFB}" dt="2020-10-26T20:47:07.463" v="179" actId="1076"/>
        <pc:sldMkLst>
          <pc:docMk/>
          <pc:sldMk cId="947587096" sldId="277"/>
        </pc:sldMkLst>
        <pc:spChg chg="mod">
          <ac:chgData name="Andrea Carolina Puerto Rocha" userId="S::acpuertor@eafit.edu.co::bd3e1f64-cf1d-4793-9ea4-78d0de5e1759" providerId="AD" clId="Web-{B38F13EC-1CAB-465B-94EA-C3ECBD003EFB}" dt="2020-10-26T20:47:07.463" v="179" actId="1076"/>
          <ac:spMkLst>
            <pc:docMk/>
            <pc:sldMk cId="947587096" sldId="277"/>
            <ac:spMk id="5" creationId="{F064A0F4-D09C-4CA7-81BB-94CF266B0620}"/>
          </ac:spMkLst>
        </pc:spChg>
        <pc:spChg chg="mod">
          <ac:chgData name="Andrea Carolina Puerto Rocha" userId="S::acpuertor@eafit.edu.co::bd3e1f64-cf1d-4793-9ea4-78d0de5e1759" providerId="AD" clId="Web-{B38F13EC-1CAB-465B-94EA-C3ECBD003EFB}" dt="2020-10-26T20:47:03.619" v="178" actId="1076"/>
          <ac:spMkLst>
            <pc:docMk/>
            <pc:sldMk cId="947587096" sldId="277"/>
            <ac:spMk id="25" creationId="{C705A593-666A-254C-A6FA-B43B62B2FF19}"/>
          </ac:spMkLst>
        </pc:spChg>
        <pc:spChg chg="mod">
          <ac:chgData name="Andrea Carolina Puerto Rocha" userId="S::acpuertor@eafit.edu.co::bd3e1f64-cf1d-4793-9ea4-78d0de5e1759" providerId="AD" clId="Web-{B38F13EC-1CAB-465B-94EA-C3ECBD003EFB}" dt="2020-10-26T20:46:59.228" v="176" actId="1076"/>
          <ac:spMkLst>
            <pc:docMk/>
            <pc:sldMk cId="947587096" sldId="277"/>
            <ac:spMk id="27" creationId="{CD5E840D-2D18-4C20-87F3-D83AE71A2D16}"/>
          </ac:spMkLst>
        </pc:spChg>
        <pc:spChg chg="mod">
          <ac:chgData name="Andrea Carolina Puerto Rocha" userId="S::acpuertor@eafit.edu.co::bd3e1f64-cf1d-4793-9ea4-78d0de5e1759" providerId="AD" clId="Web-{B38F13EC-1CAB-465B-94EA-C3ECBD003EFB}" dt="2020-10-26T20:47:01.557" v="177" actId="1076"/>
          <ac:spMkLst>
            <pc:docMk/>
            <pc:sldMk cId="947587096" sldId="277"/>
            <ac:spMk id="28" creationId="{63DD2536-EAFE-4814-A83A-019C58396DF7}"/>
          </ac:spMkLst>
        </pc:spChg>
      </pc:sldChg>
      <pc:sldChg chg="modSp">
        <pc:chgData name="Andrea Carolina Puerto Rocha" userId="S::acpuertor@eafit.edu.co::bd3e1f64-cf1d-4793-9ea4-78d0de5e1759" providerId="AD" clId="Web-{B38F13EC-1CAB-465B-94EA-C3ECBD003EFB}" dt="2020-10-26T20:50:02.055" v="237"/>
        <pc:sldMkLst>
          <pc:docMk/>
          <pc:sldMk cId="596980301" sldId="300"/>
        </pc:sldMkLst>
        <pc:spChg chg="mod">
          <ac:chgData name="Andrea Carolina Puerto Rocha" userId="S::acpuertor@eafit.edu.co::bd3e1f64-cf1d-4793-9ea4-78d0de5e1759" providerId="AD" clId="Web-{B38F13EC-1CAB-465B-94EA-C3ECBD003EFB}" dt="2020-10-26T20:50:02.055" v="237"/>
          <ac:spMkLst>
            <pc:docMk/>
            <pc:sldMk cId="596980301" sldId="300"/>
            <ac:spMk id="5" creationId="{F064A0F4-D09C-4CA7-81BB-94CF266B0620}"/>
          </ac:spMkLst>
        </pc:spChg>
        <pc:spChg chg="mod">
          <ac:chgData name="Andrea Carolina Puerto Rocha" userId="S::acpuertor@eafit.edu.co::bd3e1f64-cf1d-4793-9ea4-78d0de5e1759" providerId="AD" clId="Web-{B38F13EC-1CAB-465B-94EA-C3ECBD003EFB}" dt="2020-10-26T20:49:21.490" v="235" actId="1076"/>
          <ac:spMkLst>
            <pc:docMk/>
            <pc:sldMk cId="596980301" sldId="300"/>
            <ac:spMk id="25" creationId="{C705A593-666A-254C-A6FA-B43B62B2FF19}"/>
          </ac:spMkLst>
        </pc:spChg>
        <pc:spChg chg="mod">
          <ac:chgData name="Andrea Carolina Puerto Rocha" userId="S::acpuertor@eafit.edu.co::bd3e1f64-cf1d-4793-9ea4-78d0de5e1759" providerId="AD" clId="Web-{B38F13EC-1CAB-465B-94EA-C3ECBD003EFB}" dt="2020-10-26T20:49:18.068" v="234" actId="1076"/>
          <ac:spMkLst>
            <pc:docMk/>
            <pc:sldMk cId="596980301" sldId="300"/>
            <ac:spMk id="28" creationId="{63DD2536-EAFE-4814-A83A-019C58396DF7}"/>
          </ac:spMkLst>
        </pc:spChg>
      </pc:sldChg>
    </pc:docChg>
  </pc:docChgLst>
  <pc:docChgLst>
    <pc:chgData name="Jhon Raul Perez Muñoz" userId="S::jrperezm@eafit.edu.co::b65acb10-d910-435a-8e33-d692ee3cf383" providerId="AD" clId="Web-{601B12B5-1F6A-4818-A95C-5FEEE434D1D8}"/>
    <pc:docChg chg="modSld">
      <pc:chgData name="Jhon Raul Perez Muñoz" userId="S::jrperezm@eafit.edu.co::b65acb10-d910-435a-8e33-d692ee3cf383" providerId="AD" clId="Web-{601B12B5-1F6A-4818-A95C-5FEEE434D1D8}" dt="2020-10-26T11:37:44.190" v="41" actId="20577"/>
      <pc:docMkLst>
        <pc:docMk/>
      </pc:docMkLst>
      <pc:sldChg chg="modSp">
        <pc:chgData name="Jhon Raul Perez Muñoz" userId="S::jrperezm@eafit.edu.co::b65acb10-d910-435a-8e33-d692ee3cf383" providerId="AD" clId="Web-{601B12B5-1F6A-4818-A95C-5FEEE434D1D8}" dt="2020-10-26T11:37:44.190" v="40" actId="20577"/>
        <pc:sldMkLst>
          <pc:docMk/>
          <pc:sldMk cId="947587096" sldId="277"/>
        </pc:sldMkLst>
        <pc:spChg chg="mod">
          <ac:chgData name="Jhon Raul Perez Muñoz" userId="S::jrperezm@eafit.edu.co::b65acb10-d910-435a-8e33-d692ee3cf383" providerId="AD" clId="Web-{601B12B5-1F6A-4818-A95C-5FEEE434D1D8}" dt="2020-10-26T11:37:44.190" v="40" actId="20577"/>
          <ac:spMkLst>
            <pc:docMk/>
            <pc:sldMk cId="947587096" sldId="277"/>
            <ac:spMk id="5" creationId="{F064A0F4-D09C-4CA7-81BB-94CF266B06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solidFill>
            <a:srgbClr val="01458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033" y="630932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rgbClr val="0145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FEF8319-CECE-0444-89BD-A6E9A33F8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59272"/>
            <a:ext cx="1908207" cy="9541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5C6BA8-89C8-0C4F-BAB2-9413E09B6D66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F0E92A-D470-BB42-AFB0-7BE7F4AD4028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0D84D2-8A7A-A143-9ABB-3B4F6DEB0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481" y="6165304"/>
            <a:ext cx="1981591" cy="548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46E53D-84E8-5D4D-9168-6AD15B92C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64823" r="19932" b="18502"/>
          <a:stretch/>
        </p:blipFill>
        <p:spPr>
          <a:xfrm rot="16200000">
            <a:off x="-718373" y="5824417"/>
            <a:ext cx="1692188" cy="3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1764" y="6335716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AA1778-4415-A945-A62D-C5CC82324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05264"/>
            <a:ext cx="1908207" cy="9541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8D7D2-8541-2949-B59B-5F1307D27219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982CD-F1B6-8344-A4B7-58F3050BD149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9608A5F-656F-2A45-9F9E-D2EB243B8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1"/>
          <a:stretch/>
        </p:blipFill>
        <p:spPr>
          <a:xfrm>
            <a:off x="8682259" y="5952217"/>
            <a:ext cx="1359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802054"/>
            <a:ext cx="6871011" cy="2502827"/>
          </a:xfrm>
        </p:spPr>
        <p:txBody>
          <a:bodyPr/>
          <a:lstStyle/>
          <a:p>
            <a:r>
              <a:rPr lang="es-ES_tradnl" sz="7200" dirty="0">
                <a:latin typeface="Arial" panose="020B0604020202020204" pitchFamily="34" charset="0"/>
                <a:cs typeface="Arial" panose="020B0604020202020204" pitchFamily="34" charset="0"/>
              </a:rPr>
              <a:t>Actividad #2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268508"/>
            <a:ext cx="5358844" cy="5549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Caso Hugger Island</a:t>
            </a:r>
          </a:p>
        </p:txBody>
      </p:sp>
      <p:sp>
        <p:nvSpPr>
          <p:cNvPr id="7" name="Subtitle 31">
            <a:extLst>
              <a:ext uri="{FF2B5EF4-FFF2-40B4-BE49-F238E27FC236}">
                <a16:creationId xmlns:a16="http://schemas.microsoft.com/office/drawing/2014/main" id="{116DC192-572E-F142-AA4E-25688AFE11A3}"/>
              </a:ext>
            </a:extLst>
          </p:cNvPr>
          <p:cNvSpPr txBox="1">
            <a:spLocks/>
          </p:cNvSpPr>
          <p:nvPr/>
        </p:nvSpPr>
        <p:spPr>
          <a:xfrm>
            <a:off x="5740730" y="5970406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Proceso creativo –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 la lectura del caso </a:t>
            </a:r>
            <a:r>
              <a:rPr lang="es-ES_tradnl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 Island.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4A0F4-D09C-4CA7-81BB-94CF266B0620}"/>
              </a:ext>
            </a:extLst>
          </p:cNvPr>
          <p:cNvSpPr txBox="1"/>
          <p:nvPr/>
        </p:nvSpPr>
        <p:spPr>
          <a:xfrm>
            <a:off x="558141" y="2260780"/>
            <a:ext cx="3920992" cy="4675639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El abrazo como fuente de recuperación de las enfermedades.</a:t>
            </a:r>
            <a:endParaRPr lang="es-MX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Falta de amor  propio, no quererse a uno mismo.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Brindar amor, apoyo y emociones positivas.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Desconocimiento de las emociones y como nos afectan. (Taller Fundamentos en emociones)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Soledad y depresión al estar lejos de sus seres queridos. (Necesidad de sentir compañía)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Dolor y profunda tristeza por vivir situaciones reales que nos presenta la vida como la muerte o separación de pareja</a:t>
            </a:r>
          </a:p>
          <a:p>
            <a:pPr marL="285750" indent="-285750">
              <a:lnSpc>
                <a:spcPct val="110000"/>
              </a:lnSpc>
              <a:buFont typeface="Wingdings"/>
              <a:buChar char="§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840D-2D18-4C20-87F3-D83AE71A2D16}"/>
              </a:ext>
            </a:extLst>
          </p:cNvPr>
          <p:cNvSpPr txBox="1"/>
          <p:nvPr/>
        </p:nvSpPr>
        <p:spPr>
          <a:xfrm>
            <a:off x="552429" y="1567208"/>
            <a:ext cx="372150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oportunidad, problema o necesidad identificó Viviana?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D2536-EAFE-4814-A83A-019C58396DF7}"/>
              </a:ext>
            </a:extLst>
          </p:cNvPr>
          <p:cNvSpPr txBox="1"/>
          <p:nvPr/>
        </p:nvSpPr>
        <p:spPr>
          <a:xfrm>
            <a:off x="6481404" y="1652495"/>
            <a:ext cx="4929882" cy="108170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¿Quiénes integraron el equipo de trabajo que le ayudó a transformar su idea?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C705A593-666A-254C-A6FA-B43B62B2FF19}"/>
              </a:ext>
            </a:extLst>
          </p:cNvPr>
          <p:cNvSpPr txBox="1"/>
          <p:nvPr/>
        </p:nvSpPr>
        <p:spPr>
          <a:xfrm>
            <a:off x="6534005" y="2836972"/>
            <a:ext cx="4907204" cy="169636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Viviana 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Grupo de madres de cabeza de familia de la comuna 7 y 8 de Medellín</a:t>
            </a:r>
            <a:endParaRPr lang="es-ES_tradnl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Su hermano Santiago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Su profesor Diseñador Gráfico ( Alemania)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Proceso creativo –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 la lectura del caso </a:t>
            </a:r>
            <a:r>
              <a:rPr lang="es-ES_tradnl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 Island.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4A0F4-D09C-4CA7-81BB-94CF266B0620}"/>
              </a:ext>
            </a:extLst>
          </p:cNvPr>
          <p:cNvSpPr txBox="1"/>
          <p:nvPr/>
        </p:nvSpPr>
        <p:spPr>
          <a:xfrm>
            <a:off x="618824" y="2852084"/>
            <a:ext cx="4374404" cy="1154675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Convertir un "simple" muñeco de trapo  en un instrumento de un gran valor humano con el objetivo de conocernos, querernos y manejar nuestras emociones. </a:t>
            </a: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840D-2D18-4C20-87F3-D83AE71A2D16}"/>
              </a:ext>
            </a:extLst>
          </p:cNvPr>
          <p:cNvSpPr txBox="1"/>
          <p:nvPr/>
        </p:nvSpPr>
        <p:spPr>
          <a:xfrm>
            <a:off x="592744" y="1628800"/>
            <a:ext cx="3917491" cy="1089081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¿Cuál fue la gran transformación de la idea inicial?</a:t>
            </a:r>
            <a:endParaRPr lang="es-MX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D2536-EAFE-4814-A83A-019C58396DF7}"/>
              </a:ext>
            </a:extLst>
          </p:cNvPr>
          <p:cNvSpPr txBox="1"/>
          <p:nvPr/>
        </p:nvSpPr>
        <p:spPr>
          <a:xfrm>
            <a:off x="6481404" y="1552722"/>
            <a:ext cx="492988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elementos tuvo que validar Viviana de su prototipo?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C705A593-666A-254C-A6FA-B43B62B2FF19}"/>
              </a:ext>
            </a:extLst>
          </p:cNvPr>
          <p:cNvSpPr txBox="1"/>
          <p:nvPr/>
        </p:nvSpPr>
        <p:spPr>
          <a:xfrm>
            <a:off x="6490643" y="2300208"/>
            <a:ext cx="4907204" cy="494648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Sentido y esencia del muñeco. (Razón de ser del muñeco)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Nombre de marca ( cambio de lentejita a </a:t>
            </a:r>
            <a:r>
              <a:rPr lang="es-ES_tradnl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Hugger</a:t>
            </a: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Island)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Material del relleno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Material de la tela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Posición de la cabeza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Largo de sus manos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No boca , no oídos, no ojos.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Colores de la tela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Nombres de los muñecos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Origen de los muñecos.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Historia de sus personajes 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Diseño y contenido del libro acompañante.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Foco de mercado</a:t>
            </a: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Wingdings"/>
              <a:buChar char="ü"/>
              <a:defRPr/>
            </a:pPr>
            <a:endParaRPr lang="es-ES_tradnl" sz="1600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9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921121A2D19B418D0D0584504C4309" ma:contentTypeVersion="2" ma:contentTypeDescription="Crear nuevo documento." ma:contentTypeScope="" ma:versionID="fa606831325d68819a8ae2da570ab06a">
  <xsd:schema xmlns:xsd="http://www.w3.org/2001/XMLSchema" xmlns:xs="http://www.w3.org/2001/XMLSchema" xmlns:p="http://schemas.microsoft.com/office/2006/metadata/properties" xmlns:ns2="b3345a8b-9085-4d55-a9da-e002b1eee292" targetNamespace="http://schemas.microsoft.com/office/2006/metadata/properties" ma:root="true" ma:fieldsID="f47c344a03c9976792c7ce9319447d93" ns2:_="">
    <xsd:import namespace="b3345a8b-9085-4d55-a9da-e002b1eee2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45a8b-9085-4d55-a9da-e002b1eee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D94CAA-06C0-4694-8A67-96F0155388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FD7062-802A-4209-B322-3F41D9A929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7604E-40E3-4C6F-ADB9-59065EB0F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45a8b-9085-4d55-a9da-e002b1eee2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114</Words>
  <Application>Microsoft Office PowerPoint</Application>
  <PresentationFormat>Personalizado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Actividad #2</vt:lpstr>
      <vt:lpstr>Proceso creativo – Hugger Island</vt:lpstr>
      <vt:lpstr>Proceso creativo – Hugger Island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Practicante Empresarismo</cp:lastModifiedBy>
  <cp:revision>451</cp:revision>
  <dcterms:created xsi:type="dcterms:W3CDTF">2013-09-12T13:05:01Z</dcterms:created>
  <dcterms:modified xsi:type="dcterms:W3CDTF">2020-10-26T20:53:51Z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0x010100B5921121A2D19B418D0D0584504C4309</vt:lpwstr>
  </property>
</Properties>
</file>