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6" r:id="rId5"/>
    <p:sldId id="277" r:id="rId6"/>
    <p:sldId id="278" r:id="rId7"/>
    <p:sldId id="279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3"/>
    <a:srgbClr val="01458D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61663-C742-4497-8686-C931492FB00A}" v="309" dt="2020-10-29T11:56:32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2" autoAdjust="0"/>
    <p:restoredTop sz="92857" autoAdjust="0"/>
  </p:normalViewPr>
  <p:slideViewPr>
    <p:cSldViewPr>
      <p:cViewPr varScale="1">
        <p:scale>
          <a:sx n="67" d="100"/>
          <a:sy n="67" d="100"/>
        </p:scale>
        <p:origin x="67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lonso Quintero" userId="S::waquinter@eafit.edu.co::5f27155e-d5f2-4e9f-b08d-625b5de17cb6" providerId="AD" clId="Web-{DF661663-C742-4497-8686-C931492FB00A}"/>
    <pc:docChg chg="modSld">
      <pc:chgData name="William Alonso Quintero" userId="S::waquinter@eafit.edu.co::5f27155e-d5f2-4e9f-b08d-625b5de17cb6" providerId="AD" clId="Web-{DF661663-C742-4497-8686-C931492FB00A}" dt="2020-10-29T11:56:32.265" v="305" actId="20577"/>
      <pc:docMkLst>
        <pc:docMk/>
      </pc:docMkLst>
      <pc:sldChg chg="modSp">
        <pc:chgData name="William Alonso Quintero" userId="S::waquinter@eafit.edu.co::5f27155e-d5f2-4e9f-b08d-625b5de17cb6" providerId="AD" clId="Web-{DF661663-C742-4497-8686-C931492FB00A}" dt="2020-10-29T11:37:24.821" v="4" actId="20577"/>
        <pc:sldMkLst>
          <pc:docMk/>
          <pc:sldMk cId="2645220230" sldId="278"/>
        </pc:sldMkLst>
        <pc:spChg chg="mod">
          <ac:chgData name="William Alonso Quintero" userId="S::waquinter@eafit.edu.co::5f27155e-d5f2-4e9f-b08d-625b5de17cb6" providerId="AD" clId="Web-{DF661663-C742-4497-8686-C931492FB00A}" dt="2020-10-29T11:37:24.821" v="4" actId="20577"/>
          <ac:spMkLst>
            <pc:docMk/>
            <pc:sldMk cId="2645220230" sldId="278"/>
            <ac:spMk id="13" creationId="{9E546733-FB47-A842-85F2-A1E4DEB2078E}"/>
          </ac:spMkLst>
        </pc:spChg>
      </pc:sldChg>
      <pc:sldChg chg="modSp">
        <pc:chgData name="William Alonso Quintero" userId="S::waquinter@eafit.edu.co::5f27155e-d5f2-4e9f-b08d-625b5de17cb6" providerId="AD" clId="Web-{DF661663-C742-4497-8686-C931492FB00A}" dt="2020-10-29T11:56:32.265" v="304" actId="20577"/>
        <pc:sldMkLst>
          <pc:docMk/>
          <pc:sldMk cId="63726320" sldId="279"/>
        </pc:sldMkLst>
        <pc:spChg chg="mod">
          <ac:chgData name="William Alonso Quintero" userId="S::waquinter@eafit.edu.co::5f27155e-d5f2-4e9f-b08d-625b5de17cb6" providerId="AD" clId="Web-{DF661663-C742-4497-8686-C931492FB00A}" dt="2020-10-29T11:52:18.842" v="13" actId="20577"/>
          <ac:spMkLst>
            <pc:docMk/>
            <pc:sldMk cId="63726320" sldId="279"/>
            <ac:spMk id="13" creationId="{90D02AA8-62F4-C448-8D7C-B00A7F0A1AF3}"/>
          </ac:spMkLst>
        </pc:spChg>
        <pc:spChg chg="mod">
          <ac:chgData name="William Alonso Quintero" userId="S::waquinter@eafit.edu.co::5f27155e-d5f2-4e9f-b08d-625b5de17cb6" providerId="AD" clId="Web-{DF661663-C742-4497-8686-C931492FB00A}" dt="2020-10-29T11:56:32.265" v="304" actId="20577"/>
          <ac:spMkLst>
            <pc:docMk/>
            <pc:sldMk cId="63726320" sldId="279"/>
            <ac:spMk id="20" creationId="{C01036BA-89C2-8940-BA3D-DC72302AE4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A39F87-93B7-4987-8CF3-403931673C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BC78-CAD6-4AB5-84C1-25D9257F2F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5AC2-0968-41C3-9270-57A200A38A5F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FB94-CC96-4081-B382-793FE4AEA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66849-C6C7-413F-BA30-2FC123AF3F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2358-E7AE-44A2-A5B9-470D027347CF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41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7AB0CF-A801-4CA8-A194-BDE574B29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3938"/>
            <a:ext cx="12188825" cy="6861938"/>
          </a:xfrm>
          <a:prstGeom prst="rect">
            <a:avLst/>
          </a:prstGeom>
          <a:solidFill>
            <a:srgbClr val="01458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1D0A4-8E3A-4BDB-BA57-59F64DB4CC4D}"/>
              </a:ext>
            </a:extLst>
          </p:cNvPr>
          <p:cNvSpPr>
            <a:spLocks/>
          </p:cNvSpPr>
          <p:nvPr userDrawn="1"/>
        </p:nvSpPr>
        <p:spPr bwMode="auto">
          <a:xfrm>
            <a:off x="8674852" y="-3939"/>
            <a:ext cx="3513972" cy="3346940"/>
          </a:xfrm>
          <a:custGeom>
            <a:avLst/>
            <a:gdLst>
              <a:gd name="connsiteX0" fmla="*/ 2913417 w 3513972"/>
              <a:gd name="connsiteY0" fmla="*/ 0 h 3346940"/>
              <a:gd name="connsiteX1" fmla="*/ 3513972 w 3513972"/>
              <a:gd name="connsiteY1" fmla="*/ 0 h 3346940"/>
              <a:gd name="connsiteX2" fmla="*/ 3513972 w 3513972"/>
              <a:gd name="connsiteY2" fmla="*/ 279302 h 3346940"/>
              <a:gd name="connsiteX3" fmla="*/ 540890 w 3513972"/>
              <a:gd name="connsiteY3" fmla="*/ 3246877 h 3346940"/>
              <a:gd name="connsiteX4" fmla="*/ 535325 w 3513972"/>
              <a:gd name="connsiteY4" fmla="*/ 3253409 h 3346940"/>
              <a:gd name="connsiteX5" fmla="*/ 89220 w 3513972"/>
              <a:gd name="connsiteY5" fmla="*/ 3253409 h 3346940"/>
              <a:gd name="connsiteX6" fmla="*/ 50186 w 3513972"/>
              <a:gd name="connsiteY6" fmla="*/ 2862068 h 3346940"/>
              <a:gd name="connsiteX7" fmla="*/ 88831 w 3513972"/>
              <a:gd name="connsiteY7" fmla="*/ 2814436 h 3346940"/>
              <a:gd name="connsiteX8" fmla="*/ 88383 w 3513972"/>
              <a:gd name="connsiteY8" fmla="*/ 2813995 h 334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972" h="3346940">
                <a:moveTo>
                  <a:pt x="2913417" y="0"/>
                </a:moveTo>
                <a:lnTo>
                  <a:pt x="3513972" y="0"/>
                </a:lnTo>
                <a:lnTo>
                  <a:pt x="3513972" y="279302"/>
                </a:lnTo>
                <a:lnTo>
                  <a:pt x="540890" y="3246877"/>
                </a:lnTo>
                <a:lnTo>
                  <a:pt x="535325" y="3253409"/>
                </a:lnTo>
                <a:cubicBezTo>
                  <a:pt x="410415" y="3378118"/>
                  <a:pt x="214129" y="3378118"/>
                  <a:pt x="89220" y="3253409"/>
                </a:cubicBezTo>
                <a:cubicBezTo>
                  <a:pt x="-14871" y="3149484"/>
                  <a:pt x="-27882" y="2981906"/>
                  <a:pt x="50186" y="2862068"/>
                </a:cubicBezTo>
                <a:lnTo>
                  <a:pt x="88831" y="2814436"/>
                </a:lnTo>
                <a:lnTo>
                  <a:pt x="88383" y="281399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3465D94-4698-4970-BDE2-65BFAD1BE324}"/>
              </a:ext>
            </a:extLst>
          </p:cNvPr>
          <p:cNvSpPr>
            <a:spLocks/>
          </p:cNvSpPr>
          <p:nvPr userDrawn="1"/>
        </p:nvSpPr>
        <p:spPr bwMode="auto">
          <a:xfrm>
            <a:off x="2494012" y="-3938"/>
            <a:ext cx="9468501" cy="6858905"/>
          </a:xfrm>
          <a:custGeom>
            <a:avLst/>
            <a:gdLst>
              <a:gd name="T0" fmla="*/ 6204 w 8552"/>
              <a:gd name="T1" fmla="*/ 0 h 6195"/>
              <a:gd name="T2" fmla="*/ 0 w 8552"/>
              <a:gd name="T3" fmla="*/ 6195 h 6195"/>
              <a:gd name="T4" fmla="*/ 2348 w 8552"/>
              <a:gd name="T5" fmla="*/ 6195 h 6195"/>
              <a:gd name="T6" fmla="*/ 8552 w 8552"/>
              <a:gd name="T7" fmla="*/ 0 h 6195"/>
              <a:gd name="T8" fmla="*/ 6204 w 8552"/>
              <a:gd name="T9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2" h="6195">
                <a:moveTo>
                  <a:pt x="6204" y="0"/>
                </a:moveTo>
                <a:lnTo>
                  <a:pt x="0" y="6195"/>
                </a:lnTo>
                <a:lnTo>
                  <a:pt x="2348" y="6195"/>
                </a:lnTo>
                <a:lnTo>
                  <a:pt x="8552" y="0"/>
                </a:lnTo>
                <a:lnTo>
                  <a:pt x="6204" y="0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04550-1F96-4395-B436-0C5D4753FE73}"/>
              </a:ext>
            </a:extLst>
          </p:cNvPr>
          <p:cNvSpPr>
            <a:spLocks/>
          </p:cNvSpPr>
          <p:nvPr userDrawn="1"/>
        </p:nvSpPr>
        <p:spPr bwMode="auto">
          <a:xfrm>
            <a:off x="4453468" y="-3938"/>
            <a:ext cx="5564971" cy="4868421"/>
          </a:xfrm>
          <a:custGeom>
            <a:avLst/>
            <a:gdLst>
              <a:gd name="connsiteX0" fmla="*/ 4191644 w 5564971"/>
              <a:gd name="connsiteY0" fmla="*/ 0 h 4868421"/>
              <a:gd name="connsiteX1" fmla="*/ 5564971 w 5564971"/>
              <a:gd name="connsiteY1" fmla="*/ 0 h 4868421"/>
              <a:gd name="connsiteX2" fmla="*/ 832293 w 5564971"/>
              <a:gd name="connsiteY2" fmla="*/ 4726053 h 4868421"/>
              <a:gd name="connsiteX3" fmla="*/ 832223 w 5564971"/>
              <a:gd name="connsiteY3" fmla="*/ 4725984 h 4868421"/>
              <a:gd name="connsiteX4" fmla="*/ 755896 w 5564971"/>
              <a:gd name="connsiteY4" fmla="*/ 4788243 h 4868421"/>
              <a:gd name="connsiteX5" fmla="*/ 142689 w 5564971"/>
              <a:gd name="connsiteY5" fmla="*/ 4725881 h 4868421"/>
              <a:gd name="connsiteX6" fmla="*/ 80263 w 5564971"/>
              <a:gd name="connsiteY6" fmla="*/ 4117289 h 4868421"/>
              <a:gd name="connsiteX7" fmla="*/ 142600 w 5564971"/>
              <a:gd name="connsiteY7" fmla="*/ 4042981 h 4868421"/>
              <a:gd name="connsiteX8" fmla="*/ 142318 w 5564971"/>
              <a:gd name="connsiteY8" fmla="*/ 4042702 h 48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4971" h="4868421">
                <a:moveTo>
                  <a:pt x="4191644" y="0"/>
                </a:moveTo>
                <a:lnTo>
                  <a:pt x="5564971" y="0"/>
                </a:lnTo>
                <a:lnTo>
                  <a:pt x="832293" y="4726053"/>
                </a:lnTo>
                <a:lnTo>
                  <a:pt x="832223" y="4725984"/>
                </a:lnTo>
                <a:lnTo>
                  <a:pt x="755896" y="4788243"/>
                </a:lnTo>
                <a:cubicBezTo>
                  <a:pt x="566667" y="4912966"/>
                  <a:pt x="309158" y="4892178"/>
                  <a:pt x="142689" y="4725881"/>
                </a:cubicBezTo>
                <a:cubicBezTo>
                  <a:pt x="-23781" y="4559584"/>
                  <a:pt x="-44590" y="4302343"/>
                  <a:pt x="80263" y="4117289"/>
                </a:cubicBezTo>
                <a:lnTo>
                  <a:pt x="142600" y="4042981"/>
                </a:lnTo>
                <a:lnTo>
                  <a:pt x="142318" y="4042702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7A7EF6-1E0B-4432-BF67-9C74D78547CA}"/>
              </a:ext>
            </a:extLst>
          </p:cNvPr>
          <p:cNvSpPr>
            <a:spLocks/>
          </p:cNvSpPr>
          <p:nvPr userDrawn="1"/>
        </p:nvSpPr>
        <p:spPr bwMode="auto">
          <a:xfrm>
            <a:off x="0" y="1038973"/>
            <a:ext cx="5851025" cy="5819568"/>
          </a:xfrm>
          <a:custGeom>
            <a:avLst/>
            <a:gdLst>
              <a:gd name="connsiteX0" fmla="*/ 4757495 w 5851025"/>
              <a:gd name="connsiteY0" fmla="*/ 0 h 5819568"/>
              <a:gd name="connsiteX1" fmla="*/ 5529880 w 5851025"/>
              <a:gd name="connsiteY1" fmla="*/ 316157 h 5819568"/>
              <a:gd name="connsiteX2" fmla="*/ 5529880 w 5851025"/>
              <a:gd name="connsiteY2" fmla="*/ 1853896 h 5819568"/>
              <a:gd name="connsiteX3" fmla="*/ 5529675 w 5851025"/>
              <a:gd name="connsiteY3" fmla="*/ 1854082 h 5819568"/>
              <a:gd name="connsiteX4" fmla="*/ 5529737 w 5851025"/>
              <a:gd name="connsiteY4" fmla="*/ 1854144 h 5819568"/>
              <a:gd name="connsiteX5" fmla="*/ 1564312 w 5851025"/>
              <a:gd name="connsiteY5" fmla="*/ 5819568 h 5819568"/>
              <a:gd name="connsiteX6" fmla="*/ 0 w 5851025"/>
              <a:gd name="connsiteY6" fmla="*/ 5819568 h 5819568"/>
              <a:gd name="connsiteX7" fmla="*/ 0 w 5851025"/>
              <a:gd name="connsiteY7" fmla="*/ 4299415 h 5819568"/>
              <a:gd name="connsiteX8" fmla="*/ 3986608 w 5851025"/>
              <a:gd name="connsiteY8" fmla="*/ 319427 h 5819568"/>
              <a:gd name="connsiteX9" fmla="*/ 3989570 w 5851025"/>
              <a:gd name="connsiteY9" fmla="*/ 316157 h 5819568"/>
              <a:gd name="connsiteX10" fmla="*/ 4757495 w 5851025"/>
              <a:gd name="connsiteY10" fmla="*/ 0 h 581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1025" h="5819568">
                <a:moveTo>
                  <a:pt x="4757495" y="0"/>
                </a:moveTo>
                <a:cubicBezTo>
                  <a:pt x="5036267" y="0"/>
                  <a:pt x="5315783" y="105385"/>
                  <a:pt x="5529880" y="316157"/>
                </a:cubicBezTo>
                <a:cubicBezTo>
                  <a:pt x="5958074" y="743636"/>
                  <a:pt x="5958074" y="1432354"/>
                  <a:pt x="5529880" y="1853896"/>
                </a:cubicBezTo>
                <a:lnTo>
                  <a:pt x="5529675" y="1854082"/>
                </a:lnTo>
                <a:lnTo>
                  <a:pt x="5529737" y="1854144"/>
                </a:lnTo>
                <a:lnTo>
                  <a:pt x="1564312" y="5819568"/>
                </a:lnTo>
                <a:lnTo>
                  <a:pt x="0" y="5819568"/>
                </a:lnTo>
                <a:lnTo>
                  <a:pt x="0" y="4299415"/>
                </a:lnTo>
                <a:lnTo>
                  <a:pt x="3986608" y="319427"/>
                </a:lnTo>
                <a:lnTo>
                  <a:pt x="3989570" y="316157"/>
                </a:lnTo>
                <a:cubicBezTo>
                  <a:pt x="4200694" y="105385"/>
                  <a:pt x="4478723" y="0"/>
                  <a:pt x="4757495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6C6813-725A-430B-93B8-5DBAC86295AB}"/>
              </a:ext>
            </a:extLst>
          </p:cNvPr>
          <p:cNvSpPr>
            <a:spLocks/>
          </p:cNvSpPr>
          <p:nvPr userDrawn="1"/>
        </p:nvSpPr>
        <p:spPr bwMode="auto">
          <a:xfrm>
            <a:off x="268838" y="-3938"/>
            <a:ext cx="3976993" cy="3698123"/>
          </a:xfrm>
          <a:custGeom>
            <a:avLst/>
            <a:gdLst>
              <a:gd name="connsiteX0" fmla="*/ 3441572 w 3976993"/>
              <a:gd name="connsiteY0" fmla="*/ 0 h 3698123"/>
              <a:gd name="connsiteX1" fmla="*/ 3976993 w 3976993"/>
              <a:gd name="connsiteY1" fmla="*/ 0 h 3698123"/>
              <a:gd name="connsiteX2" fmla="*/ 319573 w 3976993"/>
              <a:gd name="connsiteY2" fmla="*/ 3645276 h 3698123"/>
              <a:gd name="connsiteX3" fmla="*/ 319362 w 3976993"/>
              <a:gd name="connsiteY3" fmla="*/ 3645060 h 3698123"/>
              <a:gd name="connsiteX4" fmla="*/ 258903 w 3976993"/>
              <a:gd name="connsiteY4" fmla="*/ 3684768 h 3698123"/>
              <a:gd name="connsiteX5" fmla="*/ 58030 w 3976993"/>
              <a:gd name="connsiteY5" fmla="*/ 3644702 h 3698123"/>
              <a:gd name="connsiteX6" fmla="*/ 58030 w 3976993"/>
              <a:gd name="connsiteY6" fmla="*/ 3377591 h 3698123"/>
              <a:gd name="connsiteX7" fmla="*/ 62516 w 3976993"/>
              <a:gd name="connsiteY7" fmla="*/ 3374645 h 36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993" h="3698123">
                <a:moveTo>
                  <a:pt x="3441572" y="0"/>
                </a:moveTo>
                <a:lnTo>
                  <a:pt x="3976993" y="0"/>
                </a:lnTo>
                <a:lnTo>
                  <a:pt x="319573" y="3645276"/>
                </a:lnTo>
                <a:lnTo>
                  <a:pt x="319362" y="3645060"/>
                </a:lnTo>
                <a:lnTo>
                  <a:pt x="258903" y="3684768"/>
                </a:lnTo>
                <a:cubicBezTo>
                  <a:pt x="191945" y="3711479"/>
                  <a:pt x="111596" y="3698124"/>
                  <a:pt x="58030" y="3644702"/>
                </a:cubicBezTo>
                <a:cubicBezTo>
                  <a:pt x="-19343" y="3573472"/>
                  <a:pt x="-19343" y="3454756"/>
                  <a:pt x="58030" y="3377591"/>
                </a:cubicBezTo>
                <a:lnTo>
                  <a:pt x="62516" y="337464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C3F3B2-30E7-497F-941D-2D7F25D48B47}"/>
              </a:ext>
            </a:extLst>
          </p:cNvPr>
          <p:cNvSpPr>
            <a:spLocks/>
          </p:cNvSpPr>
          <p:nvPr userDrawn="1"/>
        </p:nvSpPr>
        <p:spPr bwMode="auto">
          <a:xfrm>
            <a:off x="6414587" y="3587389"/>
            <a:ext cx="3538524" cy="3270611"/>
          </a:xfrm>
          <a:custGeom>
            <a:avLst/>
            <a:gdLst>
              <a:gd name="connsiteX0" fmla="*/ 3353276 w 3538524"/>
              <a:gd name="connsiteY0" fmla="*/ 0 h 3270611"/>
              <a:gd name="connsiteX1" fmla="*/ 3484959 w 3538524"/>
              <a:gd name="connsiteY1" fmla="*/ 53422 h 3270611"/>
              <a:gd name="connsiteX2" fmla="*/ 3484959 w 3538524"/>
              <a:gd name="connsiteY2" fmla="*/ 320533 h 3270611"/>
              <a:gd name="connsiteX3" fmla="*/ 3483252 w 3538524"/>
              <a:gd name="connsiteY3" fmla="*/ 321652 h 3270611"/>
              <a:gd name="connsiteX4" fmla="*/ 3484624 w 3538524"/>
              <a:gd name="connsiteY4" fmla="*/ 323024 h 3270611"/>
              <a:gd name="connsiteX5" fmla="*/ 532589 w 3538524"/>
              <a:gd name="connsiteY5" fmla="*/ 3270611 h 3270611"/>
              <a:gd name="connsiteX6" fmla="*/ 0 w 3538524"/>
              <a:gd name="connsiteY6" fmla="*/ 3270611 h 3270611"/>
              <a:gd name="connsiteX7" fmla="*/ 3215550 w 3538524"/>
              <a:gd name="connsiteY7" fmla="*/ 53949 h 3270611"/>
              <a:gd name="connsiteX8" fmla="*/ 3216318 w 3538524"/>
              <a:gd name="connsiteY8" fmla="*/ 54717 h 3270611"/>
              <a:gd name="connsiteX9" fmla="*/ 3217128 w 3538524"/>
              <a:gd name="connsiteY9" fmla="*/ 53422 h 3270611"/>
              <a:gd name="connsiteX10" fmla="*/ 3353276 w 3538524"/>
              <a:gd name="connsiteY10" fmla="*/ 0 h 32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8524" h="3270611">
                <a:moveTo>
                  <a:pt x="3353276" y="0"/>
                </a:moveTo>
                <a:cubicBezTo>
                  <a:pt x="3401634" y="0"/>
                  <a:pt x="3449248" y="17807"/>
                  <a:pt x="3484959" y="53422"/>
                </a:cubicBezTo>
                <a:cubicBezTo>
                  <a:pt x="3556380" y="130587"/>
                  <a:pt x="3556380" y="249303"/>
                  <a:pt x="3484959" y="320533"/>
                </a:cubicBezTo>
                <a:lnTo>
                  <a:pt x="3483252" y="321652"/>
                </a:lnTo>
                <a:lnTo>
                  <a:pt x="3484624" y="323024"/>
                </a:lnTo>
                <a:lnTo>
                  <a:pt x="532589" y="3270611"/>
                </a:lnTo>
                <a:lnTo>
                  <a:pt x="0" y="3270611"/>
                </a:lnTo>
                <a:lnTo>
                  <a:pt x="3215550" y="53949"/>
                </a:lnTo>
                <a:lnTo>
                  <a:pt x="3216318" y="54717"/>
                </a:lnTo>
                <a:lnTo>
                  <a:pt x="3217128" y="53422"/>
                </a:lnTo>
                <a:cubicBezTo>
                  <a:pt x="3255815" y="17807"/>
                  <a:pt x="3304917" y="0"/>
                  <a:pt x="3353276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9B1AF-F6F1-4A87-9255-0904F1FB7F71}"/>
              </a:ext>
            </a:extLst>
          </p:cNvPr>
          <p:cNvCxnSpPr/>
          <p:nvPr userDrawn="1"/>
        </p:nvCxnSpPr>
        <p:spPr>
          <a:xfrm flipH="1">
            <a:off x="7918058" y="-3938"/>
            <a:ext cx="3072898" cy="3072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966618-9061-47F5-BCC8-059835F090BE}"/>
              </a:ext>
            </a:extLst>
          </p:cNvPr>
          <p:cNvCxnSpPr>
            <a:cxnSpLocks/>
          </p:cNvCxnSpPr>
          <p:nvPr userDrawn="1"/>
        </p:nvCxnSpPr>
        <p:spPr>
          <a:xfrm flipH="1">
            <a:off x="-17628" y="3029744"/>
            <a:ext cx="1737388" cy="17373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53" y="3174421"/>
            <a:ext cx="5358844" cy="250282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lang="en-US" sz="6600" b="1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552" y="5682374"/>
            <a:ext cx="5358844" cy="554938"/>
          </a:xfrm>
        </p:spPr>
        <p:txBody>
          <a:bodyPr lIns="0" rIns="0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-righ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7738A3-970C-4068-BDC3-66BFA764C3E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4CD50C-6BC6-42E1-AC65-BA6F7D53B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538" y="638629"/>
            <a:ext cx="4983162" cy="228631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464045-3D7F-412D-BDAC-2BAC67DAF35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45FC956-0407-4BD5-80E9-3ACF26CCDB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6100" y="992223"/>
            <a:ext cx="2975420" cy="2562667"/>
          </a:xfrm>
          <a:custGeom>
            <a:avLst/>
            <a:gdLst>
              <a:gd name="connsiteX0" fmla="*/ 0 w 2975420"/>
              <a:gd name="connsiteY0" fmla="*/ 0 h 2562667"/>
              <a:gd name="connsiteX1" fmla="*/ 2975420 w 2975420"/>
              <a:gd name="connsiteY1" fmla="*/ 0 h 2562667"/>
              <a:gd name="connsiteX2" fmla="*/ 2975420 w 2975420"/>
              <a:gd name="connsiteY2" fmla="*/ 2562667 h 2562667"/>
              <a:gd name="connsiteX3" fmla="*/ 0 w 2975420"/>
              <a:gd name="connsiteY3" fmla="*/ 2562667 h 256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0" h="2562667">
                <a:moveTo>
                  <a:pt x="0" y="0"/>
                </a:moveTo>
                <a:lnTo>
                  <a:pt x="2975420" y="0"/>
                </a:lnTo>
                <a:lnTo>
                  <a:pt x="2975420" y="2562667"/>
                </a:lnTo>
                <a:lnTo>
                  <a:pt x="0" y="25626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43FEC80B-FB98-4363-AA5A-150371C3A5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6878" y="3943003"/>
            <a:ext cx="4103296" cy="1912851"/>
          </a:xfrm>
          <a:custGeom>
            <a:avLst/>
            <a:gdLst>
              <a:gd name="connsiteX0" fmla="*/ 0 w 4103296"/>
              <a:gd name="connsiteY0" fmla="*/ 0 h 1912851"/>
              <a:gd name="connsiteX1" fmla="*/ 4103296 w 4103296"/>
              <a:gd name="connsiteY1" fmla="*/ 0 h 1912851"/>
              <a:gd name="connsiteX2" fmla="*/ 4103296 w 4103296"/>
              <a:gd name="connsiteY2" fmla="*/ 1912851 h 1912851"/>
              <a:gd name="connsiteX3" fmla="*/ 0 w 4103296"/>
              <a:gd name="connsiteY3" fmla="*/ 1912851 h 191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3296" h="1912851">
                <a:moveTo>
                  <a:pt x="0" y="0"/>
                </a:moveTo>
                <a:lnTo>
                  <a:pt x="4103296" y="0"/>
                </a:lnTo>
                <a:lnTo>
                  <a:pt x="4103296" y="1912851"/>
                </a:lnTo>
                <a:lnTo>
                  <a:pt x="0" y="1912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9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1451AF-AAB8-4200-9AA1-70DF9E952F11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D52EE2A-D916-4AED-B325-45EC43B2540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0033" y="630932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rgbClr val="0145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FEF8319-CECE-0444-89BD-A6E9A33F81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83" y="5859272"/>
            <a:ext cx="1908207" cy="95410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E5C6BA8-89C8-0C4F-BAB2-9413E09B6D66}"/>
              </a:ext>
            </a:extLst>
          </p:cNvPr>
          <p:cNvSpPr/>
          <p:nvPr userDrawn="1"/>
        </p:nvSpPr>
        <p:spPr>
          <a:xfrm>
            <a:off x="-4329" y="6583361"/>
            <a:ext cx="7250868" cy="288032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F0E92A-D470-BB42-AFB0-7BE7F4AD4028}"/>
              </a:ext>
            </a:extLst>
          </p:cNvPr>
          <p:cNvSpPr/>
          <p:nvPr userDrawn="1"/>
        </p:nvSpPr>
        <p:spPr>
          <a:xfrm>
            <a:off x="7246540" y="6699141"/>
            <a:ext cx="4973731" cy="186243"/>
          </a:xfrm>
          <a:prstGeom prst="rect">
            <a:avLst/>
          </a:prstGeom>
          <a:solidFill>
            <a:srgbClr val="FFD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0D84D2-8A7A-A143-9ABB-3B4F6DEB05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481" y="6165304"/>
            <a:ext cx="1981591" cy="5480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46E53D-84E8-5D4D-9168-6AD15B92C5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2" t="64823" r="19932" b="18502"/>
          <a:stretch/>
        </p:blipFill>
        <p:spPr>
          <a:xfrm rot="16200000">
            <a:off x="-718373" y="5824417"/>
            <a:ext cx="1692188" cy="3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76D7C-AD54-4A86-A2B2-57A15452FE9A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1764" y="6335716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735871"/>
            <a:ext cx="10969943" cy="711081"/>
          </a:xfrm>
        </p:spPr>
        <p:txBody>
          <a:bodyPr lIns="0" rIns="0"/>
          <a:lstStyle>
            <a:lvl1pPr algn="ctr"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32173"/>
            <a:ext cx="10969625" cy="412651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29AA1778-4415-A945-A62D-C5CC823242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83" y="5805264"/>
            <a:ext cx="1908207" cy="95410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218D7D2-8541-2949-B59B-5F1307D27219}"/>
              </a:ext>
            </a:extLst>
          </p:cNvPr>
          <p:cNvSpPr/>
          <p:nvPr userDrawn="1"/>
        </p:nvSpPr>
        <p:spPr>
          <a:xfrm>
            <a:off x="-4329" y="6583361"/>
            <a:ext cx="7250868" cy="288032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D982CD-F1B6-8344-A4B7-58F3050BD149}"/>
              </a:ext>
            </a:extLst>
          </p:cNvPr>
          <p:cNvSpPr/>
          <p:nvPr userDrawn="1"/>
        </p:nvSpPr>
        <p:spPr>
          <a:xfrm>
            <a:off x="7246540" y="6699141"/>
            <a:ext cx="4973731" cy="186243"/>
          </a:xfrm>
          <a:prstGeom prst="rect">
            <a:avLst/>
          </a:prstGeom>
          <a:solidFill>
            <a:srgbClr val="FFD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59608A5F-656F-2A45-9F9E-D2EB243B8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1"/>
          <a:stretch/>
        </p:blipFill>
        <p:spPr>
          <a:xfrm>
            <a:off x="8682259" y="5952217"/>
            <a:ext cx="135981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5C63D-C7C9-4425-B5F5-CDC2151D9BE1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1A2C-83B3-4044-A99E-E73695BA6D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058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B5483CB-2629-4B4B-B1D4-0AC4B7596B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4500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1D0B764-F38F-4B40-9632-5241D6EB00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9422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19CCD7-AB85-4AD6-9151-9EE71B428A6C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7E366-AA36-4EA9-A94C-3FF4A02D967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598312" y="1701356"/>
            <a:ext cx="2483556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437DC947-2998-43CA-B59E-37442782D446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3428957" y="1701356"/>
            <a:ext cx="24849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900B230-BD75-4B1F-90C4-CE41EBE6D3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9891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6EA71213-0238-4B27-92EB-BD1C4F27B1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2114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0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03490C-C0DD-4983-B376-EA874F04B36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FBF3A1-F236-4469-979F-4258324891A0}"/>
              </a:ext>
            </a:extLst>
          </p:cNvPr>
          <p:cNvSpPr/>
          <p:nvPr userDrawn="1"/>
        </p:nvSpPr>
        <p:spPr>
          <a:xfrm>
            <a:off x="5179911" y="1988840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F5E000-422C-46F8-A195-B56047F387FB}"/>
              </a:ext>
            </a:extLst>
          </p:cNvPr>
          <p:cNvSpPr/>
          <p:nvPr userDrawn="1"/>
        </p:nvSpPr>
        <p:spPr>
          <a:xfrm>
            <a:off x="5179911" y="3991643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4ED220-3D5A-42B3-A950-15ECEBA58E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488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9FEA6652-3D1F-43EE-B32C-FB752362A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92847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4C7D7BA5-A821-45C6-A829-C61F00A8CC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1488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B4FF7CDE-8CFB-4605-8C59-25CCE0EA6D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92847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7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448AEA-8FD6-461E-AC3D-1FD529D4B58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AD1238-EC5A-403E-B5C2-D1E0B7D5275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CA630E1-973F-4371-95DA-3F964B9B52B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20B0CB-EAF3-49FB-A486-CE4A0226D7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6300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66DBDB99-159D-4BCC-922C-8731F776C7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68766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CFA485B-3C79-4711-AEFD-6EA48A1BA9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1232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8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3F811D-E035-477F-BC73-6FB5409854F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C60448AE-CEA2-438A-AA77-6DBCFE448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3FC0189-1D9B-40D1-90B6-3B3507B12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7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900862-F812-4E34-9022-2FC6494B674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15A7A-40DD-4601-B537-0614FDC2C2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621" y="1926395"/>
            <a:ext cx="6500438" cy="330280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77983BE5-1983-4A7D-9A98-032E4E831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6D521F2-1007-44BB-B6CD-841ECCC0E9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0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9" r:id="rId3"/>
    <p:sldLayoutId id="2147483670" r:id="rId4"/>
    <p:sldLayoutId id="2147483666" r:id="rId5"/>
    <p:sldLayoutId id="2147483662" r:id="rId6"/>
    <p:sldLayoutId id="2147483663" r:id="rId7"/>
    <p:sldLayoutId id="2147483664" r:id="rId8"/>
    <p:sldLayoutId id="2147483665" r:id="rId9"/>
    <p:sldLayoutId id="2147483655" r:id="rId10"/>
    <p:sldLayoutId id="2147483668" r:id="rId11"/>
    <p:sldLayoutId id="2147483667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A2370289-1017-40C1-BBC3-6AA03B3A5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343" y="2802054"/>
            <a:ext cx="6871011" cy="2502827"/>
          </a:xfrm>
        </p:spPr>
        <p:txBody>
          <a:bodyPr/>
          <a:lstStyle/>
          <a:p>
            <a:r>
              <a:rPr lang="es-ES_tradnl" sz="7200" dirty="0">
                <a:latin typeface="Arial" panose="020B0604020202020204" pitchFamily="34" charset="0"/>
                <a:cs typeface="Arial" panose="020B0604020202020204" pitchFamily="34" charset="0"/>
              </a:rPr>
              <a:t>Actividad #3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D8944C84-7E0A-4CD2-8F10-44E98D06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0730" y="5268508"/>
            <a:ext cx="5358844" cy="554938"/>
          </a:xfrm>
        </p:spPr>
        <p:txBody>
          <a:bodyPr>
            <a:normAutofit/>
          </a:bodyPr>
          <a:lstStyle/>
          <a:p>
            <a:r>
              <a:rPr lang="es-ES_tradnl" sz="2200">
                <a:latin typeface="Arial" panose="020B0604020202020204" pitchFamily="34" charset="0"/>
                <a:cs typeface="Arial" panose="020B0604020202020204" pitchFamily="34" charset="0"/>
              </a:rPr>
              <a:t>Oportunidades, problemas y necesidades</a:t>
            </a:r>
          </a:p>
        </p:txBody>
      </p:sp>
      <p:sp>
        <p:nvSpPr>
          <p:cNvPr id="7" name="Subtitle 31">
            <a:extLst>
              <a:ext uri="{FF2B5EF4-FFF2-40B4-BE49-F238E27FC236}">
                <a16:creationId xmlns:a16="http://schemas.microsoft.com/office/drawing/2014/main" id="{116DC192-572E-F142-AA4E-25688AFE11A3}"/>
              </a:ext>
            </a:extLst>
          </p:cNvPr>
          <p:cNvSpPr txBox="1">
            <a:spLocks/>
          </p:cNvSpPr>
          <p:nvPr/>
        </p:nvSpPr>
        <p:spPr>
          <a:xfrm>
            <a:off x="5740730" y="5970406"/>
            <a:ext cx="5358844" cy="554938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Integrantes del equipo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E10E92C-2CF2-2B4D-8D0C-345141F7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Identificación de OPNs</a:t>
            </a:r>
            <a:endParaRPr lang="es-ES_tradnl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C0C65BF-55D6-514E-8A67-741C0E889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898311"/>
          </a:xfrm>
        </p:spPr>
        <p:txBody>
          <a:bodyPr>
            <a:normAutofit/>
          </a:bodyPr>
          <a:lstStyle/>
          <a:p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Respondan las siguientes preguntas a partir del ejercicio realizado en Stormboard (pueden partir también de una oportunidad, un problema o una necesidad que no hayan contemplado en la actividad anterior)</a:t>
            </a: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C4A363E5-28CD-9549-8E11-CBFC94E63F9A}"/>
              </a:ext>
            </a:extLst>
          </p:cNvPr>
          <p:cNvSpPr txBox="1"/>
          <p:nvPr/>
        </p:nvSpPr>
        <p:spPr>
          <a:xfrm>
            <a:off x="693811" y="3071660"/>
            <a:ext cx="10885413" cy="404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Miedo a la Virtualidad y canales digitales por  parte de los clientes</a:t>
            </a: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07FFE0D1-7C4D-744B-8B3D-FB5BF5C838AC}"/>
              </a:ext>
            </a:extLst>
          </p:cNvPr>
          <p:cNvSpPr txBox="1"/>
          <p:nvPr/>
        </p:nvSpPr>
        <p:spPr>
          <a:xfrm>
            <a:off x="1795406" y="2204864"/>
            <a:ext cx="8598012" cy="4043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¿Qué oportunidad, problema o necesidad identificaron en el banco?</a:t>
            </a:r>
          </a:p>
        </p:txBody>
      </p:sp>
    </p:spTree>
    <p:extLst>
      <p:ext uri="{BB962C8B-B14F-4D97-AF65-F5344CB8AC3E}">
        <p14:creationId xmlns:p14="http://schemas.microsoft.com/office/powerpoint/2010/main" val="94758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9897B7B-5AB7-DE4D-809D-ADAA8511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Identificación de OPNs</a:t>
            </a:r>
            <a:endParaRPr lang="es-ES_tradnl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5AFEC44-3375-DF4F-8809-E237BB820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898311"/>
          </a:xfrm>
        </p:spPr>
        <p:txBody>
          <a:bodyPr>
            <a:normAutofit/>
          </a:bodyPr>
          <a:lstStyle/>
          <a:p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Respondan las siguientes preguntas a partir del ejercicio realizado en Stormboard (pueden partir también de una oportunidad, un problema o una necesidad que no hayan contemplado en la actividad anterior)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E546733-FB47-A842-85F2-A1E4DEB2078E}"/>
              </a:ext>
            </a:extLst>
          </p:cNvPr>
          <p:cNvSpPr txBox="1"/>
          <p:nvPr/>
        </p:nvSpPr>
        <p:spPr>
          <a:xfrm>
            <a:off x="693811" y="2999652"/>
            <a:ext cx="10885413" cy="250889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marL="2857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Fortalecer los mecanismos de Ciberseguridad,</a:t>
            </a:r>
          </a:p>
          <a:p>
            <a:pPr marL="2857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 Educación virtual y manejo de sistemas digitales. </a:t>
            </a: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 Enfoque estratégico en los adultos mayores que es el segmento más resistente a la virtualidad, creando un club de adultos mayores Bancolombia</a:t>
            </a:r>
          </a:p>
          <a:p>
            <a:pPr marL="2857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Educación financiera y digital para niños. </a:t>
            </a: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Promover campañas de información  para dar seguridad y confianza a todas las personas .</a:t>
            </a:r>
          </a:p>
          <a:p>
            <a:pPr marL="2857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Campañas de incentivos para uso de canales virtuales o el no uso de canales físicos. </a:t>
            </a: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Red interbancaria para fortalecer información de seguridad financiera</a:t>
            </a:r>
          </a:p>
          <a:p>
            <a:pPr marL="2857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B30C1911-497A-7A4F-A935-23C7A9FE6F96}"/>
              </a:ext>
            </a:extLst>
          </p:cNvPr>
          <p:cNvSpPr txBox="1"/>
          <p:nvPr/>
        </p:nvSpPr>
        <p:spPr>
          <a:xfrm>
            <a:off x="1795406" y="2132856"/>
            <a:ext cx="8598012" cy="7428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¿Qué solución creen que daría respuesta a la oportunidad, el problema o la necesidad identificada en la fase anterior?</a:t>
            </a:r>
          </a:p>
        </p:txBody>
      </p:sp>
    </p:spTree>
    <p:extLst>
      <p:ext uri="{BB962C8B-B14F-4D97-AF65-F5344CB8AC3E}">
        <p14:creationId xmlns:p14="http://schemas.microsoft.com/office/powerpoint/2010/main" val="264522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28E33B4-F057-5F4B-807F-A55B6B7C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Identificación de OPNs</a:t>
            </a:r>
            <a:endParaRPr lang="es-ES_tradnl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0D02AA8-62F4-C448-8D7C-B00A7F0A1AF3}"/>
              </a:ext>
            </a:extLst>
          </p:cNvPr>
          <p:cNvSpPr txBox="1"/>
          <p:nvPr/>
        </p:nvSpPr>
        <p:spPr>
          <a:xfrm>
            <a:off x="609440" y="3104893"/>
            <a:ext cx="4764891" cy="332142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Alianzas con proveedores y establecimientos comerciales para implementar los incentivos de pagos con medios digitales. </a:t>
            </a: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Clientes de mas de 60 años.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Niños- Banconautas.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Alianzas con proveedores de internet y servicios de ciberseguridad.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Bancos y redes (REDEBAN, VISA), cooperativas, Fintech, Start Ups.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A45E12E6-1936-8448-9E8F-CA97F85C7E0C}"/>
              </a:ext>
            </a:extLst>
          </p:cNvPr>
          <p:cNvSpPr txBox="1"/>
          <p:nvPr/>
        </p:nvSpPr>
        <p:spPr>
          <a:xfrm>
            <a:off x="592744" y="1844824"/>
            <a:ext cx="3989499" cy="108145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¿Cuáles son los posibles clientes y aliados que ayudarían a materializar la solución?</a:t>
            </a: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0F72F15F-7537-8144-A4CC-8FACC0362571}"/>
              </a:ext>
            </a:extLst>
          </p:cNvPr>
          <p:cNvSpPr txBox="1"/>
          <p:nvPr/>
        </p:nvSpPr>
        <p:spPr>
          <a:xfrm>
            <a:off x="6481404" y="1862875"/>
            <a:ext cx="4929882" cy="7428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¿Qué recursos requieren para materializar la solución?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C01036BA-89C2-8940-BA3D-DC72302AE49E}"/>
              </a:ext>
            </a:extLst>
          </p:cNvPr>
          <p:cNvSpPr txBox="1"/>
          <p:nvPr/>
        </p:nvSpPr>
        <p:spPr>
          <a:xfrm>
            <a:off x="7184155" y="2926274"/>
            <a:ext cx="4236754" cy="250889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Recurso Humano ( Negociadores, capacitadores, diseñadores, proyectos, y personas de toda la organización)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Campañas publicitarias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Estudios estadísticos de la adopción de la virtualidad por segmentos de clientes.  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Recursos financieros</a:t>
            </a: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defRPr/>
            </a:pP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298C520-E184-D447-A7DF-07D3592E24BD}"/>
              </a:ext>
            </a:extLst>
          </p:cNvPr>
          <p:cNvSpPr txBox="1">
            <a:spLocks/>
          </p:cNvSpPr>
          <p:nvPr/>
        </p:nvSpPr>
        <p:spPr>
          <a:xfrm>
            <a:off x="609600" y="970941"/>
            <a:ext cx="10969625" cy="898311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Respondan las siguientes preguntas a partir del ejercicio realizado en Stormboard (pueden partir también de una oportunidad, un problema o una necesidad que no hayan contemplado en la actividad anterior)</a:t>
            </a:r>
          </a:p>
        </p:txBody>
      </p:sp>
    </p:spTree>
    <p:extLst>
      <p:ext uri="{BB962C8B-B14F-4D97-AF65-F5344CB8AC3E}">
        <p14:creationId xmlns:p14="http://schemas.microsoft.com/office/powerpoint/2010/main" val="6372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0070C0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921121A2D19B418D0D0584504C4309" ma:contentTypeVersion="2" ma:contentTypeDescription="Crear nuevo documento." ma:contentTypeScope="" ma:versionID="fa606831325d68819a8ae2da570ab06a">
  <xsd:schema xmlns:xsd="http://www.w3.org/2001/XMLSchema" xmlns:xs="http://www.w3.org/2001/XMLSchema" xmlns:p="http://schemas.microsoft.com/office/2006/metadata/properties" xmlns:ns2="b3345a8b-9085-4d55-a9da-e002b1eee292" targetNamespace="http://schemas.microsoft.com/office/2006/metadata/properties" ma:root="true" ma:fieldsID="f47c344a03c9976792c7ce9319447d93" ns2:_="">
    <xsd:import namespace="b3345a8b-9085-4d55-a9da-e002b1eee2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45a8b-9085-4d55-a9da-e002b1eee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BB7CCC-B245-455A-87CF-79F25B046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345a8b-9085-4d55-a9da-e002b1eee2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C48672-1C12-4429-9B26-B04A2B8430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81E1B5-77D9-4FD3-B855-1E14F65E6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9000</TotalTime>
  <Words>349</Words>
  <Application>Microsoft Office PowerPoint</Application>
  <PresentationFormat>Personalizado</PresentationFormat>
  <Paragraphs>32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Actividad #3</vt:lpstr>
      <vt:lpstr>Identificación de OPNs</vt:lpstr>
      <vt:lpstr>Identificación de OPNs</vt:lpstr>
      <vt:lpstr>Identificación de OPNs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Optimistic PowerPoint Template</dc:title>
  <dc:creator>Julian</dc:creator>
  <cp:lastModifiedBy>Andrea Carolina Puerto Rocha</cp:lastModifiedBy>
  <cp:revision>298</cp:revision>
  <dcterms:created xsi:type="dcterms:W3CDTF">2013-09-12T13:05:01Z</dcterms:created>
  <dcterms:modified xsi:type="dcterms:W3CDTF">2020-10-29T11:56:33Z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0x010100B5921121A2D19B418D0D0584504C4309</vt:lpwstr>
  </property>
</Properties>
</file>