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770" r:id="rId3"/>
    <p:sldId id="772" r:id="rId4"/>
    <p:sldId id="771" r:id="rId5"/>
    <p:sldId id="773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738FD-B446-42D5-ABF2-8E99970F73FE}" v="13" dt="2025-03-28T05:12:05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竹内　真依（SBCr　戦略企画部）" userId="f5cf22b3-a604-4f53-9c07-87ec81ccdc40" providerId="ADAL" clId="{54C738FD-B446-42D5-ABF2-8E99970F73FE}"/>
    <pc:docChg chg="custSel delSld modSld">
      <pc:chgData name="竹内　真依（SBCr　戦略企画部）" userId="f5cf22b3-a604-4f53-9c07-87ec81ccdc40" providerId="ADAL" clId="{54C738FD-B446-42D5-ABF2-8E99970F73FE}" dt="2025-03-28T05:17:03.140" v="54" actId="20577"/>
      <pc:docMkLst>
        <pc:docMk/>
      </pc:docMkLst>
      <pc:sldChg chg="del">
        <pc:chgData name="竹内　真依（SBCr　戦略企画部）" userId="f5cf22b3-a604-4f53-9c07-87ec81ccdc40" providerId="ADAL" clId="{54C738FD-B446-42D5-ABF2-8E99970F73FE}" dt="2025-03-28T05:12:17.823" v="19" actId="47"/>
        <pc:sldMkLst>
          <pc:docMk/>
          <pc:sldMk cId="301137533" sldId="257"/>
        </pc:sldMkLst>
      </pc:sldChg>
      <pc:sldChg chg="delSp mod">
        <pc:chgData name="竹内　真依（SBCr　戦略企画部）" userId="f5cf22b3-a604-4f53-9c07-87ec81ccdc40" providerId="ADAL" clId="{54C738FD-B446-42D5-ABF2-8E99970F73FE}" dt="2025-03-28T05:13:05.443" v="21" actId="478"/>
        <pc:sldMkLst>
          <pc:docMk/>
          <pc:sldMk cId="3335477884" sldId="258"/>
        </pc:sldMkLst>
        <pc:spChg chg="del">
          <ac:chgData name="竹内　真依（SBCr　戦略企画部）" userId="f5cf22b3-a604-4f53-9c07-87ec81ccdc40" providerId="ADAL" clId="{54C738FD-B446-42D5-ABF2-8E99970F73FE}" dt="2025-03-28T05:13:05.443" v="21" actId="478"/>
          <ac:spMkLst>
            <pc:docMk/>
            <pc:sldMk cId="3335477884" sldId="258"/>
            <ac:spMk id="8" creationId="{0A07B089-D424-5EFB-82BF-5C9EF3857052}"/>
          </ac:spMkLst>
        </pc:spChg>
        <pc:spChg chg="del">
          <ac:chgData name="竹内　真依（SBCr　戦略企画部）" userId="f5cf22b3-a604-4f53-9c07-87ec81ccdc40" providerId="ADAL" clId="{54C738FD-B446-42D5-ABF2-8E99970F73FE}" dt="2025-03-28T05:13:01.412" v="20" actId="478"/>
          <ac:spMkLst>
            <pc:docMk/>
            <pc:sldMk cId="3335477884" sldId="258"/>
            <ac:spMk id="9" creationId="{EE4414C6-FE72-CF23-F221-B3E394BFDE00}"/>
          </ac:spMkLst>
        </pc:spChg>
      </pc:sldChg>
      <pc:sldChg chg="addSp modSp mod">
        <pc:chgData name="竹内　真依（SBCr　戦略企画部）" userId="f5cf22b3-a604-4f53-9c07-87ec81ccdc40" providerId="ADAL" clId="{54C738FD-B446-42D5-ABF2-8E99970F73FE}" dt="2025-03-28T05:16:47.294" v="32" actId="20577"/>
        <pc:sldMkLst>
          <pc:docMk/>
          <pc:sldMk cId="290416151" sldId="770"/>
        </pc:sldMkLst>
        <pc:spChg chg="add mod">
          <ac:chgData name="竹内　真依（SBCr　戦略企画部）" userId="f5cf22b3-a604-4f53-9c07-87ec81ccdc40" providerId="ADAL" clId="{54C738FD-B446-42D5-ABF2-8E99970F73FE}" dt="2025-03-28T05:11:24.231" v="6" actId="2085"/>
          <ac:spMkLst>
            <pc:docMk/>
            <pc:sldMk cId="290416151" sldId="770"/>
            <ac:spMk id="3" creationId="{CB344738-C575-B0F9-F2A3-E1DB6C1CB83D}"/>
          </ac:spMkLst>
        </pc:spChg>
        <pc:spChg chg="add mod">
          <ac:chgData name="竹内　真依（SBCr　戦略企画部）" userId="f5cf22b3-a604-4f53-9c07-87ec81ccdc40" providerId="ADAL" clId="{54C738FD-B446-42D5-ABF2-8E99970F73FE}" dt="2025-03-28T05:11:30.953" v="8" actId="1076"/>
          <ac:spMkLst>
            <pc:docMk/>
            <pc:sldMk cId="290416151" sldId="770"/>
            <ac:spMk id="4" creationId="{3B853ED9-9B8A-CBF2-607E-6C9CF8E7D1F4}"/>
          </ac:spMkLst>
        </pc:spChg>
        <pc:spChg chg="mod">
          <ac:chgData name="竹内　真依（SBCr　戦略企画部）" userId="f5cf22b3-a604-4f53-9c07-87ec81ccdc40" providerId="ADAL" clId="{54C738FD-B446-42D5-ABF2-8E99970F73FE}" dt="2025-03-28T05:16:47.294" v="32" actId="20577"/>
          <ac:spMkLst>
            <pc:docMk/>
            <pc:sldMk cId="290416151" sldId="770"/>
            <ac:spMk id="5" creationId="{FD14DD71-3A1B-4498-8C8E-81A3FF0C38D1}"/>
          </ac:spMkLst>
        </pc:spChg>
      </pc:sldChg>
      <pc:sldChg chg="addSp modSp mod">
        <pc:chgData name="竹内　真依（SBCr　戦略企画部）" userId="f5cf22b3-a604-4f53-9c07-87ec81ccdc40" providerId="ADAL" clId="{54C738FD-B446-42D5-ABF2-8E99970F73FE}" dt="2025-03-28T05:17:03.140" v="54" actId="20577"/>
        <pc:sldMkLst>
          <pc:docMk/>
          <pc:sldMk cId="1271759617" sldId="771"/>
        </pc:sldMkLst>
        <pc:spChg chg="add mod">
          <ac:chgData name="竹内　真依（SBCr　戦略企画部）" userId="f5cf22b3-a604-4f53-9c07-87ec81ccdc40" providerId="ADAL" clId="{54C738FD-B446-42D5-ABF2-8E99970F73FE}" dt="2025-03-28T05:11:59.766" v="14" actId="1076"/>
          <ac:spMkLst>
            <pc:docMk/>
            <pc:sldMk cId="1271759617" sldId="771"/>
            <ac:spMk id="2" creationId="{341BF5BF-ADE8-7C50-F573-B66E9643F316}"/>
          </ac:spMkLst>
        </pc:spChg>
        <pc:spChg chg="mod">
          <ac:chgData name="竹内　真依（SBCr　戦略企画部）" userId="f5cf22b3-a604-4f53-9c07-87ec81ccdc40" providerId="ADAL" clId="{54C738FD-B446-42D5-ABF2-8E99970F73FE}" dt="2025-03-28T05:17:03.140" v="54" actId="20577"/>
          <ac:spMkLst>
            <pc:docMk/>
            <pc:sldMk cId="1271759617" sldId="771"/>
            <ac:spMk id="5" creationId="{FD14DD71-3A1B-4498-8C8E-81A3FF0C38D1}"/>
          </ac:spMkLst>
        </pc:spChg>
        <pc:spChg chg="add mod">
          <ac:chgData name="竹内　真依（SBCr　戦略企画部）" userId="f5cf22b3-a604-4f53-9c07-87ec81ccdc40" providerId="ADAL" clId="{54C738FD-B446-42D5-ABF2-8E99970F73FE}" dt="2025-03-28T05:12:01.965" v="16" actId="571"/>
          <ac:spMkLst>
            <pc:docMk/>
            <pc:sldMk cId="1271759617" sldId="771"/>
            <ac:spMk id="9" creationId="{E6DD866B-A28E-C7D2-E2D8-076B5E9ED2A7}"/>
          </ac:spMkLst>
        </pc:spChg>
        <pc:spChg chg="add mod">
          <ac:chgData name="竹内　真依（SBCr　戦略企画部）" userId="f5cf22b3-a604-4f53-9c07-87ec81ccdc40" providerId="ADAL" clId="{54C738FD-B446-42D5-ABF2-8E99970F73FE}" dt="2025-03-28T05:12:09.719" v="18" actId="1076"/>
          <ac:spMkLst>
            <pc:docMk/>
            <pc:sldMk cId="1271759617" sldId="771"/>
            <ac:spMk id="13" creationId="{318D342E-98ED-AAC6-D0E5-5068F93DAFF5}"/>
          </ac:spMkLst>
        </pc:spChg>
        <pc:graphicFrameChg chg="add mod">
          <ac:chgData name="竹内　真依（SBCr　戦略企画部）" userId="f5cf22b3-a604-4f53-9c07-87ec81ccdc40" providerId="ADAL" clId="{54C738FD-B446-42D5-ABF2-8E99970F73FE}" dt="2025-03-28T05:12:01.965" v="16" actId="571"/>
          <ac:graphicFrameMkLst>
            <pc:docMk/>
            <pc:sldMk cId="1271759617" sldId="771"/>
            <ac:graphicFrameMk id="6" creationId="{6AFC46E4-150B-6C90-BF39-E2B9B91A8426}"/>
          </ac:graphicFrameMkLst>
        </pc:graphicFrameChg>
      </pc:sldChg>
      <pc:sldChg chg="addSp modSp mod">
        <pc:chgData name="竹内　真依（SBCr　戦略企画部）" userId="f5cf22b3-a604-4f53-9c07-87ec81ccdc40" providerId="ADAL" clId="{54C738FD-B446-42D5-ABF2-8E99970F73FE}" dt="2025-03-28T05:16:54.847" v="43" actId="20577"/>
        <pc:sldMkLst>
          <pc:docMk/>
          <pc:sldMk cId="3302682286" sldId="772"/>
        </pc:sldMkLst>
        <pc:spChg chg="add mod">
          <ac:chgData name="竹内　真依（SBCr　戦略企画部）" userId="f5cf22b3-a604-4f53-9c07-87ec81ccdc40" providerId="ADAL" clId="{54C738FD-B446-42D5-ABF2-8E99970F73FE}" dt="2025-03-28T05:11:41.579" v="10" actId="1076"/>
          <ac:spMkLst>
            <pc:docMk/>
            <pc:sldMk cId="3302682286" sldId="772"/>
            <ac:spMk id="3" creationId="{912F4C18-824A-A2C0-461E-A659E3244CD1}"/>
          </ac:spMkLst>
        </pc:spChg>
        <pc:spChg chg="add mod">
          <ac:chgData name="竹内　真依（SBCr　戦略企画部）" userId="f5cf22b3-a604-4f53-9c07-87ec81ccdc40" providerId="ADAL" clId="{54C738FD-B446-42D5-ABF2-8E99970F73FE}" dt="2025-03-28T05:11:45.413" v="12" actId="1076"/>
          <ac:spMkLst>
            <pc:docMk/>
            <pc:sldMk cId="3302682286" sldId="772"/>
            <ac:spMk id="4" creationId="{CEBA5152-C045-E29C-759A-67331404E46B}"/>
          </ac:spMkLst>
        </pc:spChg>
        <pc:spChg chg="mod">
          <ac:chgData name="竹内　真依（SBCr　戦略企画部）" userId="f5cf22b3-a604-4f53-9c07-87ec81ccdc40" providerId="ADAL" clId="{54C738FD-B446-42D5-ABF2-8E99970F73FE}" dt="2025-03-28T05:16:54.847" v="43" actId="20577"/>
          <ac:spMkLst>
            <pc:docMk/>
            <pc:sldMk cId="3302682286" sldId="772"/>
            <ac:spMk id="5" creationId="{FD14DD71-3A1B-4498-8C8E-81A3FF0C38D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kayfujimoto\AppData\Local\Microsoft\Windows\INetCache\Content.Outlook\FFZ8TGA7\_&#12479;&#12501;&#12486;&#12451;_&#20849;&#36890;DB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kayfujimoto\AppData\Local\Microsoft\Windows\INetCache\Content.Outlook\FFZ8TGA7\_Copilot_&#20849;&#36890;DB.xlsm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kayfujimoto\AppData\Local\Microsoft\Windows\INetCache\Content.Outlook\FFZ8TGA7\_&#12516;&#12496;&#12356;&#31185;&#23398;_&#20849;&#36890;DB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75757559165628E-2"/>
          <c:y val="2.9036696172700514E-2"/>
          <c:w val="0.9041285902272449"/>
          <c:h val="0.838741545015167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'共通DB (2)'!$A$2</c:f>
              <c:strCache>
                <c:ptCount val="1"/>
                <c:pt idx="0">
                  <c:v>Web書店</c:v>
                </c:pt>
              </c:strCache>
            </c:strRef>
          </c:tx>
          <c:spPr>
            <a:solidFill>
              <a:srgbClr val="53A5D7"/>
            </a:solidFill>
            <a:ln>
              <a:noFill/>
            </a:ln>
            <a:effectLst/>
          </c:spPr>
          <c:invertIfNegative val="0"/>
          <c:cat>
            <c:numRef>
              <c:f>'共通DB (2)'!$B$1:$CZ$1</c:f>
              <c:numCache>
                <c:formatCode>m/d/yyyy</c:formatCode>
                <c:ptCount val="103"/>
                <c:pt idx="0">
                  <c:v>45566</c:v>
                </c:pt>
                <c:pt idx="1">
                  <c:v>45567</c:v>
                </c:pt>
                <c:pt idx="2">
                  <c:v>45568</c:v>
                </c:pt>
                <c:pt idx="3">
                  <c:v>45569</c:v>
                </c:pt>
                <c:pt idx="4">
                  <c:v>45570</c:v>
                </c:pt>
                <c:pt idx="5">
                  <c:v>45571</c:v>
                </c:pt>
                <c:pt idx="6">
                  <c:v>45572</c:v>
                </c:pt>
                <c:pt idx="7">
                  <c:v>45573</c:v>
                </c:pt>
                <c:pt idx="8">
                  <c:v>45574</c:v>
                </c:pt>
                <c:pt idx="9">
                  <c:v>45575</c:v>
                </c:pt>
                <c:pt idx="10">
                  <c:v>45576</c:v>
                </c:pt>
                <c:pt idx="11">
                  <c:v>45577</c:v>
                </c:pt>
                <c:pt idx="12">
                  <c:v>45578</c:v>
                </c:pt>
                <c:pt idx="13">
                  <c:v>45579</c:v>
                </c:pt>
                <c:pt idx="14">
                  <c:v>45580</c:v>
                </c:pt>
                <c:pt idx="15">
                  <c:v>45581</c:v>
                </c:pt>
                <c:pt idx="16">
                  <c:v>45582</c:v>
                </c:pt>
                <c:pt idx="17">
                  <c:v>45583</c:v>
                </c:pt>
                <c:pt idx="18">
                  <c:v>45584</c:v>
                </c:pt>
                <c:pt idx="19">
                  <c:v>45585</c:v>
                </c:pt>
                <c:pt idx="20">
                  <c:v>45586</c:v>
                </c:pt>
                <c:pt idx="21">
                  <c:v>45587</c:v>
                </c:pt>
                <c:pt idx="22">
                  <c:v>45588</c:v>
                </c:pt>
                <c:pt idx="23">
                  <c:v>45589</c:v>
                </c:pt>
                <c:pt idx="24">
                  <c:v>45590</c:v>
                </c:pt>
                <c:pt idx="25">
                  <c:v>45591</c:v>
                </c:pt>
                <c:pt idx="26">
                  <c:v>45592</c:v>
                </c:pt>
                <c:pt idx="27">
                  <c:v>45593</c:v>
                </c:pt>
                <c:pt idx="28">
                  <c:v>45594</c:v>
                </c:pt>
                <c:pt idx="29">
                  <c:v>45595</c:v>
                </c:pt>
                <c:pt idx="30">
                  <c:v>45596</c:v>
                </c:pt>
                <c:pt idx="31">
                  <c:v>45597</c:v>
                </c:pt>
                <c:pt idx="32">
                  <c:v>45598</c:v>
                </c:pt>
                <c:pt idx="33">
                  <c:v>45599</c:v>
                </c:pt>
                <c:pt idx="34">
                  <c:v>45600</c:v>
                </c:pt>
                <c:pt idx="35">
                  <c:v>45601</c:v>
                </c:pt>
                <c:pt idx="36">
                  <c:v>45602</c:v>
                </c:pt>
                <c:pt idx="37">
                  <c:v>45603</c:v>
                </c:pt>
                <c:pt idx="38">
                  <c:v>45604</c:v>
                </c:pt>
                <c:pt idx="39">
                  <c:v>45605</c:v>
                </c:pt>
                <c:pt idx="40">
                  <c:v>45606</c:v>
                </c:pt>
                <c:pt idx="41">
                  <c:v>45607</c:v>
                </c:pt>
                <c:pt idx="42">
                  <c:v>45608</c:v>
                </c:pt>
                <c:pt idx="43">
                  <c:v>45609</c:v>
                </c:pt>
                <c:pt idx="44">
                  <c:v>45610</c:v>
                </c:pt>
                <c:pt idx="45">
                  <c:v>45611</c:v>
                </c:pt>
                <c:pt idx="46">
                  <c:v>45612</c:v>
                </c:pt>
                <c:pt idx="47">
                  <c:v>45613</c:v>
                </c:pt>
                <c:pt idx="48">
                  <c:v>45614</c:v>
                </c:pt>
                <c:pt idx="49">
                  <c:v>45615</c:v>
                </c:pt>
                <c:pt idx="50">
                  <c:v>45616</c:v>
                </c:pt>
                <c:pt idx="51">
                  <c:v>45617</c:v>
                </c:pt>
                <c:pt idx="52">
                  <c:v>45618</c:v>
                </c:pt>
                <c:pt idx="53">
                  <c:v>45619</c:v>
                </c:pt>
                <c:pt idx="54">
                  <c:v>45620</c:v>
                </c:pt>
                <c:pt idx="55">
                  <c:v>45621</c:v>
                </c:pt>
                <c:pt idx="56">
                  <c:v>45622</c:v>
                </c:pt>
                <c:pt idx="57">
                  <c:v>45623</c:v>
                </c:pt>
                <c:pt idx="58">
                  <c:v>45624</c:v>
                </c:pt>
                <c:pt idx="59">
                  <c:v>45625</c:v>
                </c:pt>
                <c:pt idx="60">
                  <c:v>45626</c:v>
                </c:pt>
                <c:pt idx="61">
                  <c:v>45627</c:v>
                </c:pt>
                <c:pt idx="62">
                  <c:v>45628</c:v>
                </c:pt>
                <c:pt idx="63">
                  <c:v>45629</c:v>
                </c:pt>
                <c:pt idx="64">
                  <c:v>45630</c:v>
                </c:pt>
                <c:pt idx="65">
                  <c:v>45631</c:v>
                </c:pt>
                <c:pt idx="66">
                  <c:v>45632</c:v>
                </c:pt>
                <c:pt idx="67">
                  <c:v>45633</c:v>
                </c:pt>
                <c:pt idx="68">
                  <c:v>45634</c:v>
                </c:pt>
                <c:pt idx="69">
                  <c:v>45635</c:v>
                </c:pt>
                <c:pt idx="70">
                  <c:v>45636</c:v>
                </c:pt>
                <c:pt idx="71">
                  <c:v>45637</c:v>
                </c:pt>
                <c:pt idx="72">
                  <c:v>45638</c:v>
                </c:pt>
                <c:pt idx="73">
                  <c:v>45639</c:v>
                </c:pt>
                <c:pt idx="74">
                  <c:v>45640</c:v>
                </c:pt>
                <c:pt idx="75">
                  <c:v>45641</c:v>
                </c:pt>
                <c:pt idx="76">
                  <c:v>45642</c:v>
                </c:pt>
                <c:pt idx="77">
                  <c:v>45643</c:v>
                </c:pt>
                <c:pt idx="78">
                  <c:v>45644</c:v>
                </c:pt>
                <c:pt idx="79">
                  <c:v>45645</c:v>
                </c:pt>
                <c:pt idx="80">
                  <c:v>45646</c:v>
                </c:pt>
                <c:pt idx="81">
                  <c:v>45647</c:v>
                </c:pt>
                <c:pt idx="82">
                  <c:v>45648</c:v>
                </c:pt>
                <c:pt idx="83">
                  <c:v>45649</c:v>
                </c:pt>
                <c:pt idx="84">
                  <c:v>45650</c:v>
                </c:pt>
                <c:pt idx="85">
                  <c:v>45651</c:v>
                </c:pt>
                <c:pt idx="86">
                  <c:v>45652</c:v>
                </c:pt>
                <c:pt idx="87">
                  <c:v>45653</c:v>
                </c:pt>
                <c:pt idx="88">
                  <c:v>45654</c:v>
                </c:pt>
                <c:pt idx="89">
                  <c:v>45655</c:v>
                </c:pt>
                <c:pt idx="90">
                  <c:v>45656</c:v>
                </c:pt>
                <c:pt idx="91">
                  <c:v>45657</c:v>
                </c:pt>
                <c:pt idx="92">
                  <c:v>45658</c:v>
                </c:pt>
                <c:pt idx="93">
                  <c:v>45659</c:v>
                </c:pt>
                <c:pt idx="94">
                  <c:v>45660</c:v>
                </c:pt>
                <c:pt idx="95">
                  <c:v>45661</c:v>
                </c:pt>
                <c:pt idx="96">
                  <c:v>45662</c:v>
                </c:pt>
                <c:pt idx="97">
                  <c:v>45663</c:v>
                </c:pt>
                <c:pt idx="98">
                  <c:v>45664</c:v>
                </c:pt>
                <c:pt idx="99">
                  <c:v>45665</c:v>
                </c:pt>
                <c:pt idx="100">
                  <c:v>45666</c:v>
                </c:pt>
                <c:pt idx="101">
                  <c:v>45667</c:v>
                </c:pt>
                <c:pt idx="102">
                  <c:v>45668</c:v>
                </c:pt>
              </c:numCache>
            </c:numRef>
          </c:cat>
          <c:val>
            <c:numRef>
              <c:f>'共通DB (2)'!$B$2:$CZ$2</c:f>
              <c:numCache>
                <c:formatCode>General</c:formatCode>
                <c:ptCount val="103"/>
                <c:pt idx="0">
                  <c:v>49</c:v>
                </c:pt>
                <c:pt idx="1">
                  <c:v>41</c:v>
                </c:pt>
                <c:pt idx="2">
                  <c:v>41</c:v>
                </c:pt>
                <c:pt idx="3">
                  <c:v>50</c:v>
                </c:pt>
                <c:pt idx="4">
                  <c:v>68</c:v>
                </c:pt>
                <c:pt idx="5">
                  <c:v>79</c:v>
                </c:pt>
                <c:pt idx="6">
                  <c:v>53</c:v>
                </c:pt>
                <c:pt idx="7">
                  <c:v>39</c:v>
                </c:pt>
                <c:pt idx="8">
                  <c:v>41</c:v>
                </c:pt>
                <c:pt idx="9">
                  <c:v>41</c:v>
                </c:pt>
                <c:pt idx="10">
                  <c:v>40</c:v>
                </c:pt>
                <c:pt idx="11">
                  <c:v>44</c:v>
                </c:pt>
                <c:pt idx="12">
                  <c:v>39</c:v>
                </c:pt>
                <c:pt idx="13">
                  <c:v>28</c:v>
                </c:pt>
                <c:pt idx="14">
                  <c:v>46</c:v>
                </c:pt>
                <c:pt idx="15">
                  <c:v>33</c:v>
                </c:pt>
                <c:pt idx="16">
                  <c:v>42</c:v>
                </c:pt>
                <c:pt idx="17">
                  <c:v>54</c:v>
                </c:pt>
                <c:pt idx="18">
                  <c:v>44</c:v>
                </c:pt>
                <c:pt idx="19">
                  <c:v>46</c:v>
                </c:pt>
                <c:pt idx="20">
                  <c:v>38</c:v>
                </c:pt>
                <c:pt idx="21">
                  <c:v>24</c:v>
                </c:pt>
                <c:pt idx="22">
                  <c:v>37</c:v>
                </c:pt>
                <c:pt idx="23">
                  <c:v>60</c:v>
                </c:pt>
                <c:pt idx="24">
                  <c:v>58</c:v>
                </c:pt>
                <c:pt idx="25">
                  <c:v>49</c:v>
                </c:pt>
                <c:pt idx="26">
                  <c:v>40</c:v>
                </c:pt>
                <c:pt idx="27">
                  <c:v>61</c:v>
                </c:pt>
                <c:pt idx="28">
                  <c:v>36</c:v>
                </c:pt>
                <c:pt idx="29">
                  <c:v>35</c:v>
                </c:pt>
                <c:pt idx="30">
                  <c:v>58</c:v>
                </c:pt>
                <c:pt idx="31">
                  <c:v>40</c:v>
                </c:pt>
                <c:pt idx="32">
                  <c:v>40</c:v>
                </c:pt>
                <c:pt idx="33">
                  <c:v>38</c:v>
                </c:pt>
                <c:pt idx="34">
                  <c:v>43</c:v>
                </c:pt>
                <c:pt idx="35">
                  <c:v>45</c:v>
                </c:pt>
                <c:pt idx="36">
                  <c:v>34</c:v>
                </c:pt>
                <c:pt idx="37">
                  <c:v>34</c:v>
                </c:pt>
                <c:pt idx="38">
                  <c:v>31</c:v>
                </c:pt>
                <c:pt idx="39">
                  <c:v>29</c:v>
                </c:pt>
                <c:pt idx="40">
                  <c:v>33</c:v>
                </c:pt>
                <c:pt idx="41">
                  <c:v>37</c:v>
                </c:pt>
                <c:pt idx="42">
                  <c:v>37</c:v>
                </c:pt>
                <c:pt idx="43">
                  <c:v>24</c:v>
                </c:pt>
                <c:pt idx="44">
                  <c:v>20</c:v>
                </c:pt>
                <c:pt idx="45">
                  <c:v>27</c:v>
                </c:pt>
                <c:pt idx="46">
                  <c:v>30</c:v>
                </c:pt>
                <c:pt idx="47">
                  <c:v>38</c:v>
                </c:pt>
                <c:pt idx="48">
                  <c:v>34</c:v>
                </c:pt>
                <c:pt idx="49">
                  <c:v>23</c:v>
                </c:pt>
                <c:pt idx="50">
                  <c:v>23</c:v>
                </c:pt>
                <c:pt idx="51">
                  <c:v>26</c:v>
                </c:pt>
                <c:pt idx="52">
                  <c:v>28</c:v>
                </c:pt>
                <c:pt idx="53">
                  <c:v>26</c:v>
                </c:pt>
                <c:pt idx="54">
                  <c:v>24</c:v>
                </c:pt>
                <c:pt idx="55">
                  <c:v>20</c:v>
                </c:pt>
                <c:pt idx="56">
                  <c:v>27</c:v>
                </c:pt>
                <c:pt idx="57">
                  <c:v>28</c:v>
                </c:pt>
                <c:pt idx="58">
                  <c:v>376</c:v>
                </c:pt>
                <c:pt idx="59">
                  <c:v>424</c:v>
                </c:pt>
                <c:pt idx="60">
                  <c:v>216</c:v>
                </c:pt>
                <c:pt idx="61">
                  <c:v>233</c:v>
                </c:pt>
                <c:pt idx="62">
                  <c:v>357</c:v>
                </c:pt>
                <c:pt idx="63">
                  <c:v>358</c:v>
                </c:pt>
                <c:pt idx="64">
                  <c:v>386</c:v>
                </c:pt>
                <c:pt idx="65">
                  <c:v>336</c:v>
                </c:pt>
                <c:pt idx="66">
                  <c:v>289</c:v>
                </c:pt>
                <c:pt idx="67">
                  <c:v>258</c:v>
                </c:pt>
                <c:pt idx="68">
                  <c:v>347</c:v>
                </c:pt>
                <c:pt idx="69">
                  <c:v>351</c:v>
                </c:pt>
                <c:pt idx="70">
                  <c:v>321</c:v>
                </c:pt>
                <c:pt idx="71">
                  <c:v>236</c:v>
                </c:pt>
                <c:pt idx="72">
                  <c:v>241</c:v>
                </c:pt>
                <c:pt idx="73">
                  <c:v>296</c:v>
                </c:pt>
                <c:pt idx="74">
                  <c:v>400</c:v>
                </c:pt>
                <c:pt idx="75">
                  <c:v>392</c:v>
                </c:pt>
                <c:pt idx="76">
                  <c:v>532</c:v>
                </c:pt>
                <c:pt idx="77">
                  <c:v>331</c:v>
                </c:pt>
                <c:pt idx="78">
                  <c:v>208</c:v>
                </c:pt>
                <c:pt idx="79">
                  <c:v>152</c:v>
                </c:pt>
                <c:pt idx="80">
                  <c:v>144</c:v>
                </c:pt>
                <c:pt idx="81">
                  <c:v>181</c:v>
                </c:pt>
                <c:pt idx="82">
                  <c:v>128</c:v>
                </c:pt>
                <c:pt idx="83">
                  <c:v>110</c:v>
                </c:pt>
                <c:pt idx="84">
                  <c:v>128</c:v>
                </c:pt>
                <c:pt idx="85">
                  <c:v>126</c:v>
                </c:pt>
                <c:pt idx="86">
                  <c:v>486</c:v>
                </c:pt>
                <c:pt idx="87">
                  <c:v>357</c:v>
                </c:pt>
                <c:pt idx="88">
                  <c:v>176</c:v>
                </c:pt>
                <c:pt idx="89">
                  <c:v>145</c:v>
                </c:pt>
                <c:pt idx="90">
                  <c:v>158</c:v>
                </c:pt>
                <c:pt idx="91">
                  <c:v>134</c:v>
                </c:pt>
                <c:pt idx="92">
                  <c:v>85</c:v>
                </c:pt>
                <c:pt idx="93">
                  <c:v>147</c:v>
                </c:pt>
                <c:pt idx="94">
                  <c:v>151</c:v>
                </c:pt>
                <c:pt idx="95">
                  <c:v>142</c:v>
                </c:pt>
                <c:pt idx="96">
                  <c:v>136</c:v>
                </c:pt>
                <c:pt idx="97">
                  <c:v>113</c:v>
                </c:pt>
                <c:pt idx="98">
                  <c:v>143</c:v>
                </c:pt>
                <c:pt idx="99">
                  <c:v>171</c:v>
                </c:pt>
                <c:pt idx="100">
                  <c:v>15</c:v>
                </c:pt>
                <c:pt idx="101">
                  <c:v>#N/A</c:v>
                </c:pt>
                <c:pt idx="102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F-4551-81B6-20E55AEABEE9}"/>
            </c:ext>
          </c:extLst>
        </c:ser>
        <c:ser>
          <c:idx val="1"/>
          <c:order val="1"/>
          <c:tx>
            <c:strRef>
              <c:f>'共通DB (2)'!$A$3</c:f>
              <c:strCache>
                <c:ptCount val="1"/>
                <c:pt idx="0">
                  <c:v>リアル書店</c:v>
                </c:pt>
              </c:strCache>
            </c:strRef>
          </c:tx>
          <c:spPr>
            <a:solidFill>
              <a:srgbClr val="B9DF41"/>
            </a:solidFill>
            <a:ln>
              <a:noFill/>
            </a:ln>
            <a:effectLst/>
          </c:spPr>
          <c:invertIfNegative val="0"/>
          <c:cat>
            <c:numRef>
              <c:f>'共通DB (2)'!$B$1:$CZ$1</c:f>
              <c:numCache>
                <c:formatCode>m/d/yyyy</c:formatCode>
                <c:ptCount val="103"/>
                <c:pt idx="0">
                  <c:v>45566</c:v>
                </c:pt>
                <c:pt idx="1">
                  <c:v>45567</c:v>
                </c:pt>
                <c:pt idx="2">
                  <c:v>45568</c:v>
                </c:pt>
                <c:pt idx="3">
                  <c:v>45569</c:v>
                </c:pt>
                <c:pt idx="4">
                  <c:v>45570</c:v>
                </c:pt>
                <c:pt idx="5">
                  <c:v>45571</c:v>
                </c:pt>
                <c:pt idx="6">
                  <c:v>45572</c:v>
                </c:pt>
                <c:pt idx="7">
                  <c:v>45573</c:v>
                </c:pt>
                <c:pt idx="8">
                  <c:v>45574</c:v>
                </c:pt>
                <c:pt idx="9">
                  <c:v>45575</c:v>
                </c:pt>
                <c:pt idx="10">
                  <c:v>45576</c:v>
                </c:pt>
                <c:pt idx="11">
                  <c:v>45577</c:v>
                </c:pt>
                <c:pt idx="12">
                  <c:v>45578</c:v>
                </c:pt>
                <c:pt idx="13">
                  <c:v>45579</c:v>
                </c:pt>
                <c:pt idx="14">
                  <c:v>45580</c:v>
                </c:pt>
                <c:pt idx="15">
                  <c:v>45581</c:v>
                </c:pt>
                <c:pt idx="16">
                  <c:v>45582</c:v>
                </c:pt>
                <c:pt idx="17">
                  <c:v>45583</c:v>
                </c:pt>
                <c:pt idx="18">
                  <c:v>45584</c:v>
                </c:pt>
                <c:pt idx="19">
                  <c:v>45585</c:v>
                </c:pt>
                <c:pt idx="20">
                  <c:v>45586</c:v>
                </c:pt>
                <c:pt idx="21">
                  <c:v>45587</c:v>
                </c:pt>
                <c:pt idx="22">
                  <c:v>45588</c:v>
                </c:pt>
                <c:pt idx="23">
                  <c:v>45589</c:v>
                </c:pt>
                <c:pt idx="24">
                  <c:v>45590</c:v>
                </c:pt>
                <c:pt idx="25">
                  <c:v>45591</c:v>
                </c:pt>
                <c:pt idx="26">
                  <c:v>45592</c:v>
                </c:pt>
                <c:pt idx="27">
                  <c:v>45593</c:v>
                </c:pt>
                <c:pt idx="28">
                  <c:v>45594</c:v>
                </c:pt>
                <c:pt idx="29">
                  <c:v>45595</c:v>
                </c:pt>
                <c:pt idx="30">
                  <c:v>45596</c:v>
                </c:pt>
                <c:pt idx="31">
                  <c:v>45597</c:v>
                </c:pt>
                <c:pt idx="32">
                  <c:v>45598</c:v>
                </c:pt>
                <c:pt idx="33">
                  <c:v>45599</c:v>
                </c:pt>
                <c:pt idx="34">
                  <c:v>45600</c:v>
                </c:pt>
                <c:pt idx="35">
                  <c:v>45601</c:v>
                </c:pt>
                <c:pt idx="36">
                  <c:v>45602</c:v>
                </c:pt>
                <c:pt idx="37">
                  <c:v>45603</c:v>
                </c:pt>
                <c:pt idx="38">
                  <c:v>45604</c:v>
                </c:pt>
                <c:pt idx="39">
                  <c:v>45605</c:v>
                </c:pt>
                <c:pt idx="40">
                  <c:v>45606</c:v>
                </c:pt>
                <c:pt idx="41">
                  <c:v>45607</c:v>
                </c:pt>
                <c:pt idx="42">
                  <c:v>45608</c:v>
                </c:pt>
                <c:pt idx="43">
                  <c:v>45609</c:v>
                </c:pt>
                <c:pt idx="44">
                  <c:v>45610</c:v>
                </c:pt>
                <c:pt idx="45">
                  <c:v>45611</c:v>
                </c:pt>
                <c:pt idx="46">
                  <c:v>45612</c:v>
                </c:pt>
                <c:pt idx="47">
                  <c:v>45613</c:v>
                </c:pt>
                <c:pt idx="48">
                  <c:v>45614</c:v>
                </c:pt>
                <c:pt idx="49">
                  <c:v>45615</c:v>
                </c:pt>
                <c:pt idx="50">
                  <c:v>45616</c:v>
                </c:pt>
                <c:pt idx="51">
                  <c:v>45617</c:v>
                </c:pt>
                <c:pt idx="52">
                  <c:v>45618</c:v>
                </c:pt>
                <c:pt idx="53">
                  <c:v>45619</c:v>
                </c:pt>
                <c:pt idx="54">
                  <c:v>45620</c:v>
                </c:pt>
                <c:pt idx="55">
                  <c:v>45621</c:v>
                </c:pt>
                <c:pt idx="56">
                  <c:v>45622</c:v>
                </c:pt>
                <c:pt idx="57">
                  <c:v>45623</c:v>
                </c:pt>
                <c:pt idx="58">
                  <c:v>45624</c:v>
                </c:pt>
                <c:pt idx="59">
                  <c:v>45625</c:v>
                </c:pt>
                <c:pt idx="60">
                  <c:v>45626</c:v>
                </c:pt>
                <c:pt idx="61">
                  <c:v>45627</c:v>
                </c:pt>
                <c:pt idx="62">
                  <c:v>45628</c:v>
                </c:pt>
                <c:pt idx="63">
                  <c:v>45629</c:v>
                </c:pt>
                <c:pt idx="64">
                  <c:v>45630</c:v>
                </c:pt>
                <c:pt idx="65">
                  <c:v>45631</c:v>
                </c:pt>
                <c:pt idx="66">
                  <c:v>45632</c:v>
                </c:pt>
                <c:pt idx="67">
                  <c:v>45633</c:v>
                </c:pt>
                <c:pt idx="68">
                  <c:v>45634</c:v>
                </c:pt>
                <c:pt idx="69">
                  <c:v>45635</c:v>
                </c:pt>
                <c:pt idx="70">
                  <c:v>45636</c:v>
                </c:pt>
                <c:pt idx="71">
                  <c:v>45637</c:v>
                </c:pt>
                <c:pt idx="72">
                  <c:v>45638</c:v>
                </c:pt>
                <c:pt idx="73">
                  <c:v>45639</c:v>
                </c:pt>
                <c:pt idx="74">
                  <c:v>45640</c:v>
                </c:pt>
                <c:pt idx="75">
                  <c:v>45641</c:v>
                </c:pt>
                <c:pt idx="76">
                  <c:v>45642</c:v>
                </c:pt>
                <c:pt idx="77">
                  <c:v>45643</c:v>
                </c:pt>
                <c:pt idx="78">
                  <c:v>45644</c:v>
                </c:pt>
                <c:pt idx="79">
                  <c:v>45645</c:v>
                </c:pt>
                <c:pt idx="80">
                  <c:v>45646</c:v>
                </c:pt>
                <c:pt idx="81">
                  <c:v>45647</c:v>
                </c:pt>
                <c:pt idx="82">
                  <c:v>45648</c:v>
                </c:pt>
                <c:pt idx="83">
                  <c:v>45649</c:v>
                </c:pt>
                <c:pt idx="84">
                  <c:v>45650</c:v>
                </c:pt>
                <c:pt idx="85">
                  <c:v>45651</c:v>
                </c:pt>
                <c:pt idx="86">
                  <c:v>45652</c:v>
                </c:pt>
                <c:pt idx="87">
                  <c:v>45653</c:v>
                </c:pt>
                <c:pt idx="88">
                  <c:v>45654</c:v>
                </c:pt>
                <c:pt idx="89">
                  <c:v>45655</c:v>
                </c:pt>
                <c:pt idx="90">
                  <c:v>45656</c:v>
                </c:pt>
                <c:pt idx="91">
                  <c:v>45657</c:v>
                </c:pt>
                <c:pt idx="92">
                  <c:v>45658</c:v>
                </c:pt>
                <c:pt idx="93">
                  <c:v>45659</c:v>
                </c:pt>
                <c:pt idx="94">
                  <c:v>45660</c:v>
                </c:pt>
                <c:pt idx="95">
                  <c:v>45661</c:v>
                </c:pt>
                <c:pt idx="96">
                  <c:v>45662</c:v>
                </c:pt>
                <c:pt idx="97">
                  <c:v>45663</c:v>
                </c:pt>
                <c:pt idx="98">
                  <c:v>45664</c:v>
                </c:pt>
                <c:pt idx="99">
                  <c:v>45665</c:v>
                </c:pt>
                <c:pt idx="100">
                  <c:v>45666</c:v>
                </c:pt>
                <c:pt idx="101">
                  <c:v>45667</c:v>
                </c:pt>
                <c:pt idx="102">
                  <c:v>45668</c:v>
                </c:pt>
              </c:numCache>
            </c:numRef>
          </c:cat>
          <c:val>
            <c:numRef>
              <c:f>'共通DB (2)'!$B$3:$CZ$3</c:f>
              <c:numCache>
                <c:formatCode>General</c:formatCode>
                <c:ptCount val="103"/>
                <c:pt idx="0">
                  <c:v>19</c:v>
                </c:pt>
                <c:pt idx="1">
                  <c:v>23</c:v>
                </c:pt>
                <c:pt idx="2">
                  <c:v>15</c:v>
                </c:pt>
                <c:pt idx="3">
                  <c:v>23</c:v>
                </c:pt>
                <c:pt idx="4">
                  <c:v>23</c:v>
                </c:pt>
                <c:pt idx="5">
                  <c:v>24</c:v>
                </c:pt>
                <c:pt idx="6">
                  <c:v>20</c:v>
                </c:pt>
                <c:pt idx="7">
                  <c:v>15</c:v>
                </c:pt>
                <c:pt idx="8">
                  <c:v>16</c:v>
                </c:pt>
                <c:pt idx="9">
                  <c:v>15</c:v>
                </c:pt>
                <c:pt idx="10">
                  <c:v>20</c:v>
                </c:pt>
                <c:pt idx="11">
                  <c:v>25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17</c:v>
                </c:pt>
                <c:pt idx="16">
                  <c:v>13</c:v>
                </c:pt>
                <c:pt idx="17">
                  <c:v>21</c:v>
                </c:pt>
                <c:pt idx="18">
                  <c:v>26</c:v>
                </c:pt>
                <c:pt idx="19">
                  <c:v>28</c:v>
                </c:pt>
                <c:pt idx="20">
                  <c:v>20</c:v>
                </c:pt>
                <c:pt idx="21">
                  <c:v>15</c:v>
                </c:pt>
                <c:pt idx="22">
                  <c:v>15</c:v>
                </c:pt>
                <c:pt idx="23">
                  <c:v>21</c:v>
                </c:pt>
                <c:pt idx="24">
                  <c:v>18</c:v>
                </c:pt>
                <c:pt idx="25">
                  <c:v>15</c:v>
                </c:pt>
                <c:pt idx="26">
                  <c:v>12</c:v>
                </c:pt>
                <c:pt idx="27">
                  <c:v>16</c:v>
                </c:pt>
                <c:pt idx="28">
                  <c:v>10</c:v>
                </c:pt>
                <c:pt idx="29">
                  <c:v>21</c:v>
                </c:pt>
                <c:pt idx="30">
                  <c:v>22</c:v>
                </c:pt>
                <c:pt idx="31">
                  <c:v>19</c:v>
                </c:pt>
                <c:pt idx="32">
                  <c:v>19</c:v>
                </c:pt>
                <c:pt idx="33">
                  <c:v>19</c:v>
                </c:pt>
                <c:pt idx="34">
                  <c:v>20</c:v>
                </c:pt>
                <c:pt idx="35">
                  <c:v>16</c:v>
                </c:pt>
                <c:pt idx="36">
                  <c:v>11</c:v>
                </c:pt>
                <c:pt idx="37">
                  <c:v>12</c:v>
                </c:pt>
                <c:pt idx="38">
                  <c:v>11</c:v>
                </c:pt>
                <c:pt idx="39">
                  <c:v>13</c:v>
                </c:pt>
                <c:pt idx="40">
                  <c:v>11</c:v>
                </c:pt>
                <c:pt idx="41">
                  <c:v>17</c:v>
                </c:pt>
                <c:pt idx="42">
                  <c:v>18</c:v>
                </c:pt>
                <c:pt idx="43">
                  <c:v>9</c:v>
                </c:pt>
                <c:pt idx="44">
                  <c:v>7</c:v>
                </c:pt>
                <c:pt idx="45">
                  <c:v>13</c:v>
                </c:pt>
                <c:pt idx="46">
                  <c:v>19</c:v>
                </c:pt>
                <c:pt idx="47">
                  <c:v>13</c:v>
                </c:pt>
                <c:pt idx="48">
                  <c:v>11</c:v>
                </c:pt>
                <c:pt idx="49">
                  <c:v>11</c:v>
                </c:pt>
                <c:pt idx="50">
                  <c:v>9</c:v>
                </c:pt>
                <c:pt idx="51">
                  <c:v>10</c:v>
                </c:pt>
                <c:pt idx="52">
                  <c:v>12</c:v>
                </c:pt>
                <c:pt idx="53">
                  <c:v>13</c:v>
                </c:pt>
                <c:pt idx="54">
                  <c:v>10</c:v>
                </c:pt>
                <c:pt idx="55">
                  <c:v>9</c:v>
                </c:pt>
                <c:pt idx="56">
                  <c:v>15</c:v>
                </c:pt>
                <c:pt idx="57">
                  <c:v>12</c:v>
                </c:pt>
                <c:pt idx="58">
                  <c:v>116</c:v>
                </c:pt>
                <c:pt idx="59">
                  <c:v>120</c:v>
                </c:pt>
                <c:pt idx="60">
                  <c:v>117</c:v>
                </c:pt>
                <c:pt idx="61">
                  <c:v>155</c:v>
                </c:pt>
                <c:pt idx="62">
                  <c:v>122</c:v>
                </c:pt>
                <c:pt idx="63">
                  <c:v>94</c:v>
                </c:pt>
                <c:pt idx="64">
                  <c:v>90</c:v>
                </c:pt>
                <c:pt idx="65">
                  <c:v>92</c:v>
                </c:pt>
                <c:pt idx="66">
                  <c:v>112</c:v>
                </c:pt>
                <c:pt idx="67">
                  <c:v>148</c:v>
                </c:pt>
                <c:pt idx="68">
                  <c:v>107</c:v>
                </c:pt>
                <c:pt idx="69">
                  <c:v>93</c:v>
                </c:pt>
                <c:pt idx="70">
                  <c:v>84</c:v>
                </c:pt>
                <c:pt idx="71">
                  <c:v>71</c:v>
                </c:pt>
                <c:pt idx="72">
                  <c:v>70</c:v>
                </c:pt>
                <c:pt idx="73">
                  <c:v>89</c:v>
                </c:pt>
                <c:pt idx="74">
                  <c:v>122</c:v>
                </c:pt>
                <c:pt idx="75">
                  <c:v>99</c:v>
                </c:pt>
                <c:pt idx="76">
                  <c:v>73</c:v>
                </c:pt>
                <c:pt idx="77">
                  <c:v>72</c:v>
                </c:pt>
                <c:pt idx="78">
                  <c:v>72</c:v>
                </c:pt>
                <c:pt idx="79">
                  <c:v>78</c:v>
                </c:pt>
                <c:pt idx="80">
                  <c:v>63</c:v>
                </c:pt>
                <c:pt idx="81">
                  <c:v>92</c:v>
                </c:pt>
                <c:pt idx="82">
                  <c:v>91</c:v>
                </c:pt>
                <c:pt idx="83">
                  <c:v>69</c:v>
                </c:pt>
                <c:pt idx="84">
                  <c:v>71</c:v>
                </c:pt>
                <c:pt idx="85">
                  <c:v>90</c:v>
                </c:pt>
                <c:pt idx="86">
                  <c:v>66</c:v>
                </c:pt>
                <c:pt idx="87">
                  <c:v>60</c:v>
                </c:pt>
                <c:pt idx="88">
                  <c:v>72</c:v>
                </c:pt>
                <c:pt idx="89">
                  <c:v>70</c:v>
                </c:pt>
                <c:pt idx="90">
                  <c:v>74</c:v>
                </c:pt>
                <c:pt idx="91">
                  <c:v>58</c:v>
                </c:pt>
                <c:pt idx="92">
                  <c:v>29</c:v>
                </c:pt>
                <c:pt idx="93">
                  <c:v>73</c:v>
                </c:pt>
                <c:pt idx="94">
                  <c:v>62</c:v>
                </c:pt>
                <c:pt idx="95">
                  <c:v>55</c:v>
                </c:pt>
                <c:pt idx="96">
                  <c:v>60</c:v>
                </c:pt>
                <c:pt idx="97">
                  <c:v>35</c:v>
                </c:pt>
                <c:pt idx="98">
                  <c:v>55</c:v>
                </c:pt>
                <c:pt idx="99">
                  <c:v>35</c:v>
                </c:pt>
                <c:pt idx="100">
                  <c:v>15</c:v>
                </c:pt>
                <c:pt idx="101">
                  <c:v>#N/A</c:v>
                </c:pt>
                <c:pt idx="102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F-4551-81B6-20E55AEABEE9}"/>
            </c:ext>
          </c:extLst>
        </c:ser>
        <c:ser>
          <c:idx val="2"/>
          <c:order val="2"/>
          <c:tx>
            <c:strRef>
              <c:f>'共通DB (2)'!$A$4</c:f>
              <c:strCache>
                <c:ptCount val="1"/>
                <c:pt idx="0">
                  <c:v>PR</c:v>
                </c:pt>
              </c:strCache>
            </c:strRef>
          </c:tx>
          <c:spPr>
            <a:solidFill>
              <a:srgbClr val="FF0000">
                <a:alpha val="54902"/>
              </a:srgbClr>
            </a:solidFill>
            <a:ln>
              <a:noFill/>
            </a:ln>
            <a:effectLst/>
          </c:spPr>
          <c:invertIfNegative val="0"/>
          <c:cat>
            <c:numRef>
              <c:f>'共通DB (2)'!$B$1:$CZ$1</c:f>
              <c:numCache>
                <c:formatCode>m/d/yyyy</c:formatCode>
                <c:ptCount val="103"/>
                <c:pt idx="0">
                  <c:v>45566</c:v>
                </c:pt>
                <c:pt idx="1">
                  <c:v>45567</c:v>
                </c:pt>
                <c:pt idx="2">
                  <c:v>45568</c:v>
                </c:pt>
                <c:pt idx="3">
                  <c:v>45569</c:v>
                </c:pt>
                <c:pt idx="4">
                  <c:v>45570</c:v>
                </c:pt>
                <c:pt idx="5">
                  <c:v>45571</c:v>
                </c:pt>
                <c:pt idx="6">
                  <c:v>45572</c:v>
                </c:pt>
                <c:pt idx="7">
                  <c:v>45573</c:v>
                </c:pt>
                <c:pt idx="8">
                  <c:v>45574</c:v>
                </c:pt>
                <c:pt idx="9">
                  <c:v>45575</c:v>
                </c:pt>
                <c:pt idx="10">
                  <c:v>45576</c:v>
                </c:pt>
                <c:pt idx="11">
                  <c:v>45577</c:v>
                </c:pt>
                <c:pt idx="12">
                  <c:v>45578</c:v>
                </c:pt>
                <c:pt idx="13">
                  <c:v>45579</c:v>
                </c:pt>
                <c:pt idx="14">
                  <c:v>45580</c:v>
                </c:pt>
                <c:pt idx="15">
                  <c:v>45581</c:v>
                </c:pt>
                <c:pt idx="16">
                  <c:v>45582</c:v>
                </c:pt>
                <c:pt idx="17">
                  <c:v>45583</c:v>
                </c:pt>
                <c:pt idx="18">
                  <c:v>45584</c:v>
                </c:pt>
                <c:pt idx="19">
                  <c:v>45585</c:v>
                </c:pt>
                <c:pt idx="20">
                  <c:v>45586</c:v>
                </c:pt>
                <c:pt idx="21">
                  <c:v>45587</c:v>
                </c:pt>
                <c:pt idx="22">
                  <c:v>45588</c:v>
                </c:pt>
                <c:pt idx="23">
                  <c:v>45589</c:v>
                </c:pt>
                <c:pt idx="24">
                  <c:v>45590</c:v>
                </c:pt>
                <c:pt idx="25">
                  <c:v>45591</c:v>
                </c:pt>
                <c:pt idx="26">
                  <c:v>45592</c:v>
                </c:pt>
                <c:pt idx="27">
                  <c:v>45593</c:v>
                </c:pt>
                <c:pt idx="28">
                  <c:v>45594</c:v>
                </c:pt>
                <c:pt idx="29">
                  <c:v>45595</c:v>
                </c:pt>
                <c:pt idx="30">
                  <c:v>45596</c:v>
                </c:pt>
                <c:pt idx="31">
                  <c:v>45597</c:v>
                </c:pt>
                <c:pt idx="32">
                  <c:v>45598</c:v>
                </c:pt>
                <c:pt idx="33">
                  <c:v>45599</c:v>
                </c:pt>
                <c:pt idx="34">
                  <c:v>45600</c:v>
                </c:pt>
                <c:pt idx="35">
                  <c:v>45601</c:v>
                </c:pt>
                <c:pt idx="36">
                  <c:v>45602</c:v>
                </c:pt>
                <c:pt idx="37">
                  <c:v>45603</c:v>
                </c:pt>
                <c:pt idx="38">
                  <c:v>45604</c:v>
                </c:pt>
                <c:pt idx="39">
                  <c:v>45605</c:v>
                </c:pt>
                <c:pt idx="40">
                  <c:v>45606</c:v>
                </c:pt>
                <c:pt idx="41">
                  <c:v>45607</c:v>
                </c:pt>
                <c:pt idx="42">
                  <c:v>45608</c:v>
                </c:pt>
                <c:pt idx="43">
                  <c:v>45609</c:v>
                </c:pt>
                <c:pt idx="44">
                  <c:v>45610</c:v>
                </c:pt>
                <c:pt idx="45">
                  <c:v>45611</c:v>
                </c:pt>
                <c:pt idx="46">
                  <c:v>45612</c:v>
                </c:pt>
                <c:pt idx="47">
                  <c:v>45613</c:v>
                </c:pt>
                <c:pt idx="48">
                  <c:v>45614</c:v>
                </c:pt>
                <c:pt idx="49">
                  <c:v>45615</c:v>
                </c:pt>
                <c:pt idx="50">
                  <c:v>45616</c:v>
                </c:pt>
                <c:pt idx="51">
                  <c:v>45617</c:v>
                </c:pt>
                <c:pt idx="52">
                  <c:v>45618</c:v>
                </c:pt>
                <c:pt idx="53">
                  <c:v>45619</c:v>
                </c:pt>
                <c:pt idx="54">
                  <c:v>45620</c:v>
                </c:pt>
                <c:pt idx="55">
                  <c:v>45621</c:v>
                </c:pt>
                <c:pt idx="56">
                  <c:v>45622</c:v>
                </c:pt>
                <c:pt idx="57">
                  <c:v>45623</c:v>
                </c:pt>
                <c:pt idx="58">
                  <c:v>45624</c:v>
                </c:pt>
                <c:pt idx="59">
                  <c:v>45625</c:v>
                </c:pt>
                <c:pt idx="60">
                  <c:v>45626</c:v>
                </c:pt>
                <c:pt idx="61">
                  <c:v>45627</c:v>
                </c:pt>
                <c:pt idx="62">
                  <c:v>45628</c:v>
                </c:pt>
                <c:pt idx="63">
                  <c:v>45629</c:v>
                </c:pt>
                <c:pt idx="64">
                  <c:v>45630</c:v>
                </c:pt>
                <c:pt idx="65">
                  <c:v>45631</c:v>
                </c:pt>
                <c:pt idx="66">
                  <c:v>45632</c:v>
                </c:pt>
                <c:pt idx="67">
                  <c:v>45633</c:v>
                </c:pt>
                <c:pt idx="68">
                  <c:v>45634</c:v>
                </c:pt>
                <c:pt idx="69">
                  <c:v>45635</c:v>
                </c:pt>
                <c:pt idx="70">
                  <c:v>45636</c:v>
                </c:pt>
                <c:pt idx="71">
                  <c:v>45637</c:v>
                </c:pt>
                <c:pt idx="72">
                  <c:v>45638</c:v>
                </c:pt>
                <c:pt idx="73">
                  <c:v>45639</c:v>
                </c:pt>
                <c:pt idx="74">
                  <c:v>45640</c:v>
                </c:pt>
                <c:pt idx="75">
                  <c:v>45641</c:v>
                </c:pt>
                <c:pt idx="76">
                  <c:v>45642</c:v>
                </c:pt>
                <c:pt idx="77">
                  <c:v>45643</c:v>
                </c:pt>
                <c:pt idx="78">
                  <c:v>45644</c:v>
                </c:pt>
                <c:pt idx="79">
                  <c:v>45645</c:v>
                </c:pt>
                <c:pt idx="80">
                  <c:v>45646</c:v>
                </c:pt>
                <c:pt idx="81">
                  <c:v>45647</c:v>
                </c:pt>
                <c:pt idx="82">
                  <c:v>45648</c:v>
                </c:pt>
                <c:pt idx="83">
                  <c:v>45649</c:v>
                </c:pt>
                <c:pt idx="84">
                  <c:v>45650</c:v>
                </c:pt>
                <c:pt idx="85">
                  <c:v>45651</c:v>
                </c:pt>
                <c:pt idx="86">
                  <c:v>45652</c:v>
                </c:pt>
                <c:pt idx="87">
                  <c:v>45653</c:v>
                </c:pt>
                <c:pt idx="88">
                  <c:v>45654</c:v>
                </c:pt>
                <c:pt idx="89">
                  <c:v>45655</c:v>
                </c:pt>
                <c:pt idx="90">
                  <c:v>45656</c:v>
                </c:pt>
                <c:pt idx="91">
                  <c:v>45657</c:v>
                </c:pt>
                <c:pt idx="92">
                  <c:v>45658</c:v>
                </c:pt>
                <c:pt idx="93">
                  <c:v>45659</c:v>
                </c:pt>
                <c:pt idx="94">
                  <c:v>45660</c:v>
                </c:pt>
                <c:pt idx="95">
                  <c:v>45661</c:v>
                </c:pt>
                <c:pt idx="96">
                  <c:v>45662</c:v>
                </c:pt>
                <c:pt idx="97">
                  <c:v>45663</c:v>
                </c:pt>
                <c:pt idx="98">
                  <c:v>45664</c:v>
                </c:pt>
                <c:pt idx="99">
                  <c:v>45665</c:v>
                </c:pt>
                <c:pt idx="100">
                  <c:v>45666</c:v>
                </c:pt>
                <c:pt idx="101">
                  <c:v>45667</c:v>
                </c:pt>
                <c:pt idx="102">
                  <c:v>45668</c:v>
                </c:pt>
              </c:numCache>
            </c:numRef>
          </c:cat>
          <c:val>
            <c:numRef>
              <c:f>'共通DB (2)'!$B$4:$CZ$4</c:f>
              <c:numCache>
                <c:formatCode>General</c:formatCode>
                <c:ptCount val="103"/>
                <c:pt idx="53">
                  <c:v>26</c:v>
                </c:pt>
                <c:pt idx="78">
                  <c:v>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F-4551-81B6-20E55AEAB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385609936"/>
        <c:axId val="1226309024"/>
      </c:barChart>
      <c:lineChart>
        <c:grouping val="standard"/>
        <c:varyColors val="0"/>
        <c:ser>
          <c:idx val="3"/>
          <c:order val="3"/>
          <c:tx>
            <c:strRef>
              <c:f>'共通DB (2)'!$A$5</c:f>
              <c:strCache>
                <c:ptCount val="1"/>
                <c:pt idx="0">
                  <c:v>市中在庫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'共通DB (2)'!$B$1:$CZ$1</c:f>
              <c:numCache>
                <c:formatCode>m/d/yyyy</c:formatCode>
                <c:ptCount val="103"/>
                <c:pt idx="0">
                  <c:v>45566</c:v>
                </c:pt>
                <c:pt idx="1">
                  <c:v>45567</c:v>
                </c:pt>
                <c:pt idx="2">
                  <c:v>45568</c:v>
                </c:pt>
                <c:pt idx="3">
                  <c:v>45569</c:v>
                </c:pt>
                <c:pt idx="4">
                  <c:v>45570</c:v>
                </c:pt>
                <c:pt idx="5">
                  <c:v>45571</c:v>
                </c:pt>
                <c:pt idx="6">
                  <c:v>45572</c:v>
                </c:pt>
                <c:pt idx="7">
                  <c:v>45573</c:v>
                </c:pt>
                <c:pt idx="8">
                  <c:v>45574</c:v>
                </c:pt>
                <c:pt idx="9">
                  <c:v>45575</c:v>
                </c:pt>
                <c:pt idx="10">
                  <c:v>45576</c:v>
                </c:pt>
                <c:pt idx="11">
                  <c:v>45577</c:v>
                </c:pt>
                <c:pt idx="12">
                  <c:v>45578</c:v>
                </c:pt>
                <c:pt idx="13">
                  <c:v>45579</c:v>
                </c:pt>
                <c:pt idx="14">
                  <c:v>45580</c:v>
                </c:pt>
                <c:pt idx="15">
                  <c:v>45581</c:v>
                </c:pt>
                <c:pt idx="16">
                  <c:v>45582</c:v>
                </c:pt>
                <c:pt idx="17">
                  <c:v>45583</c:v>
                </c:pt>
                <c:pt idx="18">
                  <c:v>45584</c:v>
                </c:pt>
                <c:pt idx="19">
                  <c:v>45585</c:v>
                </c:pt>
                <c:pt idx="20">
                  <c:v>45586</c:v>
                </c:pt>
                <c:pt idx="21">
                  <c:v>45587</c:v>
                </c:pt>
                <c:pt idx="22">
                  <c:v>45588</c:v>
                </c:pt>
                <c:pt idx="23">
                  <c:v>45589</c:v>
                </c:pt>
                <c:pt idx="24">
                  <c:v>45590</c:v>
                </c:pt>
                <c:pt idx="25">
                  <c:v>45591</c:v>
                </c:pt>
                <c:pt idx="26">
                  <c:v>45592</c:v>
                </c:pt>
                <c:pt idx="27">
                  <c:v>45593</c:v>
                </c:pt>
                <c:pt idx="28">
                  <c:v>45594</c:v>
                </c:pt>
                <c:pt idx="29">
                  <c:v>45595</c:v>
                </c:pt>
                <c:pt idx="30">
                  <c:v>45596</c:v>
                </c:pt>
                <c:pt idx="31">
                  <c:v>45597</c:v>
                </c:pt>
                <c:pt idx="32">
                  <c:v>45598</c:v>
                </c:pt>
                <c:pt idx="33">
                  <c:v>45599</c:v>
                </c:pt>
                <c:pt idx="34">
                  <c:v>45600</c:v>
                </c:pt>
                <c:pt idx="35">
                  <c:v>45601</c:v>
                </c:pt>
                <c:pt idx="36">
                  <c:v>45602</c:v>
                </c:pt>
                <c:pt idx="37">
                  <c:v>45603</c:v>
                </c:pt>
                <c:pt idx="38">
                  <c:v>45604</c:v>
                </c:pt>
                <c:pt idx="39">
                  <c:v>45605</c:v>
                </c:pt>
                <c:pt idx="40">
                  <c:v>45606</c:v>
                </c:pt>
                <c:pt idx="41">
                  <c:v>45607</c:v>
                </c:pt>
                <c:pt idx="42">
                  <c:v>45608</c:v>
                </c:pt>
                <c:pt idx="43">
                  <c:v>45609</c:v>
                </c:pt>
                <c:pt idx="44">
                  <c:v>45610</c:v>
                </c:pt>
                <c:pt idx="45">
                  <c:v>45611</c:v>
                </c:pt>
                <c:pt idx="46">
                  <c:v>45612</c:v>
                </c:pt>
                <c:pt idx="47">
                  <c:v>45613</c:v>
                </c:pt>
                <c:pt idx="48">
                  <c:v>45614</c:v>
                </c:pt>
                <c:pt idx="49">
                  <c:v>45615</c:v>
                </c:pt>
                <c:pt idx="50">
                  <c:v>45616</c:v>
                </c:pt>
                <c:pt idx="51">
                  <c:v>45617</c:v>
                </c:pt>
                <c:pt idx="52">
                  <c:v>45618</c:v>
                </c:pt>
                <c:pt idx="53">
                  <c:v>45619</c:v>
                </c:pt>
                <c:pt idx="54">
                  <c:v>45620</c:v>
                </c:pt>
                <c:pt idx="55">
                  <c:v>45621</c:v>
                </c:pt>
                <c:pt idx="56">
                  <c:v>45622</c:v>
                </c:pt>
                <c:pt idx="57">
                  <c:v>45623</c:v>
                </c:pt>
                <c:pt idx="58">
                  <c:v>45624</c:v>
                </c:pt>
                <c:pt idx="59">
                  <c:v>45625</c:v>
                </c:pt>
                <c:pt idx="60">
                  <c:v>45626</c:v>
                </c:pt>
                <c:pt idx="61">
                  <c:v>45627</c:v>
                </c:pt>
                <c:pt idx="62">
                  <c:v>45628</c:v>
                </c:pt>
                <c:pt idx="63">
                  <c:v>45629</c:v>
                </c:pt>
                <c:pt idx="64">
                  <c:v>45630</c:v>
                </c:pt>
                <c:pt idx="65">
                  <c:v>45631</c:v>
                </c:pt>
                <c:pt idx="66">
                  <c:v>45632</c:v>
                </c:pt>
                <c:pt idx="67">
                  <c:v>45633</c:v>
                </c:pt>
                <c:pt idx="68">
                  <c:v>45634</c:v>
                </c:pt>
                <c:pt idx="69">
                  <c:v>45635</c:v>
                </c:pt>
                <c:pt idx="70">
                  <c:v>45636</c:v>
                </c:pt>
                <c:pt idx="71">
                  <c:v>45637</c:v>
                </c:pt>
                <c:pt idx="72">
                  <c:v>45638</c:v>
                </c:pt>
                <c:pt idx="73">
                  <c:v>45639</c:v>
                </c:pt>
                <c:pt idx="74">
                  <c:v>45640</c:v>
                </c:pt>
                <c:pt idx="75">
                  <c:v>45641</c:v>
                </c:pt>
                <c:pt idx="76">
                  <c:v>45642</c:v>
                </c:pt>
                <c:pt idx="77">
                  <c:v>45643</c:v>
                </c:pt>
                <c:pt idx="78">
                  <c:v>45644</c:v>
                </c:pt>
                <c:pt idx="79">
                  <c:v>45645</c:v>
                </c:pt>
                <c:pt idx="80">
                  <c:v>45646</c:v>
                </c:pt>
                <c:pt idx="81">
                  <c:v>45647</c:v>
                </c:pt>
                <c:pt idx="82">
                  <c:v>45648</c:v>
                </c:pt>
                <c:pt idx="83">
                  <c:v>45649</c:v>
                </c:pt>
                <c:pt idx="84">
                  <c:v>45650</c:v>
                </c:pt>
                <c:pt idx="85">
                  <c:v>45651</c:v>
                </c:pt>
                <c:pt idx="86">
                  <c:v>45652</c:v>
                </c:pt>
                <c:pt idx="87">
                  <c:v>45653</c:v>
                </c:pt>
                <c:pt idx="88">
                  <c:v>45654</c:v>
                </c:pt>
                <c:pt idx="89">
                  <c:v>45655</c:v>
                </c:pt>
                <c:pt idx="90">
                  <c:v>45656</c:v>
                </c:pt>
                <c:pt idx="91">
                  <c:v>45657</c:v>
                </c:pt>
                <c:pt idx="92">
                  <c:v>45658</c:v>
                </c:pt>
                <c:pt idx="93">
                  <c:v>45659</c:v>
                </c:pt>
                <c:pt idx="94">
                  <c:v>45660</c:v>
                </c:pt>
                <c:pt idx="95">
                  <c:v>45661</c:v>
                </c:pt>
                <c:pt idx="96">
                  <c:v>45662</c:v>
                </c:pt>
                <c:pt idx="97">
                  <c:v>45663</c:v>
                </c:pt>
                <c:pt idx="98">
                  <c:v>45664</c:v>
                </c:pt>
                <c:pt idx="99">
                  <c:v>45665</c:v>
                </c:pt>
                <c:pt idx="100">
                  <c:v>45666</c:v>
                </c:pt>
                <c:pt idx="101">
                  <c:v>45667</c:v>
                </c:pt>
                <c:pt idx="102">
                  <c:v>45668</c:v>
                </c:pt>
              </c:numCache>
            </c:numRef>
          </c:cat>
          <c:val>
            <c:numRef>
              <c:f>'共通DB (2)'!$B$5:$CZ$5</c:f>
              <c:numCache>
                <c:formatCode>General</c:formatCode>
                <c:ptCount val="103"/>
                <c:pt idx="0">
                  <c:v>4933</c:v>
                </c:pt>
                <c:pt idx="1">
                  <c:v>4955</c:v>
                </c:pt>
                <c:pt idx="2">
                  <c:v>4963</c:v>
                </c:pt>
                <c:pt idx="3">
                  <c:v>5115</c:v>
                </c:pt>
                <c:pt idx="4">
                  <c:v>5047</c:v>
                </c:pt>
                <c:pt idx="5">
                  <c:v>4967</c:v>
                </c:pt>
                <c:pt idx="6">
                  <c:v>4947</c:v>
                </c:pt>
                <c:pt idx="7">
                  <c:v>4932</c:v>
                </c:pt>
                <c:pt idx="8">
                  <c:v>4860</c:v>
                </c:pt>
                <c:pt idx="9">
                  <c:v>4929</c:v>
                </c:pt>
                <c:pt idx="10">
                  <c:v>4938</c:v>
                </c:pt>
                <c:pt idx="11">
                  <c:v>4894</c:v>
                </c:pt>
                <c:pt idx="12">
                  <c:v>4855</c:v>
                </c:pt>
                <c:pt idx="13">
                  <c:v>4827</c:v>
                </c:pt>
                <c:pt idx="14">
                  <c:v>4814</c:v>
                </c:pt>
                <c:pt idx="15">
                  <c:v>4707</c:v>
                </c:pt>
                <c:pt idx="16">
                  <c:v>5311</c:v>
                </c:pt>
                <c:pt idx="17">
                  <c:v>5256</c:v>
                </c:pt>
                <c:pt idx="18">
                  <c:v>5212</c:v>
                </c:pt>
                <c:pt idx="19">
                  <c:v>5165</c:v>
                </c:pt>
                <c:pt idx="20">
                  <c:v>5197</c:v>
                </c:pt>
                <c:pt idx="21">
                  <c:v>5220</c:v>
                </c:pt>
                <c:pt idx="22">
                  <c:v>5140</c:v>
                </c:pt>
                <c:pt idx="23">
                  <c:v>5108</c:v>
                </c:pt>
                <c:pt idx="24">
                  <c:v>5056</c:v>
                </c:pt>
                <c:pt idx="25">
                  <c:v>5005</c:v>
                </c:pt>
                <c:pt idx="26">
                  <c:v>4965</c:v>
                </c:pt>
                <c:pt idx="27">
                  <c:v>4949</c:v>
                </c:pt>
                <c:pt idx="28">
                  <c:v>4912</c:v>
                </c:pt>
                <c:pt idx="29">
                  <c:v>4843</c:v>
                </c:pt>
                <c:pt idx="30">
                  <c:v>4726</c:v>
                </c:pt>
                <c:pt idx="31">
                  <c:v>4685</c:v>
                </c:pt>
                <c:pt idx="32">
                  <c:v>4644</c:v>
                </c:pt>
                <c:pt idx="33">
                  <c:v>4606</c:v>
                </c:pt>
                <c:pt idx="34">
                  <c:v>4563</c:v>
                </c:pt>
                <c:pt idx="35">
                  <c:v>4698</c:v>
                </c:pt>
                <c:pt idx="36">
                  <c:v>4652</c:v>
                </c:pt>
                <c:pt idx="37">
                  <c:v>4633</c:v>
                </c:pt>
                <c:pt idx="38">
                  <c:v>4781</c:v>
                </c:pt>
                <c:pt idx="39">
                  <c:v>4752</c:v>
                </c:pt>
                <c:pt idx="40">
                  <c:v>4719</c:v>
                </c:pt>
                <c:pt idx="41">
                  <c:v>4740</c:v>
                </c:pt>
                <c:pt idx="42">
                  <c:v>4760</c:v>
                </c:pt>
                <c:pt idx="43">
                  <c:v>4693</c:v>
                </c:pt>
                <c:pt idx="44">
                  <c:v>4691</c:v>
                </c:pt>
                <c:pt idx="45">
                  <c:v>4677</c:v>
                </c:pt>
                <c:pt idx="46">
                  <c:v>4647</c:v>
                </c:pt>
                <c:pt idx="47">
                  <c:v>4609</c:v>
                </c:pt>
                <c:pt idx="48">
                  <c:v>4578</c:v>
                </c:pt>
                <c:pt idx="49">
                  <c:v>4756</c:v>
                </c:pt>
                <c:pt idx="50">
                  <c:v>4704</c:v>
                </c:pt>
                <c:pt idx="51">
                  <c:v>4685</c:v>
                </c:pt>
                <c:pt idx="52">
                  <c:v>4661</c:v>
                </c:pt>
                <c:pt idx="53">
                  <c:v>4634</c:v>
                </c:pt>
                <c:pt idx="54">
                  <c:v>4610</c:v>
                </c:pt>
                <c:pt idx="55">
                  <c:v>4634</c:v>
                </c:pt>
                <c:pt idx="56">
                  <c:v>4625</c:v>
                </c:pt>
                <c:pt idx="57">
                  <c:v>4597</c:v>
                </c:pt>
                <c:pt idx="58">
                  <c:v>4220</c:v>
                </c:pt>
                <c:pt idx="59">
                  <c:v>4679</c:v>
                </c:pt>
                <c:pt idx="60">
                  <c:v>4304</c:v>
                </c:pt>
                <c:pt idx="61">
                  <c:v>4071</c:v>
                </c:pt>
                <c:pt idx="62">
                  <c:v>4580</c:v>
                </c:pt>
                <c:pt idx="63">
                  <c:v>5292</c:v>
                </c:pt>
                <c:pt idx="64">
                  <c:v>5920</c:v>
                </c:pt>
                <c:pt idx="65">
                  <c:v>5707</c:v>
                </c:pt>
                <c:pt idx="66">
                  <c:v>5483</c:v>
                </c:pt>
                <c:pt idx="67">
                  <c:v>5225</c:v>
                </c:pt>
                <c:pt idx="68">
                  <c:v>4878</c:v>
                </c:pt>
                <c:pt idx="69">
                  <c:v>4547</c:v>
                </c:pt>
                <c:pt idx="70">
                  <c:v>5697</c:v>
                </c:pt>
                <c:pt idx="71">
                  <c:v>8444</c:v>
                </c:pt>
                <c:pt idx="72">
                  <c:v>8544</c:v>
                </c:pt>
                <c:pt idx="73">
                  <c:v>8661</c:v>
                </c:pt>
                <c:pt idx="74">
                  <c:v>8261</c:v>
                </c:pt>
                <c:pt idx="75">
                  <c:v>7869</c:v>
                </c:pt>
                <c:pt idx="76">
                  <c:v>10054</c:v>
                </c:pt>
                <c:pt idx="77">
                  <c:v>9768</c:v>
                </c:pt>
                <c:pt idx="78">
                  <c:v>9595</c:v>
                </c:pt>
                <c:pt idx="79">
                  <c:v>9443</c:v>
                </c:pt>
                <c:pt idx="80">
                  <c:v>9295</c:v>
                </c:pt>
                <c:pt idx="81">
                  <c:v>9114</c:v>
                </c:pt>
                <c:pt idx="82">
                  <c:v>8986</c:v>
                </c:pt>
                <c:pt idx="83">
                  <c:v>8876</c:v>
                </c:pt>
                <c:pt idx="84">
                  <c:v>8786</c:v>
                </c:pt>
                <c:pt idx="85">
                  <c:v>13641</c:v>
                </c:pt>
                <c:pt idx="86">
                  <c:v>14577</c:v>
                </c:pt>
                <c:pt idx="87">
                  <c:v>14213</c:v>
                </c:pt>
                <c:pt idx="88">
                  <c:v>14037</c:v>
                </c:pt>
                <c:pt idx="89">
                  <c:v>13892</c:v>
                </c:pt>
                <c:pt idx="90">
                  <c:v>13734</c:v>
                </c:pt>
                <c:pt idx="91">
                  <c:v>13600</c:v>
                </c:pt>
                <c:pt idx="92">
                  <c:v>13515</c:v>
                </c:pt>
                <c:pt idx="93">
                  <c:v>13368</c:v>
                </c:pt>
                <c:pt idx="94">
                  <c:v>13217</c:v>
                </c:pt>
                <c:pt idx="95">
                  <c:v>13075</c:v>
                </c:pt>
                <c:pt idx="96">
                  <c:v>12939</c:v>
                </c:pt>
                <c:pt idx="97">
                  <c:v>12927</c:v>
                </c:pt>
                <c:pt idx="98">
                  <c:v>12784</c:v>
                </c:pt>
                <c:pt idx="99">
                  <c:v>12574</c:v>
                </c:pt>
                <c:pt idx="100">
                  <c:v>12571</c:v>
                </c:pt>
                <c:pt idx="101">
                  <c:v>#N/A</c:v>
                </c:pt>
                <c:pt idx="102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36F-4551-81B6-20E55AEAB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730880"/>
        <c:axId val="1460699968"/>
      </c:lineChart>
      <c:catAx>
        <c:axId val="13856099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6309024"/>
        <c:crosses val="autoZero"/>
        <c:auto val="0"/>
        <c:lblAlgn val="ctr"/>
        <c:lblOffset val="100"/>
        <c:noMultiLvlLbl val="0"/>
      </c:catAx>
      <c:valAx>
        <c:axId val="122630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5609936"/>
        <c:crosses val="autoZero"/>
        <c:crossBetween val="between"/>
      </c:valAx>
      <c:valAx>
        <c:axId val="1460699968"/>
        <c:scaling>
          <c:orientation val="minMax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730880"/>
        <c:crosses val="max"/>
        <c:crossBetween val="between"/>
      </c:valAx>
      <c:dateAx>
        <c:axId val="14657308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4606999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6.0060744734698392E-2"/>
          <c:y val="5.7024668520751547E-2"/>
          <c:w val="9.7188238981026742E-2"/>
          <c:h val="0.236094260276692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共通DB!$A$2</c:f>
              <c:strCache>
                <c:ptCount val="1"/>
                <c:pt idx="0">
                  <c:v>Web書店</c:v>
                </c:pt>
              </c:strCache>
            </c:strRef>
          </c:tx>
          <c:spPr>
            <a:solidFill>
              <a:srgbClr val="53A5D7"/>
            </a:solidFill>
            <a:ln>
              <a:noFill/>
            </a:ln>
            <a:effectLst/>
          </c:spPr>
          <c:invertIfNegative val="0"/>
          <c:cat>
            <c:numRef>
              <c:f>共通DB!$B$1:$FJ$1</c:f>
              <c:numCache>
                <c:formatCode>m/d/yyyy</c:formatCode>
                <c:ptCount val="165"/>
                <c:pt idx="0">
                  <c:v>45509</c:v>
                </c:pt>
                <c:pt idx="1">
                  <c:v>45510</c:v>
                </c:pt>
                <c:pt idx="2">
                  <c:v>45511</c:v>
                </c:pt>
                <c:pt idx="3">
                  <c:v>45512</c:v>
                </c:pt>
                <c:pt idx="4">
                  <c:v>45513</c:v>
                </c:pt>
                <c:pt idx="5">
                  <c:v>45514</c:v>
                </c:pt>
                <c:pt idx="6">
                  <c:v>45515</c:v>
                </c:pt>
                <c:pt idx="7">
                  <c:v>45516</c:v>
                </c:pt>
                <c:pt idx="8">
                  <c:v>45517</c:v>
                </c:pt>
                <c:pt idx="9">
                  <c:v>45518</c:v>
                </c:pt>
                <c:pt idx="10">
                  <c:v>45519</c:v>
                </c:pt>
                <c:pt idx="11">
                  <c:v>45520</c:v>
                </c:pt>
                <c:pt idx="12">
                  <c:v>45521</c:v>
                </c:pt>
                <c:pt idx="13">
                  <c:v>45522</c:v>
                </c:pt>
                <c:pt idx="14">
                  <c:v>45523</c:v>
                </c:pt>
                <c:pt idx="15">
                  <c:v>45524</c:v>
                </c:pt>
                <c:pt idx="16">
                  <c:v>45525</c:v>
                </c:pt>
                <c:pt idx="17">
                  <c:v>45526</c:v>
                </c:pt>
                <c:pt idx="18">
                  <c:v>45527</c:v>
                </c:pt>
                <c:pt idx="19">
                  <c:v>45528</c:v>
                </c:pt>
                <c:pt idx="20">
                  <c:v>45529</c:v>
                </c:pt>
                <c:pt idx="21">
                  <c:v>45530</c:v>
                </c:pt>
                <c:pt idx="22">
                  <c:v>45531</c:v>
                </c:pt>
                <c:pt idx="23">
                  <c:v>45532</c:v>
                </c:pt>
                <c:pt idx="24">
                  <c:v>45533</c:v>
                </c:pt>
                <c:pt idx="25">
                  <c:v>45534</c:v>
                </c:pt>
                <c:pt idx="26">
                  <c:v>45535</c:v>
                </c:pt>
                <c:pt idx="27">
                  <c:v>45536</c:v>
                </c:pt>
                <c:pt idx="28">
                  <c:v>45537</c:v>
                </c:pt>
                <c:pt idx="29">
                  <c:v>45538</c:v>
                </c:pt>
                <c:pt idx="30">
                  <c:v>45539</c:v>
                </c:pt>
                <c:pt idx="31">
                  <c:v>45540</c:v>
                </c:pt>
                <c:pt idx="32">
                  <c:v>45541</c:v>
                </c:pt>
                <c:pt idx="33">
                  <c:v>45542</c:v>
                </c:pt>
                <c:pt idx="34">
                  <c:v>45543</c:v>
                </c:pt>
                <c:pt idx="35">
                  <c:v>45544</c:v>
                </c:pt>
                <c:pt idx="36">
                  <c:v>45545</c:v>
                </c:pt>
                <c:pt idx="37">
                  <c:v>45546</c:v>
                </c:pt>
                <c:pt idx="38">
                  <c:v>45547</c:v>
                </c:pt>
                <c:pt idx="39">
                  <c:v>45548</c:v>
                </c:pt>
                <c:pt idx="40">
                  <c:v>45549</c:v>
                </c:pt>
                <c:pt idx="41">
                  <c:v>45550</c:v>
                </c:pt>
                <c:pt idx="42">
                  <c:v>45551</c:v>
                </c:pt>
                <c:pt idx="43">
                  <c:v>45552</c:v>
                </c:pt>
                <c:pt idx="44">
                  <c:v>45553</c:v>
                </c:pt>
                <c:pt idx="45">
                  <c:v>45554</c:v>
                </c:pt>
                <c:pt idx="46">
                  <c:v>45555</c:v>
                </c:pt>
                <c:pt idx="47">
                  <c:v>45556</c:v>
                </c:pt>
                <c:pt idx="48">
                  <c:v>45557</c:v>
                </c:pt>
                <c:pt idx="49">
                  <c:v>45558</c:v>
                </c:pt>
                <c:pt idx="50">
                  <c:v>45559</c:v>
                </c:pt>
                <c:pt idx="51">
                  <c:v>45560</c:v>
                </c:pt>
                <c:pt idx="52">
                  <c:v>45561</c:v>
                </c:pt>
                <c:pt idx="53">
                  <c:v>45562</c:v>
                </c:pt>
                <c:pt idx="54">
                  <c:v>45563</c:v>
                </c:pt>
                <c:pt idx="55">
                  <c:v>45564</c:v>
                </c:pt>
                <c:pt idx="56">
                  <c:v>45565</c:v>
                </c:pt>
                <c:pt idx="57">
                  <c:v>45566</c:v>
                </c:pt>
                <c:pt idx="58">
                  <c:v>45567</c:v>
                </c:pt>
                <c:pt idx="59">
                  <c:v>45568</c:v>
                </c:pt>
                <c:pt idx="60">
                  <c:v>45569</c:v>
                </c:pt>
                <c:pt idx="61">
                  <c:v>45570</c:v>
                </c:pt>
                <c:pt idx="62">
                  <c:v>45571</c:v>
                </c:pt>
                <c:pt idx="63">
                  <c:v>45572</c:v>
                </c:pt>
                <c:pt idx="64">
                  <c:v>45573</c:v>
                </c:pt>
                <c:pt idx="65">
                  <c:v>45574</c:v>
                </c:pt>
                <c:pt idx="66">
                  <c:v>45575</c:v>
                </c:pt>
                <c:pt idx="67">
                  <c:v>45576</c:v>
                </c:pt>
                <c:pt idx="68">
                  <c:v>45577</c:v>
                </c:pt>
                <c:pt idx="69">
                  <c:v>45578</c:v>
                </c:pt>
                <c:pt idx="70">
                  <c:v>45579</c:v>
                </c:pt>
                <c:pt idx="71">
                  <c:v>45580</c:v>
                </c:pt>
                <c:pt idx="72">
                  <c:v>45581</c:v>
                </c:pt>
                <c:pt idx="73">
                  <c:v>45582</c:v>
                </c:pt>
                <c:pt idx="74">
                  <c:v>45583</c:v>
                </c:pt>
                <c:pt idx="75">
                  <c:v>45584</c:v>
                </c:pt>
                <c:pt idx="76">
                  <c:v>45585</c:v>
                </c:pt>
                <c:pt idx="77">
                  <c:v>45586</c:v>
                </c:pt>
                <c:pt idx="78">
                  <c:v>45587</c:v>
                </c:pt>
                <c:pt idx="79">
                  <c:v>45588</c:v>
                </c:pt>
                <c:pt idx="80">
                  <c:v>45589</c:v>
                </c:pt>
                <c:pt idx="81">
                  <c:v>45590</c:v>
                </c:pt>
                <c:pt idx="82">
                  <c:v>45591</c:v>
                </c:pt>
                <c:pt idx="83">
                  <c:v>45592</c:v>
                </c:pt>
                <c:pt idx="84">
                  <c:v>45593</c:v>
                </c:pt>
                <c:pt idx="85">
                  <c:v>45594</c:v>
                </c:pt>
                <c:pt idx="86">
                  <c:v>45595</c:v>
                </c:pt>
                <c:pt idx="87">
                  <c:v>45596</c:v>
                </c:pt>
                <c:pt idx="88">
                  <c:v>45597</c:v>
                </c:pt>
                <c:pt idx="89">
                  <c:v>45598</c:v>
                </c:pt>
                <c:pt idx="90">
                  <c:v>45599</c:v>
                </c:pt>
                <c:pt idx="91">
                  <c:v>45600</c:v>
                </c:pt>
                <c:pt idx="92">
                  <c:v>45601</c:v>
                </c:pt>
                <c:pt idx="93">
                  <c:v>45602</c:v>
                </c:pt>
                <c:pt idx="94">
                  <c:v>45603</c:v>
                </c:pt>
                <c:pt idx="95">
                  <c:v>45604</c:v>
                </c:pt>
                <c:pt idx="96">
                  <c:v>45605</c:v>
                </c:pt>
                <c:pt idx="97">
                  <c:v>45606</c:v>
                </c:pt>
                <c:pt idx="98">
                  <c:v>45607</c:v>
                </c:pt>
                <c:pt idx="99">
                  <c:v>45608</c:v>
                </c:pt>
                <c:pt idx="100">
                  <c:v>45609</c:v>
                </c:pt>
                <c:pt idx="101">
                  <c:v>45610</c:v>
                </c:pt>
                <c:pt idx="102">
                  <c:v>45611</c:v>
                </c:pt>
                <c:pt idx="103">
                  <c:v>45612</c:v>
                </c:pt>
                <c:pt idx="104">
                  <c:v>45613</c:v>
                </c:pt>
                <c:pt idx="105">
                  <c:v>45614</c:v>
                </c:pt>
                <c:pt idx="106">
                  <c:v>45615</c:v>
                </c:pt>
                <c:pt idx="107">
                  <c:v>45616</c:v>
                </c:pt>
                <c:pt idx="108">
                  <c:v>45617</c:v>
                </c:pt>
                <c:pt idx="109">
                  <c:v>45618</c:v>
                </c:pt>
                <c:pt idx="110">
                  <c:v>45619</c:v>
                </c:pt>
                <c:pt idx="111">
                  <c:v>45620</c:v>
                </c:pt>
                <c:pt idx="112">
                  <c:v>45621</c:v>
                </c:pt>
                <c:pt idx="113">
                  <c:v>45622</c:v>
                </c:pt>
                <c:pt idx="114">
                  <c:v>45623</c:v>
                </c:pt>
                <c:pt idx="115">
                  <c:v>45624</c:v>
                </c:pt>
                <c:pt idx="116">
                  <c:v>45625</c:v>
                </c:pt>
                <c:pt idx="117">
                  <c:v>45626</c:v>
                </c:pt>
                <c:pt idx="118">
                  <c:v>45627</c:v>
                </c:pt>
                <c:pt idx="119">
                  <c:v>45628</c:v>
                </c:pt>
                <c:pt idx="120">
                  <c:v>45629</c:v>
                </c:pt>
                <c:pt idx="121">
                  <c:v>45630</c:v>
                </c:pt>
                <c:pt idx="122">
                  <c:v>45631</c:v>
                </c:pt>
                <c:pt idx="123">
                  <c:v>45632</c:v>
                </c:pt>
                <c:pt idx="124">
                  <c:v>45633</c:v>
                </c:pt>
                <c:pt idx="125">
                  <c:v>45634</c:v>
                </c:pt>
                <c:pt idx="126">
                  <c:v>45635</c:v>
                </c:pt>
                <c:pt idx="127">
                  <c:v>45636</c:v>
                </c:pt>
                <c:pt idx="128">
                  <c:v>45637</c:v>
                </c:pt>
                <c:pt idx="129">
                  <c:v>45638</c:v>
                </c:pt>
                <c:pt idx="130">
                  <c:v>45639</c:v>
                </c:pt>
                <c:pt idx="131">
                  <c:v>45640</c:v>
                </c:pt>
                <c:pt idx="132">
                  <c:v>45641</c:v>
                </c:pt>
                <c:pt idx="133">
                  <c:v>45642</c:v>
                </c:pt>
                <c:pt idx="134">
                  <c:v>45643</c:v>
                </c:pt>
                <c:pt idx="135">
                  <c:v>45644</c:v>
                </c:pt>
                <c:pt idx="136">
                  <c:v>45645</c:v>
                </c:pt>
                <c:pt idx="137">
                  <c:v>45646</c:v>
                </c:pt>
                <c:pt idx="138">
                  <c:v>45647</c:v>
                </c:pt>
                <c:pt idx="139">
                  <c:v>45648</c:v>
                </c:pt>
                <c:pt idx="140">
                  <c:v>45649</c:v>
                </c:pt>
                <c:pt idx="141">
                  <c:v>45650</c:v>
                </c:pt>
                <c:pt idx="142">
                  <c:v>45651</c:v>
                </c:pt>
                <c:pt idx="143">
                  <c:v>45652</c:v>
                </c:pt>
                <c:pt idx="144">
                  <c:v>45653</c:v>
                </c:pt>
                <c:pt idx="145">
                  <c:v>45654</c:v>
                </c:pt>
                <c:pt idx="146">
                  <c:v>45655</c:v>
                </c:pt>
                <c:pt idx="147">
                  <c:v>45656</c:v>
                </c:pt>
                <c:pt idx="148">
                  <c:v>45657</c:v>
                </c:pt>
                <c:pt idx="149">
                  <c:v>45658</c:v>
                </c:pt>
                <c:pt idx="150">
                  <c:v>45659</c:v>
                </c:pt>
                <c:pt idx="151">
                  <c:v>45660</c:v>
                </c:pt>
                <c:pt idx="152">
                  <c:v>45661</c:v>
                </c:pt>
                <c:pt idx="153">
                  <c:v>45662</c:v>
                </c:pt>
                <c:pt idx="154">
                  <c:v>45663</c:v>
                </c:pt>
                <c:pt idx="155">
                  <c:v>45664</c:v>
                </c:pt>
                <c:pt idx="156">
                  <c:v>45665</c:v>
                </c:pt>
                <c:pt idx="157">
                  <c:v>45666</c:v>
                </c:pt>
                <c:pt idx="158">
                  <c:v>45667</c:v>
                </c:pt>
                <c:pt idx="159">
                  <c:v>45668</c:v>
                </c:pt>
                <c:pt idx="160">
                  <c:v>45669</c:v>
                </c:pt>
                <c:pt idx="161">
                  <c:v>45670</c:v>
                </c:pt>
                <c:pt idx="162">
                  <c:v>45671</c:v>
                </c:pt>
                <c:pt idx="163">
                  <c:v>45672</c:v>
                </c:pt>
                <c:pt idx="164">
                  <c:v>45673</c:v>
                </c:pt>
              </c:numCache>
            </c:numRef>
          </c:cat>
          <c:val>
            <c:numRef>
              <c:f>共通DB!$B$2:$FJ$2</c:f>
              <c:numCache>
                <c:formatCode>General</c:formatCode>
                <c:ptCount val="165"/>
                <c:pt idx="0">
                  <c:v>37</c:v>
                </c:pt>
                <c:pt idx="1">
                  <c:v>33</c:v>
                </c:pt>
                <c:pt idx="2">
                  <c:v>34</c:v>
                </c:pt>
                <c:pt idx="3">
                  <c:v>29</c:v>
                </c:pt>
                <c:pt idx="4">
                  <c:v>43</c:v>
                </c:pt>
                <c:pt idx="5">
                  <c:v>59</c:v>
                </c:pt>
                <c:pt idx="6">
                  <c:v>36</c:v>
                </c:pt>
                <c:pt idx="7">
                  <c:v>43</c:v>
                </c:pt>
                <c:pt idx="8">
                  <c:v>39</c:v>
                </c:pt>
                <c:pt idx="9">
                  <c:v>25</c:v>
                </c:pt>
                <c:pt idx="10">
                  <c:v>45</c:v>
                </c:pt>
                <c:pt idx="11">
                  <c:v>22</c:v>
                </c:pt>
                <c:pt idx="12">
                  <c:v>36</c:v>
                </c:pt>
                <c:pt idx="13">
                  <c:v>30</c:v>
                </c:pt>
                <c:pt idx="14">
                  <c:v>31</c:v>
                </c:pt>
                <c:pt idx="15">
                  <c:v>35</c:v>
                </c:pt>
                <c:pt idx="16">
                  <c:v>24</c:v>
                </c:pt>
                <c:pt idx="17">
                  <c:v>28</c:v>
                </c:pt>
                <c:pt idx="18">
                  <c:v>32</c:v>
                </c:pt>
                <c:pt idx="19">
                  <c:v>32</c:v>
                </c:pt>
                <c:pt idx="20">
                  <c:v>41</c:v>
                </c:pt>
                <c:pt idx="21">
                  <c:v>36</c:v>
                </c:pt>
                <c:pt idx="22">
                  <c:v>35</c:v>
                </c:pt>
                <c:pt idx="23">
                  <c:v>37</c:v>
                </c:pt>
                <c:pt idx="24">
                  <c:v>26</c:v>
                </c:pt>
                <c:pt idx="25">
                  <c:v>32</c:v>
                </c:pt>
                <c:pt idx="26">
                  <c:v>39</c:v>
                </c:pt>
                <c:pt idx="27">
                  <c:v>45</c:v>
                </c:pt>
                <c:pt idx="28">
                  <c:v>28</c:v>
                </c:pt>
                <c:pt idx="29">
                  <c:v>31</c:v>
                </c:pt>
                <c:pt idx="30">
                  <c:v>29</c:v>
                </c:pt>
                <c:pt idx="31">
                  <c:v>31</c:v>
                </c:pt>
                <c:pt idx="32">
                  <c:v>32</c:v>
                </c:pt>
                <c:pt idx="33">
                  <c:v>40</c:v>
                </c:pt>
                <c:pt idx="34">
                  <c:v>33</c:v>
                </c:pt>
                <c:pt idx="35">
                  <c:v>30</c:v>
                </c:pt>
                <c:pt idx="36">
                  <c:v>24</c:v>
                </c:pt>
                <c:pt idx="37">
                  <c:v>24</c:v>
                </c:pt>
                <c:pt idx="38">
                  <c:v>29</c:v>
                </c:pt>
                <c:pt idx="39">
                  <c:v>20</c:v>
                </c:pt>
                <c:pt idx="40">
                  <c:v>32</c:v>
                </c:pt>
                <c:pt idx="41">
                  <c:v>32</c:v>
                </c:pt>
                <c:pt idx="42">
                  <c:v>38</c:v>
                </c:pt>
                <c:pt idx="43">
                  <c:v>23</c:v>
                </c:pt>
                <c:pt idx="44">
                  <c:v>19</c:v>
                </c:pt>
                <c:pt idx="45">
                  <c:v>31</c:v>
                </c:pt>
                <c:pt idx="46">
                  <c:v>34</c:v>
                </c:pt>
                <c:pt idx="47">
                  <c:v>33</c:v>
                </c:pt>
                <c:pt idx="48">
                  <c:v>38</c:v>
                </c:pt>
                <c:pt idx="49">
                  <c:v>37</c:v>
                </c:pt>
                <c:pt idx="50">
                  <c:v>34</c:v>
                </c:pt>
                <c:pt idx="51">
                  <c:v>26</c:v>
                </c:pt>
                <c:pt idx="52">
                  <c:v>57</c:v>
                </c:pt>
                <c:pt idx="53">
                  <c:v>37</c:v>
                </c:pt>
                <c:pt idx="54">
                  <c:v>28</c:v>
                </c:pt>
                <c:pt idx="55">
                  <c:v>44</c:v>
                </c:pt>
                <c:pt idx="56">
                  <c:v>37</c:v>
                </c:pt>
                <c:pt idx="57">
                  <c:v>46</c:v>
                </c:pt>
                <c:pt idx="58">
                  <c:v>23</c:v>
                </c:pt>
                <c:pt idx="59">
                  <c:v>51</c:v>
                </c:pt>
                <c:pt idx="60">
                  <c:v>52</c:v>
                </c:pt>
                <c:pt idx="61">
                  <c:v>69</c:v>
                </c:pt>
                <c:pt idx="62">
                  <c:v>62</c:v>
                </c:pt>
                <c:pt idx="63">
                  <c:v>40</c:v>
                </c:pt>
                <c:pt idx="64">
                  <c:v>61</c:v>
                </c:pt>
                <c:pt idx="65">
                  <c:v>58</c:v>
                </c:pt>
                <c:pt idx="66">
                  <c:v>67</c:v>
                </c:pt>
                <c:pt idx="67">
                  <c:v>38</c:v>
                </c:pt>
                <c:pt idx="68">
                  <c:v>33</c:v>
                </c:pt>
                <c:pt idx="69">
                  <c:v>51</c:v>
                </c:pt>
                <c:pt idx="70">
                  <c:v>56</c:v>
                </c:pt>
                <c:pt idx="71">
                  <c:v>43</c:v>
                </c:pt>
                <c:pt idx="72">
                  <c:v>23</c:v>
                </c:pt>
                <c:pt idx="73">
                  <c:v>54</c:v>
                </c:pt>
                <c:pt idx="74">
                  <c:v>43</c:v>
                </c:pt>
                <c:pt idx="75">
                  <c:v>55</c:v>
                </c:pt>
                <c:pt idx="76">
                  <c:v>44</c:v>
                </c:pt>
                <c:pt idx="77">
                  <c:v>25</c:v>
                </c:pt>
                <c:pt idx="78">
                  <c:v>34</c:v>
                </c:pt>
                <c:pt idx="79">
                  <c:v>65</c:v>
                </c:pt>
                <c:pt idx="80">
                  <c:v>41</c:v>
                </c:pt>
                <c:pt idx="81">
                  <c:v>77</c:v>
                </c:pt>
                <c:pt idx="82">
                  <c:v>87</c:v>
                </c:pt>
                <c:pt idx="83">
                  <c:v>87</c:v>
                </c:pt>
                <c:pt idx="84">
                  <c:v>65</c:v>
                </c:pt>
                <c:pt idx="85">
                  <c:v>54</c:v>
                </c:pt>
                <c:pt idx="86">
                  <c:v>59</c:v>
                </c:pt>
                <c:pt idx="87">
                  <c:v>31</c:v>
                </c:pt>
                <c:pt idx="88">
                  <c:v>49</c:v>
                </c:pt>
                <c:pt idx="89">
                  <c:v>57</c:v>
                </c:pt>
                <c:pt idx="90">
                  <c:v>60</c:v>
                </c:pt>
                <c:pt idx="91">
                  <c:v>63</c:v>
                </c:pt>
                <c:pt idx="92">
                  <c:v>58</c:v>
                </c:pt>
                <c:pt idx="93">
                  <c:v>44</c:v>
                </c:pt>
                <c:pt idx="94">
                  <c:v>42</c:v>
                </c:pt>
                <c:pt idx="95">
                  <c:v>42</c:v>
                </c:pt>
                <c:pt idx="96">
                  <c:v>72</c:v>
                </c:pt>
                <c:pt idx="97">
                  <c:v>65</c:v>
                </c:pt>
                <c:pt idx="98">
                  <c:v>84</c:v>
                </c:pt>
                <c:pt idx="99">
                  <c:v>52</c:v>
                </c:pt>
                <c:pt idx="100">
                  <c:v>56</c:v>
                </c:pt>
                <c:pt idx="101">
                  <c:v>49</c:v>
                </c:pt>
                <c:pt idx="102">
                  <c:v>41</c:v>
                </c:pt>
                <c:pt idx="103">
                  <c:v>50</c:v>
                </c:pt>
                <c:pt idx="104">
                  <c:v>51</c:v>
                </c:pt>
                <c:pt idx="105">
                  <c:v>55</c:v>
                </c:pt>
                <c:pt idx="106">
                  <c:v>47</c:v>
                </c:pt>
                <c:pt idx="107">
                  <c:v>45</c:v>
                </c:pt>
                <c:pt idx="108">
                  <c:v>53</c:v>
                </c:pt>
                <c:pt idx="109">
                  <c:v>33</c:v>
                </c:pt>
                <c:pt idx="110">
                  <c:v>63</c:v>
                </c:pt>
                <c:pt idx="111">
                  <c:v>40</c:v>
                </c:pt>
                <c:pt idx="112">
                  <c:v>55</c:v>
                </c:pt>
                <c:pt idx="113">
                  <c:v>48</c:v>
                </c:pt>
                <c:pt idx="114">
                  <c:v>45</c:v>
                </c:pt>
                <c:pt idx="115">
                  <c:v>52</c:v>
                </c:pt>
                <c:pt idx="116">
                  <c:v>47</c:v>
                </c:pt>
                <c:pt idx="117">
                  <c:v>52</c:v>
                </c:pt>
                <c:pt idx="118">
                  <c:v>48</c:v>
                </c:pt>
                <c:pt idx="119">
                  <c:v>47</c:v>
                </c:pt>
                <c:pt idx="120">
                  <c:v>47</c:v>
                </c:pt>
                <c:pt idx="121">
                  <c:v>42</c:v>
                </c:pt>
                <c:pt idx="122">
                  <c:v>52</c:v>
                </c:pt>
                <c:pt idx="123">
                  <c:v>64</c:v>
                </c:pt>
                <c:pt idx="124">
                  <c:v>66</c:v>
                </c:pt>
                <c:pt idx="125">
                  <c:v>71</c:v>
                </c:pt>
                <c:pt idx="126">
                  <c:v>71</c:v>
                </c:pt>
                <c:pt idx="127">
                  <c:v>59</c:v>
                </c:pt>
                <c:pt idx="128">
                  <c:v>60</c:v>
                </c:pt>
                <c:pt idx="129">
                  <c:v>102</c:v>
                </c:pt>
                <c:pt idx="130">
                  <c:v>68</c:v>
                </c:pt>
                <c:pt idx="131">
                  <c:v>57</c:v>
                </c:pt>
                <c:pt idx="132">
                  <c:v>62</c:v>
                </c:pt>
                <c:pt idx="133">
                  <c:v>49</c:v>
                </c:pt>
                <c:pt idx="134">
                  <c:v>37</c:v>
                </c:pt>
                <c:pt idx="135">
                  <c:v>58</c:v>
                </c:pt>
                <c:pt idx="136">
                  <c:v>48</c:v>
                </c:pt>
                <c:pt idx="137">
                  <c:v>51</c:v>
                </c:pt>
                <c:pt idx="138">
                  <c:v>88</c:v>
                </c:pt>
                <c:pt idx="139">
                  <c:v>68</c:v>
                </c:pt>
                <c:pt idx="140">
                  <c:v>57</c:v>
                </c:pt>
                <c:pt idx="141">
                  <c:v>45</c:v>
                </c:pt>
                <c:pt idx="142">
                  <c:v>56</c:v>
                </c:pt>
                <c:pt idx="143">
                  <c:v>60</c:v>
                </c:pt>
                <c:pt idx="144">
                  <c:v>61</c:v>
                </c:pt>
                <c:pt idx="145">
                  <c:v>80</c:v>
                </c:pt>
                <c:pt idx="146">
                  <c:v>91</c:v>
                </c:pt>
                <c:pt idx="147">
                  <c:v>58</c:v>
                </c:pt>
                <c:pt idx="148">
                  <c:v>54</c:v>
                </c:pt>
                <c:pt idx="149">
                  <c:v>36</c:v>
                </c:pt>
                <c:pt idx="150">
                  <c:v>56</c:v>
                </c:pt>
                <c:pt idx="151">
                  <c:v>64</c:v>
                </c:pt>
                <c:pt idx="152">
                  <c:v>72</c:v>
                </c:pt>
                <c:pt idx="153">
                  <c:v>81</c:v>
                </c:pt>
                <c:pt idx="154">
                  <c:v>77</c:v>
                </c:pt>
                <c:pt idx="155">
                  <c:v>76</c:v>
                </c:pt>
                <c:pt idx="156">
                  <c:v>77</c:v>
                </c:pt>
                <c:pt idx="157">
                  <c:v>5</c:v>
                </c:pt>
                <c:pt idx="158">
                  <c:v>0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9A-4848-A150-0524A7E9F8C2}"/>
            </c:ext>
          </c:extLst>
        </c:ser>
        <c:ser>
          <c:idx val="1"/>
          <c:order val="1"/>
          <c:tx>
            <c:strRef>
              <c:f>共通DB!$A$3</c:f>
              <c:strCache>
                <c:ptCount val="1"/>
                <c:pt idx="0">
                  <c:v>リアル書店</c:v>
                </c:pt>
              </c:strCache>
            </c:strRef>
          </c:tx>
          <c:spPr>
            <a:solidFill>
              <a:srgbClr val="B9DF41"/>
            </a:solidFill>
            <a:ln>
              <a:noFill/>
            </a:ln>
            <a:effectLst/>
          </c:spPr>
          <c:invertIfNegative val="0"/>
          <c:cat>
            <c:numRef>
              <c:f>共通DB!$B$1:$FJ$1</c:f>
              <c:numCache>
                <c:formatCode>m/d/yyyy</c:formatCode>
                <c:ptCount val="165"/>
                <c:pt idx="0">
                  <c:v>45509</c:v>
                </c:pt>
                <c:pt idx="1">
                  <c:v>45510</c:v>
                </c:pt>
                <c:pt idx="2">
                  <c:v>45511</c:v>
                </c:pt>
                <c:pt idx="3">
                  <c:v>45512</c:v>
                </c:pt>
                <c:pt idx="4">
                  <c:v>45513</c:v>
                </c:pt>
                <c:pt idx="5">
                  <c:v>45514</c:v>
                </c:pt>
                <c:pt idx="6">
                  <c:v>45515</c:v>
                </c:pt>
                <c:pt idx="7">
                  <c:v>45516</c:v>
                </c:pt>
                <c:pt idx="8">
                  <c:v>45517</c:v>
                </c:pt>
                <c:pt idx="9">
                  <c:v>45518</c:v>
                </c:pt>
                <c:pt idx="10">
                  <c:v>45519</c:v>
                </c:pt>
                <c:pt idx="11">
                  <c:v>45520</c:v>
                </c:pt>
                <c:pt idx="12">
                  <c:v>45521</c:v>
                </c:pt>
                <c:pt idx="13">
                  <c:v>45522</c:v>
                </c:pt>
                <c:pt idx="14">
                  <c:v>45523</c:v>
                </c:pt>
                <c:pt idx="15">
                  <c:v>45524</c:v>
                </c:pt>
                <c:pt idx="16">
                  <c:v>45525</c:v>
                </c:pt>
                <c:pt idx="17">
                  <c:v>45526</c:v>
                </c:pt>
                <c:pt idx="18">
                  <c:v>45527</c:v>
                </c:pt>
                <c:pt idx="19">
                  <c:v>45528</c:v>
                </c:pt>
                <c:pt idx="20">
                  <c:v>45529</c:v>
                </c:pt>
                <c:pt idx="21">
                  <c:v>45530</c:v>
                </c:pt>
                <c:pt idx="22">
                  <c:v>45531</c:v>
                </c:pt>
                <c:pt idx="23">
                  <c:v>45532</c:v>
                </c:pt>
                <c:pt idx="24">
                  <c:v>45533</c:v>
                </c:pt>
                <c:pt idx="25">
                  <c:v>45534</c:v>
                </c:pt>
                <c:pt idx="26">
                  <c:v>45535</c:v>
                </c:pt>
                <c:pt idx="27">
                  <c:v>45536</c:v>
                </c:pt>
                <c:pt idx="28">
                  <c:v>45537</c:v>
                </c:pt>
                <c:pt idx="29">
                  <c:v>45538</c:v>
                </c:pt>
                <c:pt idx="30">
                  <c:v>45539</c:v>
                </c:pt>
                <c:pt idx="31">
                  <c:v>45540</c:v>
                </c:pt>
                <c:pt idx="32">
                  <c:v>45541</c:v>
                </c:pt>
                <c:pt idx="33">
                  <c:v>45542</c:v>
                </c:pt>
                <c:pt idx="34">
                  <c:v>45543</c:v>
                </c:pt>
                <c:pt idx="35">
                  <c:v>45544</c:v>
                </c:pt>
                <c:pt idx="36">
                  <c:v>45545</c:v>
                </c:pt>
                <c:pt idx="37">
                  <c:v>45546</c:v>
                </c:pt>
                <c:pt idx="38">
                  <c:v>45547</c:v>
                </c:pt>
                <c:pt idx="39">
                  <c:v>45548</c:v>
                </c:pt>
                <c:pt idx="40">
                  <c:v>45549</c:v>
                </c:pt>
                <c:pt idx="41">
                  <c:v>45550</c:v>
                </c:pt>
                <c:pt idx="42">
                  <c:v>45551</c:v>
                </c:pt>
                <c:pt idx="43">
                  <c:v>45552</c:v>
                </c:pt>
                <c:pt idx="44">
                  <c:v>45553</c:v>
                </c:pt>
                <c:pt idx="45">
                  <c:v>45554</c:v>
                </c:pt>
                <c:pt idx="46">
                  <c:v>45555</c:v>
                </c:pt>
                <c:pt idx="47">
                  <c:v>45556</c:v>
                </c:pt>
                <c:pt idx="48">
                  <c:v>45557</c:v>
                </c:pt>
                <c:pt idx="49">
                  <c:v>45558</c:v>
                </c:pt>
                <c:pt idx="50">
                  <c:v>45559</c:v>
                </c:pt>
                <c:pt idx="51">
                  <c:v>45560</c:v>
                </c:pt>
                <c:pt idx="52">
                  <c:v>45561</c:v>
                </c:pt>
                <c:pt idx="53">
                  <c:v>45562</c:v>
                </c:pt>
                <c:pt idx="54">
                  <c:v>45563</c:v>
                </c:pt>
                <c:pt idx="55">
                  <c:v>45564</c:v>
                </c:pt>
                <c:pt idx="56">
                  <c:v>45565</c:v>
                </c:pt>
                <c:pt idx="57">
                  <c:v>45566</c:v>
                </c:pt>
                <c:pt idx="58">
                  <c:v>45567</c:v>
                </c:pt>
                <c:pt idx="59">
                  <c:v>45568</c:v>
                </c:pt>
                <c:pt idx="60">
                  <c:v>45569</c:v>
                </c:pt>
                <c:pt idx="61">
                  <c:v>45570</c:v>
                </c:pt>
                <c:pt idx="62">
                  <c:v>45571</c:v>
                </c:pt>
                <c:pt idx="63">
                  <c:v>45572</c:v>
                </c:pt>
                <c:pt idx="64">
                  <c:v>45573</c:v>
                </c:pt>
                <c:pt idx="65">
                  <c:v>45574</c:v>
                </c:pt>
                <c:pt idx="66">
                  <c:v>45575</c:v>
                </c:pt>
                <c:pt idx="67">
                  <c:v>45576</c:v>
                </c:pt>
                <c:pt idx="68">
                  <c:v>45577</c:v>
                </c:pt>
                <c:pt idx="69">
                  <c:v>45578</c:v>
                </c:pt>
                <c:pt idx="70">
                  <c:v>45579</c:v>
                </c:pt>
                <c:pt idx="71">
                  <c:v>45580</c:v>
                </c:pt>
                <c:pt idx="72">
                  <c:v>45581</c:v>
                </c:pt>
                <c:pt idx="73">
                  <c:v>45582</c:v>
                </c:pt>
                <c:pt idx="74">
                  <c:v>45583</c:v>
                </c:pt>
                <c:pt idx="75">
                  <c:v>45584</c:v>
                </c:pt>
                <c:pt idx="76">
                  <c:v>45585</c:v>
                </c:pt>
                <c:pt idx="77">
                  <c:v>45586</c:v>
                </c:pt>
                <c:pt idx="78">
                  <c:v>45587</c:v>
                </c:pt>
                <c:pt idx="79">
                  <c:v>45588</c:v>
                </c:pt>
                <c:pt idx="80">
                  <c:v>45589</c:v>
                </c:pt>
                <c:pt idx="81">
                  <c:v>45590</c:v>
                </c:pt>
                <c:pt idx="82">
                  <c:v>45591</c:v>
                </c:pt>
                <c:pt idx="83">
                  <c:v>45592</c:v>
                </c:pt>
                <c:pt idx="84">
                  <c:v>45593</c:v>
                </c:pt>
                <c:pt idx="85">
                  <c:v>45594</c:v>
                </c:pt>
                <c:pt idx="86">
                  <c:v>45595</c:v>
                </c:pt>
                <c:pt idx="87">
                  <c:v>45596</c:v>
                </c:pt>
                <c:pt idx="88">
                  <c:v>45597</c:v>
                </c:pt>
                <c:pt idx="89">
                  <c:v>45598</c:v>
                </c:pt>
                <c:pt idx="90">
                  <c:v>45599</c:v>
                </c:pt>
                <c:pt idx="91">
                  <c:v>45600</c:v>
                </c:pt>
                <c:pt idx="92">
                  <c:v>45601</c:v>
                </c:pt>
                <c:pt idx="93">
                  <c:v>45602</c:v>
                </c:pt>
                <c:pt idx="94">
                  <c:v>45603</c:v>
                </c:pt>
                <c:pt idx="95">
                  <c:v>45604</c:v>
                </c:pt>
                <c:pt idx="96">
                  <c:v>45605</c:v>
                </c:pt>
                <c:pt idx="97">
                  <c:v>45606</c:v>
                </c:pt>
                <c:pt idx="98">
                  <c:v>45607</c:v>
                </c:pt>
                <c:pt idx="99">
                  <c:v>45608</c:v>
                </c:pt>
                <c:pt idx="100">
                  <c:v>45609</c:v>
                </c:pt>
                <c:pt idx="101">
                  <c:v>45610</c:v>
                </c:pt>
                <c:pt idx="102">
                  <c:v>45611</c:v>
                </c:pt>
                <c:pt idx="103">
                  <c:v>45612</c:v>
                </c:pt>
                <c:pt idx="104">
                  <c:v>45613</c:v>
                </c:pt>
                <c:pt idx="105">
                  <c:v>45614</c:v>
                </c:pt>
                <c:pt idx="106">
                  <c:v>45615</c:v>
                </c:pt>
                <c:pt idx="107">
                  <c:v>45616</c:v>
                </c:pt>
                <c:pt idx="108">
                  <c:v>45617</c:v>
                </c:pt>
                <c:pt idx="109">
                  <c:v>45618</c:v>
                </c:pt>
                <c:pt idx="110">
                  <c:v>45619</c:v>
                </c:pt>
                <c:pt idx="111">
                  <c:v>45620</c:v>
                </c:pt>
                <c:pt idx="112">
                  <c:v>45621</c:v>
                </c:pt>
                <c:pt idx="113">
                  <c:v>45622</c:v>
                </c:pt>
                <c:pt idx="114">
                  <c:v>45623</c:v>
                </c:pt>
                <c:pt idx="115">
                  <c:v>45624</c:v>
                </c:pt>
                <c:pt idx="116">
                  <c:v>45625</c:v>
                </c:pt>
                <c:pt idx="117">
                  <c:v>45626</c:v>
                </c:pt>
                <c:pt idx="118">
                  <c:v>45627</c:v>
                </c:pt>
                <c:pt idx="119">
                  <c:v>45628</c:v>
                </c:pt>
                <c:pt idx="120">
                  <c:v>45629</c:v>
                </c:pt>
                <c:pt idx="121">
                  <c:v>45630</c:v>
                </c:pt>
                <c:pt idx="122">
                  <c:v>45631</c:v>
                </c:pt>
                <c:pt idx="123">
                  <c:v>45632</c:v>
                </c:pt>
                <c:pt idx="124">
                  <c:v>45633</c:v>
                </c:pt>
                <c:pt idx="125">
                  <c:v>45634</c:v>
                </c:pt>
                <c:pt idx="126">
                  <c:v>45635</c:v>
                </c:pt>
                <c:pt idx="127">
                  <c:v>45636</c:v>
                </c:pt>
                <c:pt idx="128">
                  <c:v>45637</c:v>
                </c:pt>
                <c:pt idx="129">
                  <c:v>45638</c:v>
                </c:pt>
                <c:pt idx="130">
                  <c:v>45639</c:v>
                </c:pt>
                <c:pt idx="131">
                  <c:v>45640</c:v>
                </c:pt>
                <c:pt idx="132">
                  <c:v>45641</c:v>
                </c:pt>
                <c:pt idx="133">
                  <c:v>45642</c:v>
                </c:pt>
                <c:pt idx="134">
                  <c:v>45643</c:v>
                </c:pt>
                <c:pt idx="135">
                  <c:v>45644</c:v>
                </c:pt>
                <c:pt idx="136">
                  <c:v>45645</c:v>
                </c:pt>
                <c:pt idx="137">
                  <c:v>45646</c:v>
                </c:pt>
                <c:pt idx="138">
                  <c:v>45647</c:v>
                </c:pt>
                <c:pt idx="139">
                  <c:v>45648</c:v>
                </c:pt>
                <c:pt idx="140">
                  <c:v>45649</c:v>
                </c:pt>
                <c:pt idx="141">
                  <c:v>45650</c:v>
                </c:pt>
                <c:pt idx="142">
                  <c:v>45651</c:v>
                </c:pt>
                <c:pt idx="143">
                  <c:v>45652</c:v>
                </c:pt>
                <c:pt idx="144">
                  <c:v>45653</c:v>
                </c:pt>
                <c:pt idx="145">
                  <c:v>45654</c:v>
                </c:pt>
                <c:pt idx="146">
                  <c:v>45655</c:v>
                </c:pt>
                <c:pt idx="147">
                  <c:v>45656</c:v>
                </c:pt>
                <c:pt idx="148">
                  <c:v>45657</c:v>
                </c:pt>
                <c:pt idx="149">
                  <c:v>45658</c:v>
                </c:pt>
                <c:pt idx="150">
                  <c:v>45659</c:v>
                </c:pt>
                <c:pt idx="151">
                  <c:v>45660</c:v>
                </c:pt>
                <c:pt idx="152">
                  <c:v>45661</c:v>
                </c:pt>
                <c:pt idx="153">
                  <c:v>45662</c:v>
                </c:pt>
                <c:pt idx="154">
                  <c:v>45663</c:v>
                </c:pt>
                <c:pt idx="155">
                  <c:v>45664</c:v>
                </c:pt>
                <c:pt idx="156">
                  <c:v>45665</c:v>
                </c:pt>
                <c:pt idx="157">
                  <c:v>45666</c:v>
                </c:pt>
                <c:pt idx="158">
                  <c:v>45667</c:v>
                </c:pt>
                <c:pt idx="159">
                  <c:v>45668</c:v>
                </c:pt>
                <c:pt idx="160">
                  <c:v>45669</c:v>
                </c:pt>
                <c:pt idx="161">
                  <c:v>45670</c:v>
                </c:pt>
                <c:pt idx="162">
                  <c:v>45671</c:v>
                </c:pt>
                <c:pt idx="163">
                  <c:v>45672</c:v>
                </c:pt>
                <c:pt idx="164">
                  <c:v>45673</c:v>
                </c:pt>
              </c:numCache>
            </c:numRef>
          </c:cat>
          <c:val>
            <c:numRef>
              <c:f>共通DB!$B$3:$FJ$3</c:f>
              <c:numCache>
                <c:formatCode>General</c:formatCode>
                <c:ptCount val="165"/>
                <c:pt idx="0">
                  <c:v>12</c:v>
                </c:pt>
                <c:pt idx="1">
                  <c:v>9</c:v>
                </c:pt>
                <c:pt idx="2">
                  <c:v>12</c:v>
                </c:pt>
                <c:pt idx="3">
                  <c:v>12</c:v>
                </c:pt>
                <c:pt idx="4">
                  <c:v>16</c:v>
                </c:pt>
                <c:pt idx="5">
                  <c:v>21</c:v>
                </c:pt>
                <c:pt idx="6">
                  <c:v>21</c:v>
                </c:pt>
                <c:pt idx="7">
                  <c:v>19</c:v>
                </c:pt>
                <c:pt idx="8">
                  <c:v>21</c:v>
                </c:pt>
                <c:pt idx="9">
                  <c:v>16</c:v>
                </c:pt>
                <c:pt idx="10">
                  <c:v>26</c:v>
                </c:pt>
                <c:pt idx="11">
                  <c:v>10</c:v>
                </c:pt>
                <c:pt idx="12">
                  <c:v>22</c:v>
                </c:pt>
                <c:pt idx="13">
                  <c:v>15</c:v>
                </c:pt>
                <c:pt idx="14">
                  <c:v>12</c:v>
                </c:pt>
                <c:pt idx="15">
                  <c:v>16</c:v>
                </c:pt>
                <c:pt idx="16">
                  <c:v>12</c:v>
                </c:pt>
                <c:pt idx="17">
                  <c:v>11</c:v>
                </c:pt>
                <c:pt idx="18">
                  <c:v>17</c:v>
                </c:pt>
                <c:pt idx="19">
                  <c:v>17</c:v>
                </c:pt>
                <c:pt idx="20">
                  <c:v>27</c:v>
                </c:pt>
                <c:pt idx="21">
                  <c:v>11</c:v>
                </c:pt>
                <c:pt idx="22">
                  <c:v>11</c:v>
                </c:pt>
                <c:pt idx="23">
                  <c:v>14</c:v>
                </c:pt>
                <c:pt idx="24">
                  <c:v>11</c:v>
                </c:pt>
                <c:pt idx="25">
                  <c:v>10</c:v>
                </c:pt>
                <c:pt idx="26">
                  <c:v>20</c:v>
                </c:pt>
                <c:pt idx="27">
                  <c:v>22</c:v>
                </c:pt>
                <c:pt idx="28">
                  <c:v>11</c:v>
                </c:pt>
                <c:pt idx="29">
                  <c:v>12</c:v>
                </c:pt>
                <c:pt idx="30">
                  <c:v>11</c:v>
                </c:pt>
                <c:pt idx="31">
                  <c:v>10</c:v>
                </c:pt>
                <c:pt idx="32">
                  <c:v>9</c:v>
                </c:pt>
                <c:pt idx="33">
                  <c:v>24</c:v>
                </c:pt>
                <c:pt idx="34">
                  <c:v>17</c:v>
                </c:pt>
                <c:pt idx="35">
                  <c:v>12</c:v>
                </c:pt>
                <c:pt idx="36">
                  <c:v>10</c:v>
                </c:pt>
                <c:pt idx="37">
                  <c:v>6</c:v>
                </c:pt>
                <c:pt idx="38">
                  <c:v>9</c:v>
                </c:pt>
                <c:pt idx="39">
                  <c:v>8</c:v>
                </c:pt>
                <c:pt idx="40">
                  <c:v>24</c:v>
                </c:pt>
                <c:pt idx="41">
                  <c:v>16</c:v>
                </c:pt>
                <c:pt idx="42">
                  <c:v>21</c:v>
                </c:pt>
                <c:pt idx="43">
                  <c:v>11</c:v>
                </c:pt>
                <c:pt idx="44">
                  <c:v>11</c:v>
                </c:pt>
                <c:pt idx="45">
                  <c:v>11</c:v>
                </c:pt>
                <c:pt idx="46">
                  <c:v>13</c:v>
                </c:pt>
                <c:pt idx="47">
                  <c:v>19</c:v>
                </c:pt>
                <c:pt idx="48">
                  <c:v>17</c:v>
                </c:pt>
                <c:pt idx="49">
                  <c:v>17</c:v>
                </c:pt>
                <c:pt idx="50">
                  <c:v>7</c:v>
                </c:pt>
                <c:pt idx="51">
                  <c:v>9</c:v>
                </c:pt>
                <c:pt idx="52">
                  <c:v>6</c:v>
                </c:pt>
                <c:pt idx="53">
                  <c:v>10</c:v>
                </c:pt>
                <c:pt idx="54">
                  <c:v>16</c:v>
                </c:pt>
                <c:pt idx="55">
                  <c:v>25</c:v>
                </c:pt>
                <c:pt idx="56">
                  <c:v>9</c:v>
                </c:pt>
                <c:pt idx="57">
                  <c:v>9</c:v>
                </c:pt>
                <c:pt idx="58">
                  <c:v>6</c:v>
                </c:pt>
                <c:pt idx="59">
                  <c:v>8</c:v>
                </c:pt>
                <c:pt idx="60">
                  <c:v>15</c:v>
                </c:pt>
                <c:pt idx="61">
                  <c:v>27</c:v>
                </c:pt>
                <c:pt idx="62">
                  <c:v>29</c:v>
                </c:pt>
                <c:pt idx="63">
                  <c:v>10</c:v>
                </c:pt>
                <c:pt idx="64">
                  <c:v>10</c:v>
                </c:pt>
                <c:pt idx="65">
                  <c:v>8</c:v>
                </c:pt>
                <c:pt idx="66">
                  <c:v>15</c:v>
                </c:pt>
                <c:pt idx="67">
                  <c:v>11</c:v>
                </c:pt>
                <c:pt idx="68">
                  <c:v>14</c:v>
                </c:pt>
                <c:pt idx="69">
                  <c:v>22</c:v>
                </c:pt>
                <c:pt idx="70">
                  <c:v>24</c:v>
                </c:pt>
                <c:pt idx="71">
                  <c:v>11</c:v>
                </c:pt>
                <c:pt idx="72">
                  <c:v>7</c:v>
                </c:pt>
                <c:pt idx="73">
                  <c:v>9</c:v>
                </c:pt>
                <c:pt idx="74">
                  <c:v>11</c:v>
                </c:pt>
                <c:pt idx="75">
                  <c:v>26</c:v>
                </c:pt>
                <c:pt idx="76">
                  <c:v>28</c:v>
                </c:pt>
                <c:pt idx="77">
                  <c:v>9</c:v>
                </c:pt>
                <c:pt idx="78">
                  <c:v>6</c:v>
                </c:pt>
                <c:pt idx="79">
                  <c:v>17</c:v>
                </c:pt>
                <c:pt idx="80">
                  <c:v>10</c:v>
                </c:pt>
                <c:pt idx="81">
                  <c:v>19</c:v>
                </c:pt>
                <c:pt idx="82">
                  <c:v>26</c:v>
                </c:pt>
                <c:pt idx="83">
                  <c:v>24</c:v>
                </c:pt>
                <c:pt idx="84">
                  <c:v>10</c:v>
                </c:pt>
                <c:pt idx="85">
                  <c:v>5</c:v>
                </c:pt>
                <c:pt idx="86">
                  <c:v>9</c:v>
                </c:pt>
                <c:pt idx="87">
                  <c:v>9</c:v>
                </c:pt>
                <c:pt idx="88">
                  <c:v>11</c:v>
                </c:pt>
                <c:pt idx="89">
                  <c:v>20</c:v>
                </c:pt>
                <c:pt idx="90">
                  <c:v>23</c:v>
                </c:pt>
                <c:pt idx="91">
                  <c:v>26</c:v>
                </c:pt>
                <c:pt idx="92">
                  <c:v>7</c:v>
                </c:pt>
                <c:pt idx="93">
                  <c:v>9</c:v>
                </c:pt>
                <c:pt idx="94">
                  <c:v>6</c:v>
                </c:pt>
                <c:pt idx="95">
                  <c:v>8</c:v>
                </c:pt>
                <c:pt idx="96">
                  <c:v>37</c:v>
                </c:pt>
                <c:pt idx="97">
                  <c:v>22</c:v>
                </c:pt>
                <c:pt idx="98">
                  <c:v>20</c:v>
                </c:pt>
                <c:pt idx="99">
                  <c:v>11</c:v>
                </c:pt>
                <c:pt idx="100">
                  <c:v>18</c:v>
                </c:pt>
                <c:pt idx="101">
                  <c:v>7</c:v>
                </c:pt>
                <c:pt idx="102">
                  <c:v>15</c:v>
                </c:pt>
                <c:pt idx="103">
                  <c:v>23</c:v>
                </c:pt>
                <c:pt idx="104">
                  <c:v>16</c:v>
                </c:pt>
                <c:pt idx="105">
                  <c:v>12</c:v>
                </c:pt>
                <c:pt idx="106">
                  <c:v>12</c:v>
                </c:pt>
                <c:pt idx="107">
                  <c:v>12</c:v>
                </c:pt>
                <c:pt idx="108">
                  <c:v>9</c:v>
                </c:pt>
                <c:pt idx="109">
                  <c:v>8</c:v>
                </c:pt>
                <c:pt idx="110">
                  <c:v>31</c:v>
                </c:pt>
                <c:pt idx="111">
                  <c:v>17</c:v>
                </c:pt>
                <c:pt idx="112">
                  <c:v>6</c:v>
                </c:pt>
                <c:pt idx="113">
                  <c:v>8</c:v>
                </c:pt>
                <c:pt idx="114">
                  <c:v>7</c:v>
                </c:pt>
                <c:pt idx="115">
                  <c:v>16</c:v>
                </c:pt>
                <c:pt idx="116">
                  <c:v>13</c:v>
                </c:pt>
                <c:pt idx="117">
                  <c:v>28</c:v>
                </c:pt>
                <c:pt idx="118">
                  <c:v>11</c:v>
                </c:pt>
                <c:pt idx="119">
                  <c:v>11</c:v>
                </c:pt>
                <c:pt idx="120">
                  <c:v>16</c:v>
                </c:pt>
                <c:pt idx="121">
                  <c:v>8</c:v>
                </c:pt>
                <c:pt idx="122">
                  <c:v>10</c:v>
                </c:pt>
                <c:pt idx="123">
                  <c:v>14</c:v>
                </c:pt>
                <c:pt idx="124">
                  <c:v>28</c:v>
                </c:pt>
                <c:pt idx="125">
                  <c:v>23</c:v>
                </c:pt>
                <c:pt idx="126">
                  <c:v>17</c:v>
                </c:pt>
                <c:pt idx="127">
                  <c:v>6</c:v>
                </c:pt>
                <c:pt idx="128">
                  <c:v>10</c:v>
                </c:pt>
                <c:pt idx="129">
                  <c:v>9</c:v>
                </c:pt>
                <c:pt idx="130">
                  <c:v>21</c:v>
                </c:pt>
                <c:pt idx="131">
                  <c:v>23</c:v>
                </c:pt>
                <c:pt idx="132">
                  <c:v>14</c:v>
                </c:pt>
                <c:pt idx="133">
                  <c:v>8</c:v>
                </c:pt>
                <c:pt idx="134">
                  <c:v>7</c:v>
                </c:pt>
                <c:pt idx="135">
                  <c:v>14</c:v>
                </c:pt>
                <c:pt idx="136">
                  <c:v>7</c:v>
                </c:pt>
                <c:pt idx="137">
                  <c:v>9</c:v>
                </c:pt>
                <c:pt idx="138">
                  <c:v>30</c:v>
                </c:pt>
                <c:pt idx="139">
                  <c:v>27</c:v>
                </c:pt>
                <c:pt idx="140">
                  <c:v>16</c:v>
                </c:pt>
                <c:pt idx="141">
                  <c:v>8</c:v>
                </c:pt>
                <c:pt idx="142">
                  <c:v>9</c:v>
                </c:pt>
                <c:pt idx="143">
                  <c:v>15</c:v>
                </c:pt>
                <c:pt idx="144">
                  <c:v>16</c:v>
                </c:pt>
                <c:pt idx="145">
                  <c:v>36</c:v>
                </c:pt>
                <c:pt idx="146">
                  <c:v>37</c:v>
                </c:pt>
                <c:pt idx="147">
                  <c:v>20</c:v>
                </c:pt>
                <c:pt idx="148">
                  <c:v>21</c:v>
                </c:pt>
                <c:pt idx="149">
                  <c:v>13</c:v>
                </c:pt>
                <c:pt idx="150">
                  <c:v>25</c:v>
                </c:pt>
                <c:pt idx="151">
                  <c:v>16</c:v>
                </c:pt>
                <c:pt idx="152">
                  <c:v>29</c:v>
                </c:pt>
                <c:pt idx="153">
                  <c:v>27</c:v>
                </c:pt>
                <c:pt idx="154">
                  <c:v>18</c:v>
                </c:pt>
                <c:pt idx="155">
                  <c:v>9</c:v>
                </c:pt>
                <c:pt idx="156">
                  <c:v>12</c:v>
                </c:pt>
                <c:pt idx="157">
                  <c:v>5</c:v>
                </c:pt>
                <c:pt idx="158">
                  <c:v>0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9A-4848-A150-0524A7E9F8C2}"/>
            </c:ext>
          </c:extLst>
        </c:ser>
        <c:ser>
          <c:idx val="2"/>
          <c:order val="2"/>
          <c:tx>
            <c:strRef>
              <c:f>共通DB!$A$4</c:f>
              <c:strCache>
                <c:ptCount val="1"/>
                <c:pt idx="0">
                  <c:v>PR</c:v>
                </c:pt>
              </c:strCache>
            </c:strRef>
          </c:tx>
          <c:spPr>
            <a:solidFill>
              <a:srgbClr val="FF0000">
                <a:alpha val="54902"/>
              </a:srgbClr>
            </a:solidFill>
            <a:ln>
              <a:noFill/>
            </a:ln>
            <a:effectLst/>
          </c:spPr>
          <c:invertIfNegative val="0"/>
          <c:cat>
            <c:numRef>
              <c:f>共通DB!$B$1:$FJ$1</c:f>
              <c:numCache>
                <c:formatCode>m/d/yyyy</c:formatCode>
                <c:ptCount val="165"/>
                <c:pt idx="0">
                  <c:v>45509</c:v>
                </c:pt>
                <c:pt idx="1">
                  <c:v>45510</c:v>
                </c:pt>
                <c:pt idx="2">
                  <c:v>45511</c:v>
                </c:pt>
                <c:pt idx="3">
                  <c:v>45512</c:v>
                </c:pt>
                <c:pt idx="4">
                  <c:v>45513</c:v>
                </c:pt>
                <c:pt idx="5">
                  <c:v>45514</c:v>
                </c:pt>
                <c:pt idx="6">
                  <c:v>45515</c:v>
                </c:pt>
                <c:pt idx="7">
                  <c:v>45516</c:v>
                </c:pt>
                <c:pt idx="8">
                  <c:v>45517</c:v>
                </c:pt>
                <c:pt idx="9">
                  <c:v>45518</c:v>
                </c:pt>
                <c:pt idx="10">
                  <c:v>45519</c:v>
                </c:pt>
                <c:pt idx="11">
                  <c:v>45520</c:v>
                </c:pt>
                <c:pt idx="12">
                  <c:v>45521</c:v>
                </c:pt>
                <c:pt idx="13">
                  <c:v>45522</c:v>
                </c:pt>
                <c:pt idx="14">
                  <c:v>45523</c:v>
                </c:pt>
                <c:pt idx="15">
                  <c:v>45524</c:v>
                </c:pt>
                <c:pt idx="16">
                  <c:v>45525</c:v>
                </c:pt>
                <c:pt idx="17">
                  <c:v>45526</c:v>
                </c:pt>
                <c:pt idx="18">
                  <c:v>45527</c:v>
                </c:pt>
                <c:pt idx="19">
                  <c:v>45528</c:v>
                </c:pt>
                <c:pt idx="20">
                  <c:v>45529</c:v>
                </c:pt>
                <c:pt idx="21">
                  <c:v>45530</c:v>
                </c:pt>
                <c:pt idx="22">
                  <c:v>45531</c:v>
                </c:pt>
                <c:pt idx="23">
                  <c:v>45532</c:v>
                </c:pt>
                <c:pt idx="24">
                  <c:v>45533</c:v>
                </c:pt>
                <c:pt idx="25">
                  <c:v>45534</c:v>
                </c:pt>
                <c:pt idx="26">
                  <c:v>45535</c:v>
                </c:pt>
                <c:pt idx="27">
                  <c:v>45536</c:v>
                </c:pt>
                <c:pt idx="28">
                  <c:v>45537</c:v>
                </c:pt>
                <c:pt idx="29">
                  <c:v>45538</c:v>
                </c:pt>
                <c:pt idx="30">
                  <c:v>45539</c:v>
                </c:pt>
                <c:pt idx="31">
                  <c:v>45540</c:v>
                </c:pt>
                <c:pt idx="32">
                  <c:v>45541</c:v>
                </c:pt>
                <c:pt idx="33">
                  <c:v>45542</c:v>
                </c:pt>
                <c:pt idx="34">
                  <c:v>45543</c:v>
                </c:pt>
                <c:pt idx="35">
                  <c:v>45544</c:v>
                </c:pt>
                <c:pt idx="36">
                  <c:v>45545</c:v>
                </c:pt>
                <c:pt idx="37">
                  <c:v>45546</c:v>
                </c:pt>
                <c:pt idx="38">
                  <c:v>45547</c:v>
                </c:pt>
                <c:pt idx="39">
                  <c:v>45548</c:v>
                </c:pt>
                <c:pt idx="40">
                  <c:v>45549</c:v>
                </c:pt>
                <c:pt idx="41">
                  <c:v>45550</c:v>
                </c:pt>
                <c:pt idx="42">
                  <c:v>45551</c:v>
                </c:pt>
                <c:pt idx="43">
                  <c:v>45552</c:v>
                </c:pt>
                <c:pt idx="44">
                  <c:v>45553</c:v>
                </c:pt>
                <c:pt idx="45">
                  <c:v>45554</c:v>
                </c:pt>
                <c:pt idx="46">
                  <c:v>45555</c:v>
                </c:pt>
                <c:pt idx="47">
                  <c:v>45556</c:v>
                </c:pt>
                <c:pt idx="48">
                  <c:v>45557</c:v>
                </c:pt>
                <c:pt idx="49">
                  <c:v>45558</c:v>
                </c:pt>
                <c:pt idx="50">
                  <c:v>45559</c:v>
                </c:pt>
                <c:pt idx="51">
                  <c:v>45560</c:v>
                </c:pt>
                <c:pt idx="52">
                  <c:v>45561</c:v>
                </c:pt>
                <c:pt idx="53">
                  <c:v>45562</c:v>
                </c:pt>
                <c:pt idx="54">
                  <c:v>45563</c:v>
                </c:pt>
                <c:pt idx="55">
                  <c:v>45564</c:v>
                </c:pt>
                <c:pt idx="56">
                  <c:v>45565</c:v>
                </c:pt>
                <c:pt idx="57">
                  <c:v>45566</c:v>
                </c:pt>
                <c:pt idx="58">
                  <c:v>45567</c:v>
                </c:pt>
                <c:pt idx="59">
                  <c:v>45568</c:v>
                </c:pt>
                <c:pt idx="60">
                  <c:v>45569</c:v>
                </c:pt>
                <c:pt idx="61">
                  <c:v>45570</c:v>
                </c:pt>
                <c:pt idx="62">
                  <c:v>45571</c:v>
                </c:pt>
                <c:pt idx="63">
                  <c:v>45572</c:v>
                </c:pt>
                <c:pt idx="64">
                  <c:v>45573</c:v>
                </c:pt>
                <c:pt idx="65">
                  <c:v>45574</c:v>
                </c:pt>
                <c:pt idx="66">
                  <c:v>45575</c:v>
                </c:pt>
                <c:pt idx="67">
                  <c:v>45576</c:v>
                </c:pt>
                <c:pt idx="68">
                  <c:v>45577</c:v>
                </c:pt>
                <c:pt idx="69">
                  <c:v>45578</c:v>
                </c:pt>
                <c:pt idx="70">
                  <c:v>45579</c:v>
                </c:pt>
                <c:pt idx="71">
                  <c:v>45580</c:v>
                </c:pt>
                <c:pt idx="72">
                  <c:v>45581</c:v>
                </c:pt>
                <c:pt idx="73">
                  <c:v>45582</c:v>
                </c:pt>
                <c:pt idx="74">
                  <c:v>45583</c:v>
                </c:pt>
                <c:pt idx="75">
                  <c:v>45584</c:v>
                </c:pt>
                <c:pt idx="76">
                  <c:v>45585</c:v>
                </c:pt>
                <c:pt idx="77">
                  <c:v>45586</c:v>
                </c:pt>
                <c:pt idx="78">
                  <c:v>45587</c:v>
                </c:pt>
                <c:pt idx="79">
                  <c:v>45588</c:v>
                </c:pt>
                <c:pt idx="80">
                  <c:v>45589</c:v>
                </c:pt>
                <c:pt idx="81">
                  <c:v>45590</c:v>
                </c:pt>
                <c:pt idx="82">
                  <c:v>45591</c:v>
                </c:pt>
                <c:pt idx="83">
                  <c:v>45592</c:v>
                </c:pt>
                <c:pt idx="84">
                  <c:v>45593</c:v>
                </c:pt>
                <c:pt idx="85">
                  <c:v>45594</c:v>
                </c:pt>
                <c:pt idx="86">
                  <c:v>45595</c:v>
                </c:pt>
                <c:pt idx="87">
                  <c:v>45596</c:v>
                </c:pt>
                <c:pt idx="88">
                  <c:v>45597</c:v>
                </c:pt>
                <c:pt idx="89">
                  <c:v>45598</c:v>
                </c:pt>
                <c:pt idx="90">
                  <c:v>45599</c:v>
                </c:pt>
                <c:pt idx="91">
                  <c:v>45600</c:v>
                </c:pt>
                <c:pt idx="92">
                  <c:v>45601</c:v>
                </c:pt>
                <c:pt idx="93">
                  <c:v>45602</c:v>
                </c:pt>
                <c:pt idx="94">
                  <c:v>45603</c:v>
                </c:pt>
                <c:pt idx="95">
                  <c:v>45604</c:v>
                </c:pt>
                <c:pt idx="96">
                  <c:v>45605</c:v>
                </c:pt>
                <c:pt idx="97">
                  <c:v>45606</c:v>
                </c:pt>
                <c:pt idx="98">
                  <c:v>45607</c:v>
                </c:pt>
                <c:pt idx="99">
                  <c:v>45608</c:v>
                </c:pt>
                <c:pt idx="100">
                  <c:v>45609</c:v>
                </c:pt>
                <c:pt idx="101">
                  <c:v>45610</c:v>
                </c:pt>
                <c:pt idx="102">
                  <c:v>45611</c:v>
                </c:pt>
                <c:pt idx="103">
                  <c:v>45612</c:v>
                </c:pt>
                <c:pt idx="104">
                  <c:v>45613</c:v>
                </c:pt>
                <c:pt idx="105">
                  <c:v>45614</c:v>
                </c:pt>
                <c:pt idx="106">
                  <c:v>45615</c:v>
                </c:pt>
                <c:pt idx="107">
                  <c:v>45616</c:v>
                </c:pt>
                <c:pt idx="108">
                  <c:v>45617</c:v>
                </c:pt>
                <c:pt idx="109">
                  <c:v>45618</c:v>
                </c:pt>
                <c:pt idx="110">
                  <c:v>45619</c:v>
                </c:pt>
                <c:pt idx="111">
                  <c:v>45620</c:v>
                </c:pt>
                <c:pt idx="112">
                  <c:v>45621</c:v>
                </c:pt>
                <c:pt idx="113">
                  <c:v>45622</c:v>
                </c:pt>
                <c:pt idx="114">
                  <c:v>45623</c:v>
                </c:pt>
                <c:pt idx="115">
                  <c:v>45624</c:v>
                </c:pt>
                <c:pt idx="116">
                  <c:v>45625</c:v>
                </c:pt>
                <c:pt idx="117">
                  <c:v>45626</c:v>
                </c:pt>
                <c:pt idx="118">
                  <c:v>45627</c:v>
                </c:pt>
                <c:pt idx="119">
                  <c:v>45628</c:v>
                </c:pt>
                <c:pt idx="120">
                  <c:v>45629</c:v>
                </c:pt>
                <c:pt idx="121">
                  <c:v>45630</c:v>
                </c:pt>
                <c:pt idx="122">
                  <c:v>45631</c:v>
                </c:pt>
                <c:pt idx="123">
                  <c:v>45632</c:v>
                </c:pt>
                <c:pt idx="124">
                  <c:v>45633</c:v>
                </c:pt>
                <c:pt idx="125">
                  <c:v>45634</c:v>
                </c:pt>
                <c:pt idx="126">
                  <c:v>45635</c:v>
                </c:pt>
                <c:pt idx="127">
                  <c:v>45636</c:v>
                </c:pt>
                <c:pt idx="128">
                  <c:v>45637</c:v>
                </c:pt>
                <c:pt idx="129">
                  <c:v>45638</c:v>
                </c:pt>
                <c:pt idx="130">
                  <c:v>45639</c:v>
                </c:pt>
                <c:pt idx="131">
                  <c:v>45640</c:v>
                </c:pt>
                <c:pt idx="132">
                  <c:v>45641</c:v>
                </c:pt>
                <c:pt idx="133">
                  <c:v>45642</c:v>
                </c:pt>
                <c:pt idx="134">
                  <c:v>45643</c:v>
                </c:pt>
                <c:pt idx="135">
                  <c:v>45644</c:v>
                </c:pt>
                <c:pt idx="136">
                  <c:v>45645</c:v>
                </c:pt>
                <c:pt idx="137">
                  <c:v>45646</c:v>
                </c:pt>
                <c:pt idx="138">
                  <c:v>45647</c:v>
                </c:pt>
                <c:pt idx="139">
                  <c:v>45648</c:v>
                </c:pt>
                <c:pt idx="140">
                  <c:v>45649</c:v>
                </c:pt>
                <c:pt idx="141">
                  <c:v>45650</c:v>
                </c:pt>
                <c:pt idx="142">
                  <c:v>45651</c:v>
                </c:pt>
                <c:pt idx="143">
                  <c:v>45652</c:v>
                </c:pt>
                <c:pt idx="144">
                  <c:v>45653</c:v>
                </c:pt>
                <c:pt idx="145">
                  <c:v>45654</c:v>
                </c:pt>
                <c:pt idx="146">
                  <c:v>45655</c:v>
                </c:pt>
                <c:pt idx="147">
                  <c:v>45656</c:v>
                </c:pt>
                <c:pt idx="148">
                  <c:v>45657</c:v>
                </c:pt>
                <c:pt idx="149">
                  <c:v>45658</c:v>
                </c:pt>
                <c:pt idx="150">
                  <c:v>45659</c:v>
                </c:pt>
                <c:pt idx="151">
                  <c:v>45660</c:v>
                </c:pt>
                <c:pt idx="152">
                  <c:v>45661</c:v>
                </c:pt>
                <c:pt idx="153">
                  <c:v>45662</c:v>
                </c:pt>
                <c:pt idx="154">
                  <c:v>45663</c:v>
                </c:pt>
                <c:pt idx="155">
                  <c:v>45664</c:v>
                </c:pt>
                <c:pt idx="156">
                  <c:v>45665</c:v>
                </c:pt>
                <c:pt idx="157">
                  <c:v>45666</c:v>
                </c:pt>
                <c:pt idx="158">
                  <c:v>45667</c:v>
                </c:pt>
                <c:pt idx="159">
                  <c:v>45668</c:v>
                </c:pt>
                <c:pt idx="160">
                  <c:v>45669</c:v>
                </c:pt>
                <c:pt idx="161">
                  <c:v>45670</c:v>
                </c:pt>
                <c:pt idx="162">
                  <c:v>45671</c:v>
                </c:pt>
                <c:pt idx="163">
                  <c:v>45672</c:v>
                </c:pt>
                <c:pt idx="164">
                  <c:v>45673</c:v>
                </c:pt>
              </c:numCache>
            </c:numRef>
          </c:cat>
          <c:val>
            <c:numRef>
              <c:f>共通DB!$B$4:$FJ$4</c:f>
              <c:numCache>
                <c:formatCode>General</c:formatCode>
                <c:ptCount val="165"/>
                <c:pt idx="129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9A-4848-A150-0524A7E9F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385609936"/>
        <c:axId val="1226309024"/>
      </c:barChart>
      <c:lineChart>
        <c:grouping val="standard"/>
        <c:varyColors val="0"/>
        <c:ser>
          <c:idx val="3"/>
          <c:order val="3"/>
          <c:tx>
            <c:strRef>
              <c:f>共通DB!$A$5</c:f>
              <c:strCache>
                <c:ptCount val="1"/>
                <c:pt idx="0">
                  <c:v>市中在庫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共通DB!$B$1:$FJ$1</c:f>
              <c:numCache>
                <c:formatCode>m/d/yyyy</c:formatCode>
                <c:ptCount val="165"/>
                <c:pt idx="0">
                  <c:v>45509</c:v>
                </c:pt>
                <c:pt idx="1">
                  <c:v>45510</c:v>
                </c:pt>
                <c:pt idx="2">
                  <c:v>45511</c:v>
                </c:pt>
                <c:pt idx="3">
                  <c:v>45512</c:v>
                </c:pt>
                <c:pt idx="4">
                  <c:v>45513</c:v>
                </c:pt>
                <c:pt idx="5">
                  <c:v>45514</c:v>
                </c:pt>
                <c:pt idx="6">
                  <c:v>45515</c:v>
                </c:pt>
                <c:pt idx="7">
                  <c:v>45516</c:v>
                </c:pt>
                <c:pt idx="8">
                  <c:v>45517</c:v>
                </c:pt>
                <c:pt idx="9">
                  <c:v>45518</c:v>
                </c:pt>
                <c:pt idx="10">
                  <c:v>45519</c:v>
                </c:pt>
                <c:pt idx="11">
                  <c:v>45520</c:v>
                </c:pt>
                <c:pt idx="12">
                  <c:v>45521</c:v>
                </c:pt>
                <c:pt idx="13">
                  <c:v>45522</c:v>
                </c:pt>
                <c:pt idx="14">
                  <c:v>45523</c:v>
                </c:pt>
                <c:pt idx="15">
                  <c:v>45524</c:v>
                </c:pt>
                <c:pt idx="16">
                  <c:v>45525</c:v>
                </c:pt>
                <c:pt idx="17">
                  <c:v>45526</c:v>
                </c:pt>
                <c:pt idx="18">
                  <c:v>45527</c:v>
                </c:pt>
                <c:pt idx="19">
                  <c:v>45528</c:v>
                </c:pt>
                <c:pt idx="20">
                  <c:v>45529</c:v>
                </c:pt>
                <c:pt idx="21">
                  <c:v>45530</c:v>
                </c:pt>
                <c:pt idx="22">
                  <c:v>45531</c:v>
                </c:pt>
                <c:pt idx="23">
                  <c:v>45532</c:v>
                </c:pt>
                <c:pt idx="24">
                  <c:v>45533</c:v>
                </c:pt>
                <c:pt idx="25">
                  <c:v>45534</c:v>
                </c:pt>
                <c:pt idx="26">
                  <c:v>45535</c:v>
                </c:pt>
                <c:pt idx="27">
                  <c:v>45536</c:v>
                </c:pt>
                <c:pt idx="28">
                  <c:v>45537</c:v>
                </c:pt>
                <c:pt idx="29">
                  <c:v>45538</c:v>
                </c:pt>
                <c:pt idx="30">
                  <c:v>45539</c:v>
                </c:pt>
                <c:pt idx="31">
                  <c:v>45540</c:v>
                </c:pt>
                <c:pt idx="32">
                  <c:v>45541</c:v>
                </c:pt>
                <c:pt idx="33">
                  <c:v>45542</c:v>
                </c:pt>
                <c:pt idx="34">
                  <c:v>45543</c:v>
                </c:pt>
                <c:pt idx="35">
                  <c:v>45544</c:v>
                </c:pt>
                <c:pt idx="36">
                  <c:v>45545</c:v>
                </c:pt>
                <c:pt idx="37">
                  <c:v>45546</c:v>
                </c:pt>
                <c:pt idx="38">
                  <c:v>45547</c:v>
                </c:pt>
                <c:pt idx="39">
                  <c:v>45548</c:v>
                </c:pt>
                <c:pt idx="40">
                  <c:v>45549</c:v>
                </c:pt>
                <c:pt idx="41">
                  <c:v>45550</c:v>
                </c:pt>
                <c:pt idx="42">
                  <c:v>45551</c:v>
                </c:pt>
                <c:pt idx="43">
                  <c:v>45552</c:v>
                </c:pt>
                <c:pt idx="44">
                  <c:v>45553</c:v>
                </c:pt>
                <c:pt idx="45">
                  <c:v>45554</c:v>
                </c:pt>
                <c:pt idx="46">
                  <c:v>45555</c:v>
                </c:pt>
                <c:pt idx="47">
                  <c:v>45556</c:v>
                </c:pt>
                <c:pt idx="48">
                  <c:v>45557</c:v>
                </c:pt>
                <c:pt idx="49">
                  <c:v>45558</c:v>
                </c:pt>
                <c:pt idx="50">
                  <c:v>45559</c:v>
                </c:pt>
                <c:pt idx="51">
                  <c:v>45560</c:v>
                </c:pt>
                <c:pt idx="52">
                  <c:v>45561</c:v>
                </c:pt>
                <c:pt idx="53">
                  <c:v>45562</c:v>
                </c:pt>
                <c:pt idx="54">
                  <c:v>45563</c:v>
                </c:pt>
                <c:pt idx="55">
                  <c:v>45564</c:v>
                </c:pt>
                <c:pt idx="56">
                  <c:v>45565</c:v>
                </c:pt>
                <c:pt idx="57">
                  <c:v>45566</c:v>
                </c:pt>
                <c:pt idx="58">
                  <c:v>45567</c:v>
                </c:pt>
                <c:pt idx="59">
                  <c:v>45568</c:v>
                </c:pt>
                <c:pt idx="60">
                  <c:v>45569</c:v>
                </c:pt>
                <c:pt idx="61">
                  <c:v>45570</c:v>
                </c:pt>
                <c:pt idx="62">
                  <c:v>45571</c:v>
                </c:pt>
                <c:pt idx="63">
                  <c:v>45572</c:v>
                </c:pt>
                <c:pt idx="64">
                  <c:v>45573</c:v>
                </c:pt>
                <c:pt idx="65">
                  <c:v>45574</c:v>
                </c:pt>
                <c:pt idx="66">
                  <c:v>45575</c:v>
                </c:pt>
                <c:pt idx="67">
                  <c:v>45576</c:v>
                </c:pt>
                <c:pt idx="68">
                  <c:v>45577</c:v>
                </c:pt>
                <c:pt idx="69">
                  <c:v>45578</c:v>
                </c:pt>
                <c:pt idx="70">
                  <c:v>45579</c:v>
                </c:pt>
                <c:pt idx="71">
                  <c:v>45580</c:v>
                </c:pt>
                <c:pt idx="72">
                  <c:v>45581</c:v>
                </c:pt>
                <c:pt idx="73">
                  <c:v>45582</c:v>
                </c:pt>
                <c:pt idx="74">
                  <c:v>45583</c:v>
                </c:pt>
                <c:pt idx="75">
                  <c:v>45584</c:v>
                </c:pt>
                <c:pt idx="76">
                  <c:v>45585</c:v>
                </c:pt>
                <c:pt idx="77">
                  <c:v>45586</c:v>
                </c:pt>
                <c:pt idx="78">
                  <c:v>45587</c:v>
                </c:pt>
                <c:pt idx="79">
                  <c:v>45588</c:v>
                </c:pt>
                <c:pt idx="80">
                  <c:v>45589</c:v>
                </c:pt>
                <c:pt idx="81">
                  <c:v>45590</c:v>
                </c:pt>
                <c:pt idx="82">
                  <c:v>45591</c:v>
                </c:pt>
                <c:pt idx="83">
                  <c:v>45592</c:v>
                </c:pt>
                <c:pt idx="84">
                  <c:v>45593</c:v>
                </c:pt>
                <c:pt idx="85">
                  <c:v>45594</c:v>
                </c:pt>
                <c:pt idx="86">
                  <c:v>45595</c:v>
                </c:pt>
                <c:pt idx="87">
                  <c:v>45596</c:v>
                </c:pt>
                <c:pt idx="88">
                  <c:v>45597</c:v>
                </c:pt>
                <c:pt idx="89">
                  <c:v>45598</c:v>
                </c:pt>
                <c:pt idx="90">
                  <c:v>45599</c:v>
                </c:pt>
                <c:pt idx="91">
                  <c:v>45600</c:v>
                </c:pt>
                <c:pt idx="92">
                  <c:v>45601</c:v>
                </c:pt>
                <c:pt idx="93">
                  <c:v>45602</c:v>
                </c:pt>
                <c:pt idx="94">
                  <c:v>45603</c:v>
                </c:pt>
                <c:pt idx="95">
                  <c:v>45604</c:v>
                </c:pt>
                <c:pt idx="96">
                  <c:v>45605</c:v>
                </c:pt>
                <c:pt idx="97">
                  <c:v>45606</c:v>
                </c:pt>
                <c:pt idx="98">
                  <c:v>45607</c:v>
                </c:pt>
                <c:pt idx="99">
                  <c:v>45608</c:v>
                </c:pt>
                <c:pt idx="100">
                  <c:v>45609</c:v>
                </c:pt>
                <c:pt idx="101">
                  <c:v>45610</c:v>
                </c:pt>
                <c:pt idx="102">
                  <c:v>45611</c:v>
                </c:pt>
                <c:pt idx="103">
                  <c:v>45612</c:v>
                </c:pt>
                <c:pt idx="104">
                  <c:v>45613</c:v>
                </c:pt>
                <c:pt idx="105">
                  <c:v>45614</c:v>
                </c:pt>
                <c:pt idx="106">
                  <c:v>45615</c:v>
                </c:pt>
                <c:pt idx="107">
                  <c:v>45616</c:v>
                </c:pt>
                <c:pt idx="108">
                  <c:v>45617</c:v>
                </c:pt>
                <c:pt idx="109">
                  <c:v>45618</c:v>
                </c:pt>
                <c:pt idx="110">
                  <c:v>45619</c:v>
                </c:pt>
                <c:pt idx="111">
                  <c:v>45620</c:v>
                </c:pt>
                <c:pt idx="112">
                  <c:v>45621</c:v>
                </c:pt>
                <c:pt idx="113">
                  <c:v>45622</c:v>
                </c:pt>
                <c:pt idx="114">
                  <c:v>45623</c:v>
                </c:pt>
                <c:pt idx="115">
                  <c:v>45624</c:v>
                </c:pt>
                <c:pt idx="116">
                  <c:v>45625</c:v>
                </c:pt>
                <c:pt idx="117">
                  <c:v>45626</c:v>
                </c:pt>
                <c:pt idx="118">
                  <c:v>45627</c:v>
                </c:pt>
                <c:pt idx="119">
                  <c:v>45628</c:v>
                </c:pt>
                <c:pt idx="120">
                  <c:v>45629</c:v>
                </c:pt>
                <c:pt idx="121">
                  <c:v>45630</c:v>
                </c:pt>
                <c:pt idx="122">
                  <c:v>45631</c:v>
                </c:pt>
                <c:pt idx="123">
                  <c:v>45632</c:v>
                </c:pt>
                <c:pt idx="124">
                  <c:v>45633</c:v>
                </c:pt>
                <c:pt idx="125">
                  <c:v>45634</c:v>
                </c:pt>
                <c:pt idx="126">
                  <c:v>45635</c:v>
                </c:pt>
                <c:pt idx="127">
                  <c:v>45636</c:v>
                </c:pt>
                <c:pt idx="128">
                  <c:v>45637</c:v>
                </c:pt>
                <c:pt idx="129">
                  <c:v>45638</c:v>
                </c:pt>
                <c:pt idx="130">
                  <c:v>45639</c:v>
                </c:pt>
                <c:pt idx="131">
                  <c:v>45640</c:v>
                </c:pt>
                <c:pt idx="132">
                  <c:v>45641</c:v>
                </c:pt>
                <c:pt idx="133">
                  <c:v>45642</c:v>
                </c:pt>
                <c:pt idx="134">
                  <c:v>45643</c:v>
                </c:pt>
                <c:pt idx="135">
                  <c:v>45644</c:v>
                </c:pt>
                <c:pt idx="136">
                  <c:v>45645</c:v>
                </c:pt>
                <c:pt idx="137">
                  <c:v>45646</c:v>
                </c:pt>
                <c:pt idx="138">
                  <c:v>45647</c:v>
                </c:pt>
                <c:pt idx="139">
                  <c:v>45648</c:v>
                </c:pt>
                <c:pt idx="140">
                  <c:v>45649</c:v>
                </c:pt>
                <c:pt idx="141">
                  <c:v>45650</c:v>
                </c:pt>
                <c:pt idx="142">
                  <c:v>45651</c:v>
                </c:pt>
                <c:pt idx="143">
                  <c:v>45652</c:v>
                </c:pt>
                <c:pt idx="144">
                  <c:v>45653</c:v>
                </c:pt>
                <c:pt idx="145">
                  <c:v>45654</c:v>
                </c:pt>
                <c:pt idx="146">
                  <c:v>45655</c:v>
                </c:pt>
                <c:pt idx="147">
                  <c:v>45656</c:v>
                </c:pt>
                <c:pt idx="148">
                  <c:v>45657</c:v>
                </c:pt>
                <c:pt idx="149">
                  <c:v>45658</c:v>
                </c:pt>
                <c:pt idx="150">
                  <c:v>45659</c:v>
                </c:pt>
                <c:pt idx="151">
                  <c:v>45660</c:v>
                </c:pt>
                <c:pt idx="152">
                  <c:v>45661</c:v>
                </c:pt>
                <c:pt idx="153">
                  <c:v>45662</c:v>
                </c:pt>
                <c:pt idx="154">
                  <c:v>45663</c:v>
                </c:pt>
                <c:pt idx="155">
                  <c:v>45664</c:v>
                </c:pt>
                <c:pt idx="156">
                  <c:v>45665</c:v>
                </c:pt>
                <c:pt idx="157">
                  <c:v>45666</c:v>
                </c:pt>
                <c:pt idx="158">
                  <c:v>45667</c:v>
                </c:pt>
                <c:pt idx="159">
                  <c:v>45668</c:v>
                </c:pt>
                <c:pt idx="160">
                  <c:v>45669</c:v>
                </c:pt>
                <c:pt idx="161">
                  <c:v>45670</c:v>
                </c:pt>
                <c:pt idx="162">
                  <c:v>45671</c:v>
                </c:pt>
                <c:pt idx="163">
                  <c:v>45672</c:v>
                </c:pt>
                <c:pt idx="164">
                  <c:v>45673</c:v>
                </c:pt>
              </c:numCache>
            </c:numRef>
          </c:cat>
          <c:val>
            <c:numRef>
              <c:f>共通DB!$B$5:$FJ$5</c:f>
              <c:numCache>
                <c:formatCode>General</c:formatCode>
                <c:ptCount val="165"/>
                <c:pt idx="0">
                  <c:v>3992</c:v>
                </c:pt>
                <c:pt idx="1">
                  <c:v>3979</c:v>
                </c:pt>
                <c:pt idx="2">
                  <c:v>3965</c:v>
                </c:pt>
                <c:pt idx="3">
                  <c:v>3941</c:v>
                </c:pt>
                <c:pt idx="4">
                  <c:v>3909</c:v>
                </c:pt>
                <c:pt idx="5">
                  <c:v>3850</c:v>
                </c:pt>
                <c:pt idx="6">
                  <c:v>3814</c:v>
                </c:pt>
                <c:pt idx="7">
                  <c:v>3771</c:v>
                </c:pt>
                <c:pt idx="8">
                  <c:v>3732</c:v>
                </c:pt>
                <c:pt idx="9">
                  <c:v>3707</c:v>
                </c:pt>
                <c:pt idx="10">
                  <c:v>3662</c:v>
                </c:pt>
                <c:pt idx="11">
                  <c:v>3647</c:v>
                </c:pt>
                <c:pt idx="12">
                  <c:v>3611</c:v>
                </c:pt>
                <c:pt idx="13">
                  <c:v>3581</c:v>
                </c:pt>
                <c:pt idx="14">
                  <c:v>3844</c:v>
                </c:pt>
                <c:pt idx="15">
                  <c:v>3971</c:v>
                </c:pt>
                <c:pt idx="16">
                  <c:v>4005</c:v>
                </c:pt>
                <c:pt idx="17">
                  <c:v>3998</c:v>
                </c:pt>
                <c:pt idx="18">
                  <c:v>4049</c:v>
                </c:pt>
                <c:pt idx="19">
                  <c:v>4017</c:v>
                </c:pt>
                <c:pt idx="20">
                  <c:v>3974</c:v>
                </c:pt>
                <c:pt idx="21">
                  <c:v>4027</c:v>
                </c:pt>
                <c:pt idx="22">
                  <c:v>4062</c:v>
                </c:pt>
                <c:pt idx="23">
                  <c:v>4036</c:v>
                </c:pt>
                <c:pt idx="24">
                  <c:v>4020</c:v>
                </c:pt>
                <c:pt idx="25">
                  <c:v>4102</c:v>
                </c:pt>
                <c:pt idx="26">
                  <c:v>3997</c:v>
                </c:pt>
                <c:pt idx="27">
                  <c:v>3952</c:v>
                </c:pt>
                <c:pt idx="28">
                  <c:v>3924</c:v>
                </c:pt>
                <c:pt idx="29">
                  <c:v>3893</c:v>
                </c:pt>
                <c:pt idx="30">
                  <c:v>3880</c:v>
                </c:pt>
                <c:pt idx="31">
                  <c:v>3856</c:v>
                </c:pt>
                <c:pt idx="32">
                  <c:v>3865</c:v>
                </c:pt>
                <c:pt idx="33">
                  <c:v>3825</c:v>
                </c:pt>
                <c:pt idx="34">
                  <c:v>3792</c:v>
                </c:pt>
                <c:pt idx="35">
                  <c:v>3779</c:v>
                </c:pt>
                <c:pt idx="36">
                  <c:v>3824</c:v>
                </c:pt>
                <c:pt idx="37">
                  <c:v>3794</c:v>
                </c:pt>
                <c:pt idx="38">
                  <c:v>3760</c:v>
                </c:pt>
                <c:pt idx="39">
                  <c:v>3732</c:v>
                </c:pt>
                <c:pt idx="40">
                  <c:v>3699</c:v>
                </c:pt>
                <c:pt idx="41">
                  <c:v>3637</c:v>
                </c:pt>
                <c:pt idx="42">
                  <c:v>3598</c:v>
                </c:pt>
                <c:pt idx="43">
                  <c:v>3575</c:v>
                </c:pt>
                <c:pt idx="44">
                  <c:v>3558</c:v>
                </c:pt>
                <c:pt idx="45">
                  <c:v>3541</c:v>
                </c:pt>
                <c:pt idx="46">
                  <c:v>3503</c:v>
                </c:pt>
                <c:pt idx="47">
                  <c:v>3469</c:v>
                </c:pt>
                <c:pt idx="48">
                  <c:v>3431</c:v>
                </c:pt>
                <c:pt idx="49">
                  <c:v>3394</c:v>
                </c:pt>
                <c:pt idx="50">
                  <c:v>3360</c:v>
                </c:pt>
                <c:pt idx="51">
                  <c:v>3420</c:v>
                </c:pt>
                <c:pt idx="52">
                  <c:v>3750</c:v>
                </c:pt>
                <c:pt idx="53">
                  <c:v>3737</c:v>
                </c:pt>
                <c:pt idx="54">
                  <c:v>3709</c:v>
                </c:pt>
                <c:pt idx="55">
                  <c:v>3665</c:v>
                </c:pt>
                <c:pt idx="56">
                  <c:v>3568</c:v>
                </c:pt>
                <c:pt idx="57">
                  <c:v>3517</c:v>
                </c:pt>
                <c:pt idx="58">
                  <c:v>3515</c:v>
                </c:pt>
                <c:pt idx="59">
                  <c:v>3487</c:v>
                </c:pt>
                <c:pt idx="60">
                  <c:v>3547</c:v>
                </c:pt>
                <c:pt idx="61">
                  <c:v>3478</c:v>
                </c:pt>
                <c:pt idx="62">
                  <c:v>3416</c:v>
                </c:pt>
                <c:pt idx="63">
                  <c:v>3392</c:v>
                </c:pt>
                <c:pt idx="64">
                  <c:v>3394</c:v>
                </c:pt>
                <c:pt idx="65">
                  <c:v>3341</c:v>
                </c:pt>
                <c:pt idx="66">
                  <c:v>3352</c:v>
                </c:pt>
                <c:pt idx="67">
                  <c:v>3583</c:v>
                </c:pt>
                <c:pt idx="68">
                  <c:v>3550</c:v>
                </c:pt>
                <c:pt idx="69">
                  <c:v>3499</c:v>
                </c:pt>
                <c:pt idx="70">
                  <c:v>3443</c:v>
                </c:pt>
                <c:pt idx="71">
                  <c:v>3410</c:v>
                </c:pt>
                <c:pt idx="72">
                  <c:v>3440</c:v>
                </c:pt>
                <c:pt idx="73">
                  <c:v>3403</c:v>
                </c:pt>
                <c:pt idx="74">
                  <c:v>3344</c:v>
                </c:pt>
                <c:pt idx="75">
                  <c:v>3289</c:v>
                </c:pt>
                <c:pt idx="76">
                  <c:v>3245</c:v>
                </c:pt>
                <c:pt idx="77">
                  <c:v>3319</c:v>
                </c:pt>
                <c:pt idx="78">
                  <c:v>3287</c:v>
                </c:pt>
                <c:pt idx="79">
                  <c:v>3211</c:v>
                </c:pt>
                <c:pt idx="80">
                  <c:v>3190</c:v>
                </c:pt>
                <c:pt idx="81">
                  <c:v>3161</c:v>
                </c:pt>
                <c:pt idx="82">
                  <c:v>3074</c:v>
                </c:pt>
                <c:pt idx="83">
                  <c:v>2987</c:v>
                </c:pt>
                <c:pt idx="84">
                  <c:v>2922</c:v>
                </c:pt>
                <c:pt idx="85">
                  <c:v>2858</c:v>
                </c:pt>
                <c:pt idx="86">
                  <c:v>3424</c:v>
                </c:pt>
                <c:pt idx="87">
                  <c:v>3601</c:v>
                </c:pt>
                <c:pt idx="88">
                  <c:v>3687</c:v>
                </c:pt>
                <c:pt idx="89">
                  <c:v>3630</c:v>
                </c:pt>
                <c:pt idx="90">
                  <c:v>3570</c:v>
                </c:pt>
                <c:pt idx="91">
                  <c:v>3507</c:v>
                </c:pt>
                <c:pt idx="92">
                  <c:v>3559</c:v>
                </c:pt>
                <c:pt idx="93">
                  <c:v>3515</c:v>
                </c:pt>
                <c:pt idx="94">
                  <c:v>3511</c:v>
                </c:pt>
                <c:pt idx="95">
                  <c:v>3581</c:v>
                </c:pt>
                <c:pt idx="96">
                  <c:v>3509</c:v>
                </c:pt>
                <c:pt idx="97">
                  <c:v>3444</c:v>
                </c:pt>
                <c:pt idx="98">
                  <c:v>3601</c:v>
                </c:pt>
                <c:pt idx="99">
                  <c:v>3906</c:v>
                </c:pt>
                <c:pt idx="100">
                  <c:v>3930</c:v>
                </c:pt>
                <c:pt idx="101">
                  <c:v>3950</c:v>
                </c:pt>
                <c:pt idx="102">
                  <c:v>3961</c:v>
                </c:pt>
                <c:pt idx="103">
                  <c:v>3911</c:v>
                </c:pt>
                <c:pt idx="104">
                  <c:v>3859</c:v>
                </c:pt>
                <c:pt idx="105">
                  <c:v>3805</c:v>
                </c:pt>
                <c:pt idx="106">
                  <c:v>3752</c:v>
                </c:pt>
                <c:pt idx="107">
                  <c:v>4111</c:v>
                </c:pt>
                <c:pt idx="108">
                  <c:v>4240</c:v>
                </c:pt>
                <c:pt idx="109">
                  <c:v>4422</c:v>
                </c:pt>
                <c:pt idx="110">
                  <c:v>4359</c:v>
                </c:pt>
                <c:pt idx="111">
                  <c:v>4319</c:v>
                </c:pt>
                <c:pt idx="112">
                  <c:v>4412</c:v>
                </c:pt>
                <c:pt idx="113">
                  <c:v>4453</c:v>
                </c:pt>
                <c:pt idx="114">
                  <c:v>4434</c:v>
                </c:pt>
                <c:pt idx="115">
                  <c:v>4418</c:v>
                </c:pt>
                <c:pt idx="116">
                  <c:v>4494</c:v>
                </c:pt>
                <c:pt idx="117">
                  <c:v>4391</c:v>
                </c:pt>
                <c:pt idx="118">
                  <c:v>4343</c:v>
                </c:pt>
                <c:pt idx="119">
                  <c:v>4438</c:v>
                </c:pt>
                <c:pt idx="120">
                  <c:v>4445</c:v>
                </c:pt>
                <c:pt idx="121">
                  <c:v>4607</c:v>
                </c:pt>
                <c:pt idx="122">
                  <c:v>4570</c:v>
                </c:pt>
                <c:pt idx="123">
                  <c:v>4683</c:v>
                </c:pt>
                <c:pt idx="124">
                  <c:v>4617</c:v>
                </c:pt>
                <c:pt idx="125">
                  <c:v>4546</c:v>
                </c:pt>
                <c:pt idx="126">
                  <c:v>4489</c:v>
                </c:pt>
                <c:pt idx="127">
                  <c:v>4448</c:v>
                </c:pt>
                <c:pt idx="128">
                  <c:v>4518</c:v>
                </c:pt>
                <c:pt idx="129">
                  <c:v>4416</c:v>
                </c:pt>
                <c:pt idx="130">
                  <c:v>4338</c:v>
                </c:pt>
                <c:pt idx="131">
                  <c:v>4281</c:v>
                </c:pt>
                <c:pt idx="132">
                  <c:v>4219</c:v>
                </c:pt>
                <c:pt idx="133">
                  <c:v>4254</c:v>
                </c:pt>
                <c:pt idx="134">
                  <c:v>4220</c:v>
                </c:pt>
                <c:pt idx="135">
                  <c:v>4144</c:v>
                </c:pt>
                <c:pt idx="136">
                  <c:v>4096</c:v>
                </c:pt>
                <c:pt idx="137">
                  <c:v>4058</c:v>
                </c:pt>
                <c:pt idx="138">
                  <c:v>3970</c:v>
                </c:pt>
                <c:pt idx="139">
                  <c:v>3902</c:v>
                </c:pt>
                <c:pt idx="140">
                  <c:v>3860</c:v>
                </c:pt>
                <c:pt idx="141">
                  <c:v>3810</c:v>
                </c:pt>
                <c:pt idx="142">
                  <c:v>4082</c:v>
                </c:pt>
                <c:pt idx="143">
                  <c:v>4356</c:v>
                </c:pt>
                <c:pt idx="144">
                  <c:v>4325</c:v>
                </c:pt>
                <c:pt idx="145">
                  <c:v>4245</c:v>
                </c:pt>
                <c:pt idx="146">
                  <c:v>4154</c:v>
                </c:pt>
                <c:pt idx="147">
                  <c:v>4096</c:v>
                </c:pt>
                <c:pt idx="148">
                  <c:v>4042</c:v>
                </c:pt>
                <c:pt idx="149">
                  <c:v>4006</c:v>
                </c:pt>
                <c:pt idx="150">
                  <c:v>3950</c:v>
                </c:pt>
                <c:pt idx="151">
                  <c:v>3886</c:v>
                </c:pt>
                <c:pt idx="152">
                  <c:v>3814</c:v>
                </c:pt>
                <c:pt idx="153">
                  <c:v>3733</c:v>
                </c:pt>
                <c:pt idx="154">
                  <c:v>3680</c:v>
                </c:pt>
                <c:pt idx="155">
                  <c:v>3683</c:v>
                </c:pt>
                <c:pt idx="156">
                  <c:v>3721</c:v>
                </c:pt>
                <c:pt idx="157">
                  <c:v>3848</c:v>
                </c:pt>
                <c:pt idx="158">
                  <c:v>4119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9A-4848-A150-0524A7E9F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730880"/>
        <c:axId val="1460699968"/>
      </c:lineChart>
      <c:catAx>
        <c:axId val="13856099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6309024"/>
        <c:crosses val="autoZero"/>
        <c:auto val="0"/>
        <c:lblAlgn val="ctr"/>
        <c:lblOffset val="100"/>
        <c:noMultiLvlLbl val="0"/>
      </c:catAx>
      <c:valAx>
        <c:axId val="122630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5609936"/>
        <c:crosses val="autoZero"/>
        <c:crossBetween val="between"/>
      </c:valAx>
      <c:valAx>
        <c:axId val="1460699968"/>
        <c:scaling>
          <c:orientation val="minMax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730880"/>
        <c:crosses val="max"/>
        <c:crossBetween val="between"/>
      </c:valAx>
      <c:dateAx>
        <c:axId val="14657308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4606999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0092362833816045E-2"/>
          <c:y val="1.8212767569443872E-2"/>
          <c:w val="0.11516020383377186"/>
          <c:h val="0.194098983426037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983402794872011E-2"/>
          <c:y val="1.3034770350349514E-2"/>
          <c:w val="0.89732051053523576"/>
          <c:h val="0.853597039758899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'共通DB (2)'!$A$2</c:f>
              <c:strCache>
                <c:ptCount val="1"/>
                <c:pt idx="0">
                  <c:v>Web書店</c:v>
                </c:pt>
              </c:strCache>
            </c:strRef>
          </c:tx>
          <c:spPr>
            <a:solidFill>
              <a:srgbClr val="53A5D7"/>
            </a:solidFill>
            <a:ln>
              <a:noFill/>
            </a:ln>
            <a:effectLst/>
          </c:spPr>
          <c:invertIfNegative val="0"/>
          <c:cat>
            <c:numRef>
              <c:f>'共通DB (2)'!$B$1:$BV$1</c:f>
              <c:numCache>
                <c:formatCode>m/d/yyyy</c:formatCode>
                <c:ptCount val="73"/>
                <c:pt idx="0">
                  <c:v>45597</c:v>
                </c:pt>
                <c:pt idx="1">
                  <c:v>45598</c:v>
                </c:pt>
                <c:pt idx="2">
                  <c:v>45599</c:v>
                </c:pt>
                <c:pt idx="3">
                  <c:v>45600</c:v>
                </c:pt>
                <c:pt idx="4">
                  <c:v>45601</c:v>
                </c:pt>
                <c:pt idx="5">
                  <c:v>45602</c:v>
                </c:pt>
                <c:pt idx="6">
                  <c:v>45603</c:v>
                </c:pt>
                <c:pt idx="7">
                  <c:v>45604</c:v>
                </c:pt>
                <c:pt idx="8">
                  <c:v>45605</c:v>
                </c:pt>
                <c:pt idx="9">
                  <c:v>45606</c:v>
                </c:pt>
                <c:pt idx="10">
                  <c:v>45607</c:v>
                </c:pt>
                <c:pt idx="11">
                  <c:v>45608</c:v>
                </c:pt>
                <c:pt idx="12">
                  <c:v>45609</c:v>
                </c:pt>
                <c:pt idx="13">
                  <c:v>45610</c:v>
                </c:pt>
                <c:pt idx="14">
                  <c:v>45611</c:v>
                </c:pt>
                <c:pt idx="15">
                  <c:v>45612</c:v>
                </c:pt>
                <c:pt idx="16">
                  <c:v>45613</c:v>
                </c:pt>
                <c:pt idx="17">
                  <c:v>45614</c:v>
                </c:pt>
                <c:pt idx="18">
                  <c:v>45615</c:v>
                </c:pt>
                <c:pt idx="19">
                  <c:v>45616</c:v>
                </c:pt>
                <c:pt idx="20">
                  <c:v>45617</c:v>
                </c:pt>
                <c:pt idx="21">
                  <c:v>45618</c:v>
                </c:pt>
                <c:pt idx="22">
                  <c:v>45619</c:v>
                </c:pt>
                <c:pt idx="23">
                  <c:v>45620</c:v>
                </c:pt>
                <c:pt idx="24">
                  <c:v>45621</c:v>
                </c:pt>
                <c:pt idx="25">
                  <c:v>45622</c:v>
                </c:pt>
                <c:pt idx="26">
                  <c:v>45623</c:v>
                </c:pt>
                <c:pt idx="27">
                  <c:v>45624</c:v>
                </c:pt>
                <c:pt idx="28">
                  <c:v>45625</c:v>
                </c:pt>
                <c:pt idx="29">
                  <c:v>45626</c:v>
                </c:pt>
                <c:pt idx="30">
                  <c:v>45627</c:v>
                </c:pt>
                <c:pt idx="31">
                  <c:v>45628</c:v>
                </c:pt>
                <c:pt idx="32">
                  <c:v>45629</c:v>
                </c:pt>
                <c:pt idx="33">
                  <c:v>45630</c:v>
                </c:pt>
                <c:pt idx="34">
                  <c:v>45631</c:v>
                </c:pt>
                <c:pt idx="35">
                  <c:v>45632</c:v>
                </c:pt>
                <c:pt idx="36">
                  <c:v>45633</c:v>
                </c:pt>
                <c:pt idx="37">
                  <c:v>45634</c:v>
                </c:pt>
                <c:pt idx="38">
                  <c:v>45635</c:v>
                </c:pt>
                <c:pt idx="39">
                  <c:v>45636</c:v>
                </c:pt>
                <c:pt idx="40">
                  <c:v>45637</c:v>
                </c:pt>
                <c:pt idx="41">
                  <c:v>45638</c:v>
                </c:pt>
                <c:pt idx="42">
                  <c:v>45639</c:v>
                </c:pt>
                <c:pt idx="43">
                  <c:v>45640</c:v>
                </c:pt>
                <c:pt idx="44">
                  <c:v>45641</c:v>
                </c:pt>
                <c:pt idx="45">
                  <c:v>45642</c:v>
                </c:pt>
                <c:pt idx="46">
                  <c:v>45643</c:v>
                </c:pt>
                <c:pt idx="47">
                  <c:v>45644</c:v>
                </c:pt>
                <c:pt idx="48">
                  <c:v>45645</c:v>
                </c:pt>
                <c:pt idx="49">
                  <c:v>45646</c:v>
                </c:pt>
                <c:pt idx="50">
                  <c:v>45647</c:v>
                </c:pt>
                <c:pt idx="51">
                  <c:v>45648</c:v>
                </c:pt>
                <c:pt idx="52">
                  <c:v>45649</c:v>
                </c:pt>
                <c:pt idx="53">
                  <c:v>45650</c:v>
                </c:pt>
                <c:pt idx="54">
                  <c:v>45651</c:v>
                </c:pt>
                <c:pt idx="55">
                  <c:v>45652</c:v>
                </c:pt>
                <c:pt idx="56">
                  <c:v>45653</c:v>
                </c:pt>
                <c:pt idx="57">
                  <c:v>45654</c:v>
                </c:pt>
                <c:pt idx="58">
                  <c:v>45655</c:v>
                </c:pt>
                <c:pt idx="59">
                  <c:v>45656</c:v>
                </c:pt>
                <c:pt idx="60">
                  <c:v>45657</c:v>
                </c:pt>
                <c:pt idx="61">
                  <c:v>45658</c:v>
                </c:pt>
                <c:pt idx="62">
                  <c:v>45659</c:v>
                </c:pt>
                <c:pt idx="63">
                  <c:v>45660</c:v>
                </c:pt>
                <c:pt idx="64">
                  <c:v>45661</c:v>
                </c:pt>
                <c:pt idx="65">
                  <c:v>45662</c:v>
                </c:pt>
                <c:pt idx="66">
                  <c:v>45663</c:v>
                </c:pt>
                <c:pt idx="67">
                  <c:v>45664</c:v>
                </c:pt>
                <c:pt idx="68">
                  <c:v>45665</c:v>
                </c:pt>
                <c:pt idx="69">
                  <c:v>45666</c:v>
                </c:pt>
                <c:pt idx="70">
                  <c:v>45667</c:v>
                </c:pt>
                <c:pt idx="71">
                  <c:v>45668</c:v>
                </c:pt>
                <c:pt idx="72">
                  <c:v>45669</c:v>
                </c:pt>
              </c:numCache>
            </c:numRef>
          </c:cat>
          <c:val>
            <c:numRef>
              <c:f>'共通DB (2)'!$B$2:$BV$2</c:f>
              <c:numCache>
                <c:formatCode>General</c:formatCode>
                <c:ptCount val="73"/>
                <c:pt idx="0">
                  <c:v>33</c:v>
                </c:pt>
                <c:pt idx="1">
                  <c:v>75</c:v>
                </c:pt>
                <c:pt idx="2">
                  <c:v>74</c:v>
                </c:pt>
                <c:pt idx="3">
                  <c:v>81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42</c:v>
                </c:pt>
                <c:pt idx="8">
                  <c:v>57</c:v>
                </c:pt>
                <c:pt idx="9">
                  <c:v>64</c:v>
                </c:pt>
                <c:pt idx="10">
                  <c:v>53</c:v>
                </c:pt>
                <c:pt idx="11">
                  <c:v>38</c:v>
                </c:pt>
                <c:pt idx="12">
                  <c:v>32</c:v>
                </c:pt>
                <c:pt idx="13">
                  <c:v>42</c:v>
                </c:pt>
                <c:pt idx="14">
                  <c:v>29</c:v>
                </c:pt>
                <c:pt idx="15">
                  <c:v>56</c:v>
                </c:pt>
                <c:pt idx="16">
                  <c:v>89</c:v>
                </c:pt>
                <c:pt idx="17">
                  <c:v>44</c:v>
                </c:pt>
                <c:pt idx="18">
                  <c:v>29</c:v>
                </c:pt>
                <c:pt idx="19">
                  <c:v>33</c:v>
                </c:pt>
                <c:pt idx="20">
                  <c:v>49</c:v>
                </c:pt>
                <c:pt idx="21">
                  <c:v>42</c:v>
                </c:pt>
                <c:pt idx="22">
                  <c:v>70</c:v>
                </c:pt>
                <c:pt idx="23">
                  <c:v>78</c:v>
                </c:pt>
                <c:pt idx="24">
                  <c:v>46</c:v>
                </c:pt>
                <c:pt idx="25">
                  <c:v>38</c:v>
                </c:pt>
                <c:pt idx="26">
                  <c:v>47</c:v>
                </c:pt>
                <c:pt idx="27">
                  <c:v>37</c:v>
                </c:pt>
                <c:pt idx="28">
                  <c:v>46</c:v>
                </c:pt>
                <c:pt idx="29">
                  <c:v>83</c:v>
                </c:pt>
                <c:pt idx="30">
                  <c:v>57</c:v>
                </c:pt>
                <c:pt idx="31">
                  <c:v>58</c:v>
                </c:pt>
                <c:pt idx="32">
                  <c:v>62</c:v>
                </c:pt>
                <c:pt idx="33">
                  <c:v>65</c:v>
                </c:pt>
                <c:pt idx="34">
                  <c:v>93</c:v>
                </c:pt>
                <c:pt idx="35">
                  <c:v>105</c:v>
                </c:pt>
                <c:pt idx="36">
                  <c:v>199</c:v>
                </c:pt>
                <c:pt idx="37">
                  <c:v>189</c:v>
                </c:pt>
                <c:pt idx="38">
                  <c:v>91</c:v>
                </c:pt>
                <c:pt idx="39">
                  <c:v>129</c:v>
                </c:pt>
                <c:pt idx="40">
                  <c:v>146</c:v>
                </c:pt>
                <c:pt idx="41">
                  <c:v>145</c:v>
                </c:pt>
                <c:pt idx="42">
                  <c:v>120</c:v>
                </c:pt>
                <c:pt idx="43">
                  <c:v>239</c:v>
                </c:pt>
                <c:pt idx="44">
                  <c:v>269</c:v>
                </c:pt>
                <c:pt idx="45">
                  <c:v>170</c:v>
                </c:pt>
                <c:pt idx="46">
                  <c:v>195</c:v>
                </c:pt>
                <c:pt idx="47">
                  <c:v>239</c:v>
                </c:pt>
                <c:pt idx="48">
                  <c:v>260</c:v>
                </c:pt>
                <c:pt idx="49">
                  <c:v>358</c:v>
                </c:pt>
                <c:pt idx="50">
                  <c:v>495</c:v>
                </c:pt>
                <c:pt idx="51">
                  <c:v>479</c:v>
                </c:pt>
                <c:pt idx="52">
                  <c:v>367</c:v>
                </c:pt>
                <c:pt idx="53">
                  <c:v>425</c:v>
                </c:pt>
                <c:pt idx="54">
                  <c:v>229</c:v>
                </c:pt>
                <c:pt idx="55">
                  <c:v>213</c:v>
                </c:pt>
                <c:pt idx="56">
                  <c:v>186</c:v>
                </c:pt>
                <c:pt idx="57">
                  <c:v>229</c:v>
                </c:pt>
                <c:pt idx="58">
                  <c:v>227</c:v>
                </c:pt>
                <c:pt idx="59">
                  <c:v>237</c:v>
                </c:pt>
                <c:pt idx="60">
                  <c:v>166</c:v>
                </c:pt>
                <c:pt idx="61">
                  <c:v>139</c:v>
                </c:pt>
                <c:pt idx="62">
                  <c:v>211</c:v>
                </c:pt>
                <c:pt idx="63">
                  <c:v>174</c:v>
                </c:pt>
                <c:pt idx="64">
                  <c:v>163</c:v>
                </c:pt>
                <c:pt idx="65">
                  <c:v>166</c:v>
                </c:pt>
                <c:pt idx="66">
                  <c:v>93</c:v>
                </c:pt>
                <c:pt idx="67">
                  <c:v>71</c:v>
                </c:pt>
                <c:pt idx="68">
                  <c:v>4</c:v>
                </c:pt>
                <c:pt idx="69">
                  <c:v>0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7-45CA-8F54-C8FB875DF48D}"/>
            </c:ext>
          </c:extLst>
        </c:ser>
        <c:ser>
          <c:idx val="1"/>
          <c:order val="1"/>
          <c:tx>
            <c:strRef>
              <c:f>'共通DB (2)'!$A$3</c:f>
              <c:strCache>
                <c:ptCount val="1"/>
                <c:pt idx="0">
                  <c:v>リアル書店</c:v>
                </c:pt>
              </c:strCache>
            </c:strRef>
          </c:tx>
          <c:spPr>
            <a:solidFill>
              <a:srgbClr val="B9DF41"/>
            </a:solidFill>
            <a:ln>
              <a:noFill/>
            </a:ln>
            <a:effectLst/>
          </c:spPr>
          <c:invertIfNegative val="0"/>
          <c:cat>
            <c:numRef>
              <c:f>'共通DB (2)'!$B$1:$BV$1</c:f>
              <c:numCache>
                <c:formatCode>m/d/yyyy</c:formatCode>
                <c:ptCount val="73"/>
                <c:pt idx="0">
                  <c:v>45597</c:v>
                </c:pt>
                <c:pt idx="1">
                  <c:v>45598</c:v>
                </c:pt>
                <c:pt idx="2">
                  <c:v>45599</c:v>
                </c:pt>
                <c:pt idx="3">
                  <c:v>45600</c:v>
                </c:pt>
                <c:pt idx="4">
                  <c:v>45601</c:v>
                </c:pt>
                <c:pt idx="5">
                  <c:v>45602</c:v>
                </c:pt>
                <c:pt idx="6">
                  <c:v>45603</c:v>
                </c:pt>
                <c:pt idx="7">
                  <c:v>45604</c:v>
                </c:pt>
                <c:pt idx="8">
                  <c:v>45605</c:v>
                </c:pt>
                <c:pt idx="9">
                  <c:v>45606</c:v>
                </c:pt>
                <c:pt idx="10">
                  <c:v>45607</c:v>
                </c:pt>
                <c:pt idx="11">
                  <c:v>45608</c:v>
                </c:pt>
                <c:pt idx="12">
                  <c:v>45609</c:v>
                </c:pt>
                <c:pt idx="13">
                  <c:v>45610</c:v>
                </c:pt>
                <c:pt idx="14">
                  <c:v>45611</c:v>
                </c:pt>
                <c:pt idx="15">
                  <c:v>45612</c:v>
                </c:pt>
                <c:pt idx="16">
                  <c:v>45613</c:v>
                </c:pt>
                <c:pt idx="17">
                  <c:v>45614</c:v>
                </c:pt>
                <c:pt idx="18">
                  <c:v>45615</c:v>
                </c:pt>
                <c:pt idx="19">
                  <c:v>45616</c:v>
                </c:pt>
                <c:pt idx="20">
                  <c:v>45617</c:v>
                </c:pt>
                <c:pt idx="21">
                  <c:v>45618</c:v>
                </c:pt>
                <c:pt idx="22">
                  <c:v>45619</c:v>
                </c:pt>
                <c:pt idx="23">
                  <c:v>45620</c:v>
                </c:pt>
                <c:pt idx="24">
                  <c:v>45621</c:v>
                </c:pt>
                <c:pt idx="25">
                  <c:v>45622</c:v>
                </c:pt>
                <c:pt idx="26">
                  <c:v>45623</c:v>
                </c:pt>
                <c:pt idx="27">
                  <c:v>45624</c:v>
                </c:pt>
                <c:pt idx="28">
                  <c:v>45625</c:v>
                </c:pt>
                <c:pt idx="29">
                  <c:v>45626</c:v>
                </c:pt>
                <c:pt idx="30">
                  <c:v>45627</c:v>
                </c:pt>
                <c:pt idx="31">
                  <c:v>45628</c:v>
                </c:pt>
                <c:pt idx="32">
                  <c:v>45629</c:v>
                </c:pt>
                <c:pt idx="33">
                  <c:v>45630</c:v>
                </c:pt>
                <c:pt idx="34">
                  <c:v>45631</c:v>
                </c:pt>
                <c:pt idx="35">
                  <c:v>45632</c:v>
                </c:pt>
                <c:pt idx="36">
                  <c:v>45633</c:v>
                </c:pt>
                <c:pt idx="37">
                  <c:v>45634</c:v>
                </c:pt>
                <c:pt idx="38">
                  <c:v>45635</c:v>
                </c:pt>
                <c:pt idx="39">
                  <c:v>45636</c:v>
                </c:pt>
                <c:pt idx="40">
                  <c:v>45637</c:v>
                </c:pt>
                <c:pt idx="41">
                  <c:v>45638</c:v>
                </c:pt>
                <c:pt idx="42">
                  <c:v>45639</c:v>
                </c:pt>
                <c:pt idx="43">
                  <c:v>45640</c:v>
                </c:pt>
                <c:pt idx="44">
                  <c:v>45641</c:v>
                </c:pt>
                <c:pt idx="45">
                  <c:v>45642</c:v>
                </c:pt>
                <c:pt idx="46">
                  <c:v>45643</c:v>
                </c:pt>
                <c:pt idx="47">
                  <c:v>45644</c:v>
                </c:pt>
                <c:pt idx="48">
                  <c:v>45645</c:v>
                </c:pt>
                <c:pt idx="49">
                  <c:v>45646</c:v>
                </c:pt>
                <c:pt idx="50">
                  <c:v>45647</c:v>
                </c:pt>
                <c:pt idx="51">
                  <c:v>45648</c:v>
                </c:pt>
                <c:pt idx="52">
                  <c:v>45649</c:v>
                </c:pt>
                <c:pt idx="53">
                  <c:v>45650</c:v>
                </c:pt>
                <c:pt idx="54">
                  <c:v>45651</c:v>
                </c:pt>
                <c:pt idx="55">
                  <c:v>45652</c:v>
                </c:pt>
                <c:pt idx="56">
                  <c:v>45653</c:v>
                </c:pt>
                <c:pt idx="57">
                  <c:v>45654</c:v>
                </c:pt>
                <c:pt idx="58">
                  <c:v>45655</c:v>
                </c:pt>
                <c:pt idx="59">
                  <c:v>45656</c:v>
                </c:pt>
                <c:pt idx="60">
                  <c:v>45657</c:v>
                </c:pt>
                <c:pt idx="61">
                  <c:v>45658</c:v>
                </c:pt>
                <c:pt idx="62">
                  <c:v>45659</c:v>
                </c:pt>
                <c:pt idx="63">
                  <c:v>45660</c:v>
                </c:pt>
                <c:pt idx="64">
                  <c:v>45661</c:v>
                </c:pt>
                <c:pt idx="65">
                  <c:v>45662</c:v>
                </c:pt>
                <c:pt idx="66">
                  <c:v>45663</c:v>
                </c:pt>
                <c:pt idx="67">
                  <c:v>45664</c:v>
                </c:pt>
                <c:pt idx="68">
                  <c:v>45665</c:v>
                </c:pt>
                <c:pt idx="69">
                  <c:v>45666</c:v>
                </c:pt>
                <c:pt idx="70">
                  <c:v>45667</c:v>
                </c:pt>
                <c:pt idx="71">
                  <c:v>45668</c:v>
                </c:pt>
                <c:pt idx="72">
                  <c:v>45669</c:v>
                </c:pt>
              </c:numCache>
            </c:numRef>
          </c:cat>
          <c:val>
            <c:numRef>
              <c:f>'共通DB (2)'!$B$3:$BV$3</c:f>
              <c:numCache>
                <c:formatCode>General</c:formatCode>
                <c:ptCount val="73"/>
                <c:pt idx="0">
                  <c:v>28</c:v>
                </c:pt>
                <c:pt idx="1">
                  <c:v>63</c:v>
                </c:pt>
                <c:pt idx="2">
                  <c:v>60</c:v>
                </c:pt>
                <c:pt idx="3">
                  <c:v>63</c:v>
                </c:pt>
                <c:pt idx="4">
                  <c:v>23</c:v>
                </c:pt>
                <c:pt idx="5">
                  <c:v>12</c:v>
                </c:pt>
                <c:pt idx="6">
                  <c:v>16</c:v>
                </c:pt>
                <c:pt idx="7">
                  <c:v>29</c:v>
                </c:pt>
                <c:pt idx="8">
                  <c:v>48</c:v>
                </c:pt>
                <c:pt idx="9">
                  <c:v>50</c:v>
                </c:pt>
                <c:pt idx="10">
                  <c:v>21</c:v>
                </c:pt>
                <c:pt idx="11">
                  <c:v>17</c:v>
                </c:pt>
                <c:pt idx="12">
                  <c:v>17</c:v>
                </c:pt>
                <c:pt idx="13">
                  <c:v>22</c:v>
                </c:pt>
                <c:pt idx="14">
                  <c:v>13</c:v>
                </c:pt>
                <c:pt idx="15">
                  <c:v>41</c:v>
                </c:pt>
                <c:pt idx="16">
                  <c:v>65</c:v>
                </c:pt>
                <c:pt idx="17">
                  <c:v>25</c:v>
                </c:pt>
                <c:pt idx="18">
                  <c:v>12</c:v>
                </c:pt>
                <c:pt idx="19">
                  <c:v>19</c:v>
                </c:pt>
                <c:pt idx="20">
                  <c:v>28</c:v>
                </c:pt>
                <c:pt idx="21">
                  <c:v>23</c:v>
                </c:pt>
                <c:pt idx="22">
                  <c:v>59</c:v>
                </c:pt>
                <c:pt idx="23">
                  <c:v>56</c:v>
                </c:pt>
                <c:pt idx="24">
                  <c:v>20</c:v>
                </c:pt>
                <c:pt idx="25">
                  <c:v>11</c:v>
                </c:pt>
                <c:pt idx="26">
                  <c:v>29</c:v>
                </c:pt>
                <c:pt idx="27">
                  <c:v>16</c:v>
                </c:pt>
                <c:pt idx="28">
                  <c:v>23</c:v>
                </c:pt>
                <c:pt idx="29">
                  <c:v>52</c:v>
                </c:pt>
                <c:pt idx="30">
                  <c:v>39</c:v>
                </c:pt>
                <c:pt idx="31">
                  <c:v>26</c:v>
                </c:pt>
                <c:pt idx="32">
                  <c:v>33</c:v>
                </c:pt>
                <c:pt idx="33">
                  <c:v>43</c:v>
                </c:pt>
                <c:pt idx="34">
                  <c:v>57</c:v>
                </c:pt>
                <c:pt idx="35">
                  <c:v>62</c:v>
                </c:pt>
                <c:pt idx="36">
                  <c:v>169</c:v>
                </c:pt>
                <c:pt idx="37">
                  <c:v>152</c:v>
                </c:pt>
                <c:pt idx="38">
                  <c:v>56</c:v>
                </c:pt>
                <c:pt idx="39">
                  <c:v>72</c:v>
                </c:pt>
                <c:pt idx="40">
                  <c:v>78</c:v>
                </c:pt>
                <c:pt idx="41">
                  <c:v>67</c:v>
                </c:pt>
                <c:pt idx="42">
                  <c:v>74</c:v>
                </c:pt>
                <c:pt idx="43">
                  <c:v>181</c:v>
                </c:pt>
                <c:pt idx="44">
                  <c:v>211</c:v>
                </c:pt>
                <c:pt idx="45">
                  <c:v>82</c:v>
                </c:pt>
                <c:pt idx="46">
                  <c:v>101</c:v>
                </c:pt>
                <c:pt idx="47">
                  <c:v>115</c:v>
                </c:pt>
                <c:pt idx="48">
                  <c:v>128</c:v>
                </c:pt>
                <c:pt idx="49">
                  <c:v>191</c:v>
                </c:pt>
                <c:pt idx="50">
                  <c:v>314</c:v>
                </c:pt>
                <c:pt idx="51">
                  <c:v>301</c:v>
                </c:pt>
                <c:pt idx="52">
                  <c:v>184</c:v>
                </c:pt>
                <c:pt idx="53">
                  <c:v>282</c:v>
                </c:pt>
                <c:pt idx="54">
                  <c:v>148</c:v>
                </c:pt>
                <c:pt idx="55">
                  <c:v>120</c:v>
                </c:pt>
                <c:pt idx="56">
                  <c:v>129</c:v>
                </c:pt>
                <c:pt idx="57">
                  <c:v>182</c:v>
                </c:pt>
                <c:pt idx="58">
                  <c:v>179</c:v>
                </c:pt>
                <c:pt idx="59">
                  <c:v>193</c:v>
                </c:pt>
                <c:pt idx="60">
                  <c:v>133</c:v>
                </c:pt>
                <c:pt idx="61">
                  <c:v>115</c:v>
                </c:pt>
                <c:pt idx="62">
                  <c:v>186</c:v>
                </c:pt>
                <c:pt idx="63">
                  <c:v>157</c:v>
                </c:pt>
                <c:pt idx="64">
                  <c:v>134</c:v>
                </c:pt>
                <c:pt idx="65">
                  <c:v>139</c:v>
                </c:pt>
                <c:pt idx="66">
                  <c:v>62</c:v>
                </c:pt>
                <c:pt idx="67">
                  <c:v>38</c:v>
                </c:pt>
                <c:pt idx="68">
                  <c:v>4</c:v>
                </c:pt>
                <c:pt idx="69">
                  <c:v>0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97-45CA-8F54-C8FB875DF48D}"/>
            </c:ext>
          </c:extLst>
        </c:ser>
        <c:ser>
          <c:idx val="2"/>
          <c:order val="2"/>
          <c:tx>
            <c:strRef>
              <c:f>'共通DB (2)'!$A$4</c:f>
              <c:strCache>
                <c:ptCount val="1"/>
                <c:pt idx="0">
                  <c:v>PR</c:v>
                </c:pt>
              </c:strCache>
            </c:strRef>
          </c:tx>
          <c:spPr>
            <a:solidFill>
              <a:srgbClr val="FF0000">
                <a:alpha val="54902"/>
              </a:srgbClr>
            </a:solidFill>
            <a:ln>
              <a:noFill/>
            </a:ln>
            <a:effectLst/>
          </c:spPr>
          <c:invertIfNegative val="0"/>
          <c:cat>
            <c:numRef>
              <c:f>'共通DB (2)'!$B$1:$BV$1</c:f>
              <c:numCache>
                <c:formatCode>m/d/yyyy</c:formatCode>
                <c:ptCount val="73"/>
                <c:pt idx="0">
                  <c:v>45597</c:v>
                </c:pt>
                <c:pt idx="1">
                  <c:v>45598</c:v>
                </c:pt>
                <c:pt idx="2">
                  <c:v>45599</c:v>
                </c:pt>
                <c:pt idx="3">
                  <c:v>45600</c:v>
                </c:pt>
                <c:pt idx="4">
                  <c:v>45601</c:v>
                </c:pt>
                <c:pt idx="5">
                  <c:v>45602</c:v>
                </c:pt>
                <c:pt idx="6">
                  <c:v>45603</c:v>
                </c:pt>
                <c:pt idx="7">
                  <c:v>45604</c:v>
                </c:pt>
                <c:pt idx="8">
                  <c:v>45605</c:v>
                </c:pt>
                <c:pt idx="9">
                  <c:v>45606</c:v>
                </c:pt>
                <c:pt idx="10">
                  <c:v>45607</c:v>
                </c:pt>
                <c:pt idx="11">
                  <c:v>45608</c:v>
                </c:pt>
                <c:pt idx="12">
                  <c:v>45609</c:v>
                </c:pt>
                <c:pt idx="13">
                  <c:v>45610</c:v>
                </c:pt>
                <c:pt idx="14">
                  <c:v>45611</c:v>
                </c:pt>
                <c:pt idx="15">
                  <c:v>45612</c:v>
                </c:pt>
                <c:pt idx="16">
                  <c:v>45613</c:v>
                </c:pt>
                <c:pt idx="17">
                  <c:v>45614</c:v>
                </c:pt>
                <c:pt idx="18">
                  <c:v>45615</c:v>
                </c:pt>
                <c:pt idx="19">
                  <c:v>45616</c:v>
                </c:pt>
                <c:pt idx="20">
                  <c:v>45617</c:v>
                </c:pt>
                <c:pt idx="21">
                  <c:v>45618</c:v>
                </c:pt>
                <c:pt idx="22">
                  <c:v>45619</c:v>
                </c:pt>
                <c:pt idx="23">
                  <c:v>45620</c:v>
                </c:pt>
                <c:pt idx="24">
                  <c:v>45621</c:v>
                </c:pt>
                <c:pt idx="25">
                  <c:v>45622</c:v>
                </c:pt>
                <c:pt idx="26">
                  <c:v>45623</c:v>
                </c:pt>
                <c:pt idx="27">
                  <c:v>45624</c:v>
                </c:pt>
                <c:pt idx="28">
                  <c:v>45625</c:v>
                </c:pt>
                <c:pt idx="29">
                  <c:v>45626</c:v>
                </c:pt>
                <c:pt idx="30">
                  <c:v>45627</c:v>
                </c:pt>
                <c:pt idx="31">
                  <c:v>45628</c:v>
                </c:pt>
                <c:pt idx="32">
                  <c:v>45629</c:v>
                </c:pt>
                <c:pt idx="33">
                  <c:v>45630</c:v>
                </c:pt>
                <c:pt idx="34">
                  <c:v>45631</c:v>
                </c:pt>
                <c:pt idx="35">
                  <c:v>45632</c:v>
                </c:pt>
                <c:pt idx="36">
                  <c:v>45633</c:v>
                </c:pt>
                <c:pt idx="37">
                  <c:v>45634</c:v>
                </c:pt>
                <c:pt idx="38">
                  <c:v>45635</c:v>
                </c:pt>
                <c:pt idx="39">
                  <c:v>45636</c:v>
                </c:pt>
                <c:pt idx="40">
                  <c:v>45637</c:v>
                </c:pt>
                <c:pt idx="41">
                  <c:v>45638</c:v>
                </c:pt>
                <c:pt idx="42">
                  <c:v>45639</c:v>
                </c:pt>
                <c:pt idx="43">
                  <c:v>45640</c:v>
                </c:pt>
                <c:pt idx="44">
                  <c:v>45641</c:v>
                </c:pt>
                <c:pt idx="45">
                  <c:v>45642</c:v>
                </c:pt>
                <c:pt idx="46">
                  <c:v>45643</c:v>
                </c:pt>
                <c:pt idx="47">
                  <c:v>45644</c:v>
                </c:pt>
                <c:pt idx="48">
                  <c:v>45645</c:v>
                </c:pt>
                <c:pt idx="49">
                  <c:v>45646</c:v>
                </c:pt>
                <c:pt idx="50">
                  <c:v>45647</c:v>
                </c:pt>
                <c:pt idx="51">
                  <c:v>45648</c:v>
                </c:pt>
                <c:pt idx="52">
                  <c:v>45649</c:v>
                </c:pt>
                <c:pt idx="53">
                  <c:v>45650</c:v>
                </c:pt>
                <c:pt idx="54">
                  <c:v>45651</c:v>
                </c:pt>
                <c:pt idx="55">
                  <c:v>45652</c:v>
                </c:pt>
                <c:pt idx="56">
                  <c:v>45653</c:v>
                </c:pt>
                <c:pt idx="57">
                  <c:v>45654</c:v>
                </c:pt>
                <c:pt idx="58">
                  <c:v>45655</c:v>
                </c:pt>
                <c:pt idx="59">
                  <c:v>45656</c:v>
                </c:pt>
                <c:pt idx="60">
                  <c:v>45657</c:v>
                </c:pt>
                <c:pt idx="61">
                  <c:v>45658</c:v>
                </c:pt>
                <c:pt idx="62">
                  <c:v>45659</c:v>
                </c:pt>
                <c:pt idx="63">
                  <c:v>45660</c:v>
                </c:pt>
                <c:pt idx="64">
                  <c:v>45661</c:v>
                </c:pt>
                <c:pt idx="65">
                  <c:v>45662</c:v>
                </c:pt>
                <c:pt idx="66">
                  <c:v>45663</c:v>
                </c:pt>
                <c:pt idx="67">
                  <c:v>45664</c:v>
                </c:pt>
                <c:pt idx="68">
                  <c:v>45665</c:v>
                </c:pt>
                <c:pt idx="69">
                  <c:v>45666</c:v>
                </c:pt>
                <c:pt idx="70">
                  <c:v>45667</c:v>
                </c:pt>
                <c:pt idx="71">
                  <c:v>45668</c:v>
                </c:pt>
                <c:pt idx="72">
                  <c:v>45669</c:v>
                </c:pt>
              </c:numCache>
            </c:numRef>
          </c:cat>
          <c:val>
            <c:numRef>
              <c:f>'共通DB (2)'!$B$4:$BV$4</c:f>
              <c:numCache>
                <c:formatCode>General</c:formatCode>
                <c:ptCount val="73"/>
                <c:pt idx="50">
                  <c:v>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97-45CA-8F54-C8FB875DF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385609936"/>
        <c:axId val="1226309024"/>
      </c:barChart>
      <c:lineChart>
        <c:grouping val="standard"/>
        <c:varyColors val="0"/>
        <c:ser>
          <c:idx val="3"/>
          <c:order val="3"/>
          <c:tx>
            <c:strRef>
              <c:f>'共通DB (2)'!$A$5</c:f>
              <c:strCache>
                <c:ptCount val="1"/>
                <c:pt idx="0">
                  <c:v>市中在庫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'共通DB (2)'!$B$1:$BV$1</c:f>
              <c:numCache>
                <c:formatCode>m/d/yyyy</c:formatCode>
                <c:ptCount val="73"/>
                <c:pt idx="0">
                  <c:v>45597</c:v>
                </c:pt>
                <c:pt idx="1">
                  <c:v>45598</c:v>
                </c:pt>
                <c:pt idx="2">
                  <c:v>45599</c:v>
                </c:pt>
                <c:pt idx="3">
                  <c:v>45600</c:v>
                </c:pt>
                <c:pt idx="4">
                  <c:v>45601</c:v>
                </c:pt>
                <c:pt idx="5">
                  <c:v>45602</c:v>
                </c:pt>
                <c:pt idx="6">
                  <c:v>45603</c:v>
                </c:pt>
                <c:pt idx="7">
                  <c:v>45604</c:v>
                </c:pt>
                <c:pt idx="8">
                  <c:v>45605</c:v>
                </c:pt>
                <c:pt idx="9">
                  <c:v>45606</c:v>
                </c:pt>
                <c:pt idx="10">
                  <c:v>45607</c:v>
                </c:pt>
                <c:pt idx="11">
                  <c:v>45608</c:v>
                </c:pt>
                <c:pt idx="12">
                  <c:v>45609</c:v>
                </c:pt>
                <c:pt idx="13">
                  <c:v>45610</c:v>
                </c:pt>
                <c:pt idx="14">
                  <c:v>45611</c:v>
                </c:pt>
                <c:pt idx="15">
                  <c:v>45612</c:v>
                </c:pt>
                <c:pt idx="16">
                  <c:v>45613</c:v>
                </c:pt>
                <c:pt idx="17">
                  <c:v>45614</c:v>
                </c:pt>
                <c:pt idx="18">
                  <c:v>45615</c:v>
                </c:pt>
                <c:pt idx="19">
                  <c:v>45616</c:v>
                </c:pt>
                <c:pt idx="20">
                  <c:v>45617</c:v>
                </c:pt>
                <c:pt idx="21">
                  <c:v>45618</c:v>
                </c:pt>
                <c:pt idx="22">
                  <c:v>45619</c:v>
                </c:pt>
                <c:pt idx="23">
                  <c:v>45620</c:v>
                </c:pt>
                <c:pt idx="24">
                  <c:v>45621</c:v>
                </c:pt>
                <c:pt idx="25">
                  <c:v>45622</c:v>
                </c:pt>
                <c:pt idx="26">
                  <c:v>45623</c:v>
                </c:pt>
                <c:pt idx="27">
                  <c:v>45624</c:v>
                </c:pt>
                <c:pt idx="28">
                  <c:v>45625</c:v>
                </c:pt>
                <c:pt idx="29">
                  <c:v>45626</c:v>
                </c:pt>
                <c:pt idx="30">
                  <c:v>45627</c:v>
                </c:pt>
                <c:pt idx="31">
                  <c:v>45628</c:v>
                </c:pt>
                <c:pt idx="32">
                  <c:v>45629</c:v>
                </c:pt>
                <c:pt idx="33">
                  <c:v>45630</c:v>
                </c:pt>
                <c:pt idx="34">
                  <c:v>45631</c:v>
                </c:pt>
                <c:pt idx="35">
                  <c:v>45632</c:v>
                </c:pt>
                <c:pt idx="36">
                  <c:v>45633</c:v>
                </c:pt>
                <c:pt idx="37">
                  <c:v>45634</c:v>
                </c:pt>
                <c:pt idx="38">
                  <c:v>45635</c:v>
                </c:pt>
                <c:pt idx="39">
                  <c:v>45636</c:v>
                </c:pt>
                <c:pt idx="40">
                  <c:v>45637</c:v>
                </c:pt>
                <c:pt idx="41">
                  <c:v>45638</c:v>
                </c:pt>
                <c:pt idx="42">
                  <c:v>45639</c:v>
                </c:pt>
                <c:pt idx="43">
                  <c:v>45640</c:v>
                </c:pt>
                <c:pt idx="44">
                  <c:v>45641</c:v>
                </c:pt>
                <c:pt idx="45">
                  <c:v>45642</c:v>
                </c:pt>
                <c:pt idx="46">
                  <c:v>45643</c:v>
                </c:pt>
                <c:pt idx="47">
                  <c:v>45644</c:v>
                </c:pt>
                <c:pt idx="48">
                  <c:v>45645</c:v>
                </c:pt>
                <c:pt idx="49">
                  <c:v>45646</c:v>
                </c:pt>
                <c:pt idx="50">
                  <c:v>45647</c:v>
                </c:pt>
                <c:pt idx="51">
                  <c:v>45648</c:v>
                </c:pt>
                <c:pt idx="52">
                  <c:v>45649</c:v>
                </c:pt>
                <c:pt idx="53">
                  <c:v>45650</c:v>
                </c:pt>
                <c:pt idx="54">
                  <c:v>45651</c:v>
                </c:pt>
                <c:pt idx="55">
                  <c:v>45652</c:v>
                </c:pt>
                <c:pt idx="56">
                  <c:v>45653</c:v>
                </c:pt>
                <c:pt idx="57">
                  <c:v>45654</c:v>
                </c:pt>
                <c:pt idx="58">
                  <c:v>45655</c:v>
                </c:pt>
                <c:pt idx="59">
                  <c:v>45656</c:v>
                </c:pt>
                <c:pt idx="60">
                  <c:v>45657</c:v>
                </c:pt>
                <c:pt idx="61">
                  <c:v>45658</c:v>
                </c:pt>
                <c:pt idx="62">
                  <c:v>45659</c:v>
                </c:pt>
                <c:pt idx="63">
                  <c:v>45660</c:v>
                </c:pt>
                <c:pt idx="64">
                  <c:v>45661</c:v>
                </c:pt>
                <c:pt idx="65">
                  <c:v>45662</c:v>
                </c:pt>
                <c:pt idx="66">
                  <c:v>45663</c:v>
                </c:pt>
                <c:pt idx="67">
                  <c:v>45664</c:v>
                </c:pt>
                <c:pt idx="68">
                  <c:v>45665</c:v>
                </c:pt>
                <c:pt idx="69">
                  <c:v>45666</c:v>
                </c:pt>
                <c:pt idx="70">
                  <c:v>45667</c:v>
                </c:pt>
                <c:pt idx="71">
                  <c:v>45668</c:v>
                </c:pt>
                <c:pt idx="72">
                  <c:v>45669</c:v>
                </c:pt>
              </c:numCache>
            </c:numRef>
          </c:cat>
          <c:val>
            <c:numRef>
              <c:f>'共通DB (2)'!$B$5:$BV$5</c:f>
              <c:numCache>
                <c:formatCode>General</c:formatCode>
                <c:ptCount val="73"/>
                <c:pt idx="0">
                  <c:v>10876</c:v>
                </c:pt>
                <c:pt idx="1">
                  <c:v>10799</c:v>
                </c:pt>
                <c:pt idx="2">
                  <c:v>10725</c:v>
                </c:pt>
                <c:pt idx="3">
                  <c:v>10644</c:v>
                </c:pt>
                <c:pt idx="4">
                  <c:v>10702</c:v>
                </c:pt>
                <c:pt idx="5">
                  <c:v>10644</c:v>
                </c:pt>
                <c:pt idx="6">
                  <c:v>11056</c:v>
                </c:pt>
                <c:pt idx="7">
                  <c:v>11153</c:v>
                </c:pt>
                <c:pt idx="8">
                  <c:v>11096</c:v>
                </c:pt>
                <c:pt idx="9">
                  <c:v>11032</c:v>
                </c:pt>
                <c:pt idx="10">
                  <c:v>11138</c:v>
                </c:pt>
                <c:pt idx="11">
                  <c:v>11156</c:v>
                </c:pt>
                <c:pt idx="12">
                  <c:v>11057</c:v>
                </c:pt>
                <c:pt idx="13">
                  <c:v>11016</c:v>
                </c:pt>
                <c:pt idx="14">
                  <c:v>11048</c:v>
                </c:pt>
                <c:pt idx="15">
                  <c:v>10992</c:v>
                </c:pt>
                <c:pt idx="16">
                  <c:v>10903</c:v>
                </c:pt>
                <c:pt idx="17">
                  <c:v>10879</c:v>
                </c:pt>
                <c:pt idx="18">
                  <c:v>10968</c:v>
                </c:pt>
                <c:pt idx="19">
                  <c:v>10524</c:v>
                </c:pt>
                <c:pt idx="20">
                  <c:v>10480</c:v>
                </c:pt>
                <c:pt idx="21">
                  <c:v>10441</c:v>
                </c:pt>
                <c:pt idx="22">
                  <c:v>10371</c:v>
                </c:pt>
                <c:pt idx="23">
                  <c:v>10293</c:v>
                </c:pt>
                <c:pt idx="24">
                  <c:v>10330</c:v>
                </c:pt>
                <c:pt idx="25">
                  <c:v>10285</c:v>
                </c:pt>
                <c:pt idx="26">
                  <c:v>10203</c:v>
                </c:pt>
                <c:pt idx="27">
                  <c:v>10169</c:v>
                </c:pt>
                <c:pt idx="28">
                  <c:v>10155</c:v>
                </c:pt>
                <c:pt idx="29">
                  <c:v>9985</c:v>
                </c:pt>
                <c:pt idx="30">
                  <c:v>9928</c:v>
                </c:pt>
                <c:pt idx="31">
                  <c:v>20605</c:v>
                </c:pt>
                <c:pt idx="32">
                  <c:v>20594</c:v>
                </c:pt>
                <c:pt idx="33">
                  <c:v>20486</c:v>
                </c:pt>
                <c:pt idx="34">
                  <c:v>20521</c:v>
                </c:pt>
                <c:pt idx="35">
                  <c:v>20996</c:v>
                </c:pt>
                <c:pt idx="36">
                  <c:v>20797</c:v>
                </c:pt>
                <c:pt idx="37">
                  <c:v>20608</c:v>
                </c:pt>
                <c:pt idx="38">
                  <c:v>20594</c:v>
                </c:pt>
                <c:pt idx="39">
                  <c:v>20504</c:v>
                </c:pt>
                <c:pt idx="40">
                  <c:v>20560</c:v>
                </c:pt>
                <c:pt idx="41">
                  <c:v>20416</c:v>
                </c:pt>
                <c:pt idx="42">
                  <c:v>21106</c:v>
                </c:pt>
                <c:pt idx="43">
                  <c:v>20867</c:v>
                </c:pt>
                <c:pt idx="44">
                  <c:v>20598</c:v>
                </c:pt>
                <c:pt idx="45">
                  <c:v>20884</c:v>
                </c:pt>
                <c:pt idx="46">
                  <c:v>20697</c:v>
                </c:pt>
                <c:pt idx="47">
                  <c:v>20378</c:v>
                </c:pt>
                <c:pt idx="48">
                  <c:v>20357</c:v>
                </c:pt>
                <c:pt idx="49">
                  <c:v>20298</c:v>
                </c:pt>
                <c:pt idx="50">
                  <c:v>19803</c:v>
                </c:pt>
                <c:pt idx="51">
                  <c:v>19324</c:v>
                </c:pt>
                <c:pt idx="52">
                  <c:v>19243</c:v>
                </c:pt>
                <c:pt idx="53">
                  <c:v>19019</c:v>
                </c:pt>
                <c:pt idx="54">
                  <c:v>19678</c:v>
                </c:pt>
                <c:pt idx="55">
                  <c:v>19548</c:v>
                </c:pt>
                <c:pt idx="56">
                  <c:v>19351</c:v>
                </c:pt>
                <c:pt idx="57">
                  <c:v>19122</c:v>
                </c:pt>
                <c:pt idx="58">
                  <c:v>18895</c:v>
                </c:pt>
                <c:pt idx="59">
                  <c:v>18658</c:v>
                </c:pt>
                <c:pt idx="60">
                  <c:v>18492</c:v>
                </c:pt>
                <c:pt idx="61">
                  <c:v>18353</c:v>
                </c:pt>
                <c:pt idx="62">
                  <c:v>18142</c:v>
                </c:pt>
                <c:pt idx="63">
                  <c:v>17968</c:v>
                </c:pt>
                <c:pt idx="64">
                  <c:v>17805</c:v>
                </c:pt>
                <c:pt idx="65">
                  <c:v>17639</c:v>
                </c:pt>
                <c:pt idx="66">
                  <c:v>17815</c:v>
                </c:pt>
                <c:pt idx="67">
                  <c:v>17811</c:v>
                </c:pt>
                <c:pt idx="68">
                  <c:v>17985</c:v>
                </c:pt>
                <c:pt idx="69">
                  <c:v>18049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97-45CA-8F54-C8FB875DF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5730880"/>
        <c:axId val="1460699968"/>
      </c:lineChart>
      <c:catAx>
        <c:axId val="13856099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6309024"/>
        <c:crosses val="autoZero"/>
        <c:auto val="0"/>
        <c:lblAlgn val="ctr"/>
        <c:lblOffset val="100"/>
        <c:noMultiLvlLbl val="0"/>
      </c:catAx>
      <c:valAx>
        <c:axId val="122630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5609936"/>
        <c:crosses val="autoZero"/>
        <c:crossBetween val="between"/>
      </c:valAx>
      <c:valAx>
        <c:axId val="1460699968"/>
        <c:scaling>
          <c:orientation val="minMax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65730880"/>
        <c:crosses val="max"/>
        <c:crossBetween val="between"/>
      </c:valAx>
      <c:dateAx>
        <c:axId val="14657308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4606999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6899223214119928E-2"/>
          <c:y val="5.9154606781523386E-2"/>
          <c:w val="9.7837290272547145E-2"/>
          <c:h val="0.2303064119356182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51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0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9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44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40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81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08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9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86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92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youtu.be/UdkDK1E1BmU?si=aWc53Z2cF1OCRUx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Book_Meyer/status/1867149394874683567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reel/DD1herQJA59/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x.com/ipusiron" TargetMode="External"/><Relationship Id="rId13" Type="http://schemas.openxmlformats.org/officeDocument/2006/relationships/hyperlink" Target="https://x.com/natsumi_shibata/status/1824099440887800141" TargetMode="External"/><Relationship Id="rId3" Type="http://schemas.openxmlformats.org/officeDocument/2006/relationships/hyperlink" Target="https://x.com/yamachan_5LC" TargetMode="External"/><Relationship Id="rId7" Type="http://schemas.openxmlformats.org/officeDocument/2006/relationships/hyperlink" Target="https://x.com/payforwardman" TargetMode="External"/><Relationship Id="rId12" Type="http://schemas.openxmlformats.org/officeDocument/2006/relationships/hyperlink" Target="https://x.com/guli_and_gula/status/1612442859806035968" TargetMode="External"/><Relationship Id="rId2" Type="http://schemas.openxmlformats.org/officeDocument/2006/relationships/hyperlink" Target="https://x.com/tashi2616" TargetMode="External"/><Relationship Id="rId16" Type="http://schemas.openxmlformats.org/officeDocument/2006/relationships/hyperlink" Target="https://x.com/ku_happysky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x.com/inkya_senpai_" TargetMode="External"/><Relationship Id="rId11" Type="http://schemas.openxmlformats.org/officeDocument/2006/relationships/hyperlink" Target="https://x.com/emily_luvcat/status/1869566580272906498" TargetMode="External"/><Relationship Id="rId5" Type="http://schemas.openxmlformats.org/officeDocument/2006/relationships/hyperlink" Target="https://x.com/remolabo" TargetMode="External"/><Relationship Id="rId15" Type="http://schemas.openxmlformats.org/officeDocument/2006/relationships/hyperlink" Target="https://x.com/otsukinomonoga" TargetMode="External"/><Relationship Id="rId10" Type="http://schemas.openxmlformats.org/officeDocument/2006/relationships/hyperlink" Target="https://x.com/memolanever" TargetMode="External"/><Relationship Id="rId4" Type="http://schemas.openxmlformats.org/officeDocument/2006/relationships/hyperlink" Target="https://x.com/MacopeninSUTABA" TargetMode="External"/><Relationship Id="rId9" Type="http://schemas.openxmlformats.org/officeDocument/2006/relationships/hyperlink" Target="https://x.com/kon39000" TargetMode="External"/><Relationship Id="rId14" Type="http://schemas.openxmlformats.org/officeDocument/2006/relationships/hyperlink" Target="https://x.com/pochi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39C46-BC06-869D-516A-0878303C0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4213"/>
            <a:ext cx="7772400" cy="2387600"/>
          </a:xfrm>
        </p:spPr>
        <p:txBody>
          <a:bodyPr/>
          <a:lstStyle/>
          <a:p>
            <a:r>
              <a:rPr kumimoji="1" lang="ja-JP" altLang="en-US" dirty="0"/>
              <a:t>インフルエンサー施策</a:t>
            </a:r>
            <a:br>
              <a:rPr kumimoji="1" lang="en-US" altLang="ja-JP" dirty="0"/>
            </a:br>
            <a:r>
              <a:rPr kumimoji="1" lang="en-US" altLang="ja-JP" dirty="0"/>
              <a:t>12</a:t>
            </a:r>
            <a:r>
              <a:rPr kumimoji="1" lang="ja-JP" altLang="en-US" dirty="0"/>
              <a:t>月実施の振り返り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230DF15-3132-6F2C-AFA8-C6BB50898224}"/>
              </a:ext>
            </a:extLst>
          </p:cNvPr>
          <p:cNvGrpSpPr/>
          <p:nvPr/>
        </p:nvGrpSpPr>
        <p:grpSpPr>
          <a:xfrm>
            <a:off x="1971676" y="3676652"/>
            <a:ext cx="5240893" cy="2387599"/>
            <a:chOff x="1971676" y="3786188"/>
            <a:chExt cx="4624115" cy="2106613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1E8B58E-4792-3EA6-33D4-A4F83B528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1676" y="3786188"/>
              <a:ext cx="1435042" cy="2106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1265977-89D7-647C-C827-9BA908853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666" y="3786188"/>
              <a:ext cx="1484526" cy="2106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962FE282-863F-3250-B609-4E378F2A5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789" y="3797325"/>
              <a:ext cx="1438002" cy="209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4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444131F8-8AE2-4C54-A7DF-4E82FE4A3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472479"/>
              </p:ext>
            </p:extLst>
          </p:nvPr>
        </p:nvGraphicFramePr>
        <p:xfrm>
          <a:off x="401701" y="1734718"/>
          <a:ext cx="8092224" cy="4844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14DD71-3A1B-4498-8C8E-81A3FF0C38D1}"/>
              </a:ext>
            </a:extLst>
          </p:cNvPr>
          <p:cNvSpPr txBox="1"/>
          <p:nvPr/>
        </p:nvSpPr>
        <p:spPr>
          <a:xfrm>
            <a:off x="41845" y="206873"/>
            <a:ext cx="529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j-ea"/>
                <a:ea typeface="+mj-ea"/>
              </a:rPr>
              <a:t>『</a:t>
            </a:r>
            <a:r>
              <a:rPr lang="ja-JP" altLang="en-US" sz="2400" b="1" dirty="0">
                <a:latin typeface="+mj-ea"/>
                <a:ea typeface="+mj-ea"/>
              </a:rPr>
              <a:t>タフティ・ザ・プリーステス</a:t>
            </a:r>
            <a:r>
              <a:rPr lang="en-US" altLang="ja-JP" sz="2400" b="1" dirty="0">
                <a:latin typeface="+mj-ea"/>
                <a:ea typeface="+mj-ea"/>
              </a:rPr>
              <a:t>』</a:t>
            </a:r>
            <a:r>
              <a:rPr lang="ja-JP" altLang="en-US" sz="2400" b="1" dirty="0">
                <a:latin typeface="+mj-ea"/>
                <a:ea typeface="+mj-ea"/>
              </a:rPr>
              <a:t>弊社実績　</a:t>
            </a:r>
            <a:endParaRPr lang="en-US" altLang="ja-JP" sz="2400" b="1" dirty="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F5A4E3-905E-48E6-AF1B-8E45FD1BFBF9}"/>
              </a:ext>
            </a:extLst>
          </p:cNvPr>
          <p:cNvSpPr txBox="1"/>
          <p:nvPr/>
        </p:nvSpPr>
        <p:spPr>
          <a:xfrm>
            <a:off x="5876840" y="4115883"/>
            <a:ext cx="99578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923" b="1" dirty="0">
                <a:solidFill>
                  <a:srgbClr val="C00000"/>
                </a:solidFill>
                <a:highlight>
                  <a:srgbClr val="FFFFE7"/>
                </a:highlight>
                <a:latin typeface="+mn-ea"/>
              </a:rPr>
              <a:t>健康セミナーさん</a:t>
            </a:r>
            <a:endParaRPr lang="en-US" altLang="ja-JP" sz="923" b="1" dirty="0">
              <a:solidFill>
                <a:srgbClr val="C00000"/>
              </a:solidFill>
              <a:highlight>
                <a:srgbClr val="FFFFE7"/>
              </a:highlight>
              <a:latin typeface="+mn-ea"/>
            </a:endParaRPr>
          </a:p>
          <a:p>
            <a:pPr algn="ctr"/>
            <a:r>
              <a:rPr lang="ja-JP" altLang="en-US" sz="923" b="1" dirty="0">
                <a:solidFill>
                  <a:srgbClr val="C00000"/>
                </a:solidFill>
                <a:highlight>
                  <a:srgbClr val="FFFFE7"/>
                </a:highlight>
                <a:latin typeface="+mn-ea"/>
              </a:rPr>
              <a:t>動画投稿</a:t>
            </a:r>
            <a:endParaRPr lang="en-US" altLang="ja-JP" sz="923" b="1" dirty="0">
              <a:solidFill>
                <a:srgbClr val="C00000"/>
              </a:solidFill>
              <a:highlight>
                <a:srgbClr val="FFFFE7"/>
              </a:highlight>
              <a:latin typeface="+mn-ea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FF42C4B-E2CD-49E5-8922-8CAA4179F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800" y="299207"/>
            <a:ext cx="2437966" cy="159049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8E41ED-BD82-494E-A20D-DD3A8839FEEE}"/>
              </a:ext>
            </a:extLst>
          </p:cNvPr>
          <p:cNvSpPr txBox="1"/>
          <p:nvPr/>
        </p:nvSpPr>
        <p:spPr>
          <a:xfrm>
            <a:off x="239891" y="668538"/>
            <a:ext cx="3562829" cy="100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2" dirty="0">
                <a:latin typeface="+mj-ea"/>
                <a:ea typeface="+mj-ea"/>
              </a:rPr>
              <a:t>【</a:t>
            </a:r>
            <a:r>
              <a:rPr lang="en-US" altLang="ja-JP" sz="1292" dirty="0" err="1">
                <a:latin typeface="+mj-ea"/>
                <a:ea typeface="+mj-ea"/>
              </a:rPr>
              <a:t>YouTube】YouTube</a:t>
            </a:r>
            <a:r>
              <a:rPr lang="ja-JP" altLang="en-US" sz="1292" dirty="0">
                <a:latin typeface="+mj-ea"/>
                <a:ea typeface="+mj-ea"/>
              </a:rPr>
              <a:t>健康セミナーさん</a:t>
            </a:r>
            <a:endParaRPr lang="en-US" altLang="ja-JP" sz="1292" dirty="0">
              <a:latin typeface="+mj-ea"/>
              <a:ea typeface="+mj-ea"/>
            </a:endParaRPr>
          </a:p>
          <a:p>
            <a:r>
              <a:rPr lang="ja-JP" altLang="en-US" sz="1292" dirty="0">
                <a:latin typeface="+mj-ea"/>
                <a:ea typeface="+mj-ea"/>
              </a:rPr>
              <a:t>チャンネル登録者数：</a:t>
            </a:r>
            <a:r>
              <a:rPr lang="en-US" altLang="ja-JP" sz="1292" dirty="0">
                <a:latin typeface="+mj-ea"/>
                <a:ea typeface="+mj-ea"/>
              </a:rPr>
              <a:t>11.4</a:t>
            </a:r>
            <a:r>
              <a:rPr lang="ja-JP" altLang="en-US" sz="1292" dirty="0">
                <a:latin typeface="+mj-ea"/>
                <a:ea typeface="+mj-ea"/>
              </a:rPr>
              <a:t>万人</a:t>
            </a:r>
            <a:endParaRPr lang="en-US" altLang="ja-JP" sz="1292" dirty="0">
              <a:latin typeface="+mj-ea"/>
              <a:ea typeface="+mj-ea"/>
            </a:endParaRPr>
          </a:p>
          <a:p>
            <a:r>
              <a:rPr lang="ja-JP" altLang="en-US" sz="1292" dirty="0">
                <a:latin typeface="+mj-ea"/>
                <a:ea typeface="+mj-ea"/>
              </a:rPr>
              <a:t>公開日時：</a:t>
            </a:r>
            <a:r>
              <a:rPr lang="en-US" altLang="ja-JP" sz="1292" dirty="0">
                <a:latin typeface="+mj-ea"/>
                <a:ea typeface="+mj-ea"/>
              </a:rPr>
              <a:t>2024/12/18</a:t>
            </a:r>
          </a:p>
          <a:p>
            <a:r>
              <a:rPr lang="ja-JP" altLang="en-US" sz="1292" dirty="0">
                <a:latin typeface="+mj-ea"/>
                <a:ea typeface="+mj-ea"/>
              </a:rPr>
              <a:t>再生数：</a:t>
            </a:r>
            <a:r>
              <a:rPr lang="en-US" altLang="ja-JP" sz="1292" b="1" dirty="0">
                <a:solidFill>
                  <a:srgbClr val="FF0000"/>
                </a:solidFill>
                <a:latin typeface="+mj-ea"/>
                <a:ea typeface="+mj-ea"/>
              </a:rPr>
              <a:t>2.7</a:t>
            </a:r>
            <a:r>
              <a:rPr lang="ja-JP" altLang="en-US" sz="1292" b="1" dirty="0">
                <a:solidFill>
                  <a:srgbClr val="FF0000"/>
                </a:solidFill>
                <a:latin typeface="+mj-ea"/>
                <a:ea typeface="+mj-ea"/>
              </a:rPr>
              <a:t>万再生</a:t>
            </a:r>
            <a:endParaRPr lang="en-US" altLang="ja-JP" sz="1292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ja-JP" sz="738" dirty="0">
                <a:latin typeface="+mj-ea"/>
                <a:ea typeface="+mj-ea"/>
                <a:hlinkClick r:id="rId4"/>
              </a:rPr>
              <a:t>https://youtu.be/UdkDK1E1BmU?si=aWc53Z2cF1OCRUxo</a:t>
            </a:r>
            <a:r>
              <a:rPr lang="ja-JP" altLang="en-US" sz="738" dirty="0">
                <a:latin typeface="+mj-ea"/>
                <a:ea typeface="+mj-ea"/>
              </a:rPr>
              <a:t> </a:t>
            </a:r>
            <a:endParaRPr lang="en-US" altLang="ja-JP" sz="738" dirty="0">
              <a:latin typeface="+mj-ea"/>
              <a:ea typeface="+mj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6C5B3F-3F13-4AB8-97DD-D03C1CF33C6A}"/>
              </a:ext>
            </a:extLst>
          </p:cNvPr>
          <p:cNvSpPr txBox="1"/>
          <p:nvPr/>
        </p:nvSpPr>
        <p:spPr>
          <a:xfrm>
            <a:off x="4194333" y="5294053"/>
            <a:ext cx="75533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923" b="1" dirty="0">
                <a:solidFill>
                  <a:srgbClr val="C00000"/>
                </a:solidFill>
                <a:highlight>
                  <a:srgbClr val="FFFFE7"/>
                </a:highlight>
                <a:latin typeface="+mn-ea"/>
              </a:rPr>
              <a:t>コトゾラさん</a:t>
            </a:r>
            <a:endParaRPr lang="en-US" altLang="ja-JP" sz="923" b="1" dirty="0">
              <a:solidFill>
                <a:srgbClr val="C00000"/>
              </a:solidFill>
              <a:highlight>
                <a:srgbClr val="FFFFE7"/>
              </a:highlight>
              <a:latin typeface="+mn-ea"/>
            </a:endParaRPr>
          </a:p>
          <a:p>
            <a:pPr algn="ctr"/>
            <a:r>
              <a:rPr lang="ja-JP" altLang="en-US" sz="923" b="1" dirty="0">
                <a:solidFill>
                  <a:srgbClr val="C00000"/>
                </a:solidFill>
                <a:highlight>
                  <a:srgbClr val="FFFFE7"/>
                </a:highlight>
                <a:latin typeface="+mn-ea"/>
              </a:rPr>
              <a:t>動画投稿</a:t>
            </a:r>
            <a:endParaRPr lang="en-US" altLang="ja-JP" sz="923" b="1" dirty="0">
              <a:solidFill>
                <a:srgbClr val="C00000"/>
              </a:solidFill>
              <a:highlight>
                <a:srgbClr val="FFFFE7"/>
              </a:highlight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344738-C575-B0F9-F2A3-E1DB6C1CB83D}"/>
              </a:ext>
            </a:extLst>
          </p:cNvPr>
          <p:cNvSpPr/>
          <p:nvPr/>
        </p:nvSpPr>
        <p:spPr>
          <a:xfrm>
            <a:off x="248374" y="1734718"/>
            <a:ext cx="401701" cy="433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853ED9-9B8A-CBF2-607E-6C9CF8E7D1F4}"/>
              </a:ext>
            </a:extLst>
          </p:cNvPr>
          <p:cNvSpPr/>
          <p:nvPr/>
        </p:nvSpPr>
        <p:spPr>
          <a:xfrm>
            <a:off x="8186714" y="1697707"/>
            <a:ext cx="401701" cy="433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グラフ 12">
            <a:extLst>
              <a:ext uri="{FF2B5EF4-FFF2-40B4-BE49-F238E27FC236}">
                <a16:creationId xmlns:a16="http://schemas.microsoft.com/office/drawing/2014/main" id="{FFFB01F8-C1DC-43F9-B19E-889162C05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463406"/>
              </p:ext>
            </p:extLst>
          </p:nvPr>
        </p:nvGraphicFramePr>
        <p:xfrm>
          <a:off x="463073" y="1763144"/>
          <a:ext cx="8575419" cy="4857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14DD71-3A1B-4498-8C8E-81A3FF0C38D1}"/>
              </a:ext>
            </a:extLst>
          </p:cNvPr>
          <p:cNvSpPr txBox="1"/>
          <p:nvPr/>
        </p:nvSpPr>
        <p:spPr>
          <a:xfrm>
            <a:off x="41845" y="206874"/>
            <a:ext cx="8671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j-ea"/>
                <a:ea typeface="+mj-ea"/>
              </a:rPr>
              <a:t>『</a:t>
            </a:r>
            <a:r>
              <a:rPr lang="ja-JP" altLang="en-US" b="1" dirty="0">
                <a:latin typeface="+mj-ea"/>
                <a:ea typeface="+mj-ea"/>
              </a:rPr>
              <a:t>この一冊で全部わかる　</a:t>
            </a:r>
            <a:r>
              <a:rPr lang="en-US" altLang="ja-JP" sz="2400" b="1" dirty="0" err="1">
                <a:latin typeface="+mj-ea"/>
                <a:ea typeface="+mj-ea"/>
              </a:rPr>
              <a:t>ChatGPT</a:t>
            </a:r>
            <a:r>
              <a:rPr lang="en-US" altLang="ja-JP" sz="2400" b="1" dirty="0">
                <a:latin typeface="+mj-ea"/>
                <a:ea typeface="+mj-ea"/>
              </a:rPr>
              <a:t> &amp; Copilot</a:t>
            </a:r>
            <a:r>
              <a:rPr lang="ja-JP" altLang="en-US" sz="2400" b="1" dirty="0">
                <a:latin typeface="+mj-ea"/>
                <a:ea typeface="+mj-ea"/>
              </a:rPr>
              <a:t>の教科書</a:t>
            </a:r>
            <a:r>
              <a:rPr lang="en-US" altLang="ja-JP" sz="2400" b="1" dirty="0">
                <a:latin typeface="+mj-ea"/>
                <a:ea typeface="+mj-ea"/>
              </a:rPr>
              <a:t>』</a:t>
            </a:r>
            <a:r>
              <a:rPr lang="ja-JP" altLang="en-US" sz="2400" b="1" dirty="0">
                <a:latin typeface="+mj-ea"/>
                <a:ea typeface="+mj-ea"/>
              </a:rPr>
              <a:t>弊社実績　</a:t>
            </a:r>
            <a:endParaRPr lang="en-US" altLang="ja-JP" sz="2400" b="1" dirty="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F5A4E3-905E-48E6-AF1B-8E45FD1BFBF9}"/>
              </a:ext>
            </a:extLst>
          </p:cNvPr>
          <p:cNvSpPr txBox="1"/>
          <p:nvPr/>
        </p:nvSpPr>
        <p:spPr>
          <a:xfrm>
            <a:off x="6154855" y="2631026"/>
            <a:ext cx="846707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923" b="1" dirty="0">
                <a:solidFill>
                  <a:srgbClr val="C00000"/>
                </a:solidFill>
                <a:latin typeface="+mn-ea"/>
              </a:rPr>
              <a:t>ぶっくまさん→</a:t>
            </a:r>
            <a:endParaRPr lang="en-US" altLang="ja-JP" sz="923" b="1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ja-JP" altLang="en-US" sz="923" b="1" dirty="0">
                <a:solidFill>
                  <a:srgbClr val="C00000"/>
                </a:solidFill>
                <a:latin typeface="+mn-ea"/>
              </a:rPr>
              <a:t>投稿</a:t>
            </a:r>
            <a:endParaRPr lang="en-US" altLang="ja-JP" sz="923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8E41ED-BD82-494E-A20D-DD3A8839FEEE}"/>
              </a:ext>
            </a:extLst>
          </p:cNvPr>
          <p:cNvSpPr txBox="1"/>
          <p:nvPr/>
        </p:nvSpPr>
        <p:spPr>
          <a:xfrm>
            <a:off x="95219" y="616110"/>
            <a:ext cx="3562829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2" dirty="0">
                <a:latin typeface="+mj-ea"/>
                <a:ea typeface="+mj-ea"/>
              </a:rPr>
              <a:t>【X】</a:t>
            </a:r>
            <a:r>
              <a:rPr lang="ja-JP" altLang="en-US" sz="1292" dirty="0">
                <a:latin typeface="+mj-ea"/>
                <a:ea typeface="+mj-ea"/>
              </a:rPr>
              <a:t>ぶっくま📚</a:t>
            </a:r>
            <a:r>
              <a:rPr lang="ja-JP" altLang="en-US" sz="923" dirty="0">
                <a:latin typeface="+mj-ea"/>
                <a:ea typeface="+mj-ea"/>
              </a:rPr>
              <a:t>読書術本の著者 </a:t>
            </a:r>
            <a:r>
              <a:rPr lang="en-US" altLang="ja-JP" sz="923" dirty="0">
                <a:latin typeface="+mj-ea"/>
                <a:ea typeface="+mj-ea"/>
              </a:rPr>
              <a:t>× </a:t>
            </a:r>
            <a:r>
              <a:rPr lang="ja-JP" altLang="en-US" sz="923" dirty="0">
                <a:latin typeface="+mj-ea"/>
                <a:ea typeface="+mj-ea"/>
              </a:rPr>
              <a:t>合う本に会える図解</a:t>
            </a:r>
            <a:endParaRPr lang="en-US" altLang="ja-JP" sz="1292" dirty="0">
              <a:latin typeface="+mj-ea"/>
              <a:ea typeface="+mj-ea"/>
            </a:endParaRPr>
          </a:p>
          <a:p>
            <a:r>
              <a:rPr lang="ja-JP" altLang="en-US" sz="1292" dirty="0">
                <a:latin typeface="+mj-ea"/>
                <a:ea typeface="+mj-ea"/>
              </a:rPr>
              <a:t>フォロワー：</a:t>
            </a:r>
            <a:r>
              <a:rPr lang="en-US" altLang="ja-JP" sz="1292" dirty="0">
                <a:latin typeface="+mj-ea"/>
                <a:ea typeface="+mj-ea"/>
              </a:rPr>
              <a:t>8.8</a:t>
            </a:r>
            <a:r>
              <a:rPr lang="ja-JP" altLang="en-US" sz="1292" dirty="0">
                <a:latin typeface="+mj-ea"/>
                <a:ea typeface="+mj-ea"/>
              </a:rPr>
              <a:t>万人</a:t>
            </a:r>
            <a:endParaRPr lang="en-US" altLang="ja-JP" sz="1292" dirty="0">
              <a:latin typeface="+mj-ea"/>
              <a:ea typeface="+mj-ea"/>
            </a:endParaRPr>
          </a:p>
          <a:p>
            <a:r>
              <a:rPr lang="ja-JP" altLang="en-US" sz="1292" dirty="0">
                <a:latin typeface="+mj-ea"/>
                <a:ea typeface="+mj-ea"/>
              </a:rPr>
              <a:t>公開日時：</a:t>
            </a:r>
            <a:r>
              <a:rPr lang="en-US" altLang="ja-JP" sz="1292" dirty="0">
                <a:latin typeface="+mj-ea"/>
                <a:ea typeface="+mj-ea"/>
              </a:rPr>
              <a:t>2024/12/12</a:t>
            </a:r>
          </a:p>
          <a:p>
            <a:r>
              <a:rPr lang="ja-JP" altLang="en-US" sz="1292" dirty="0">
                <a:latin typeface="+mj-ea"/>
                <a:ea typeface="+mj-ea"/>
              </a:rPr>
              <a:t>反響：</a:t>
            </a:r>
            <a:r>
              <a:rPr lang="en-US" altLang="ja-JP" sz="1292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ja-JP" altLang="en-US" sz="1292" b="1" dirty="0">
                <a:solidFill>
                  <a:srgbClr val="FF0000"/>
                </a:solidFill>
                <a:latin typeface="+mj-ea"/>
                <a:ea typeface="+mj-ea"/>
              </a:rPr>
              <a:t>万表示 </a:t>
            </a:r>
            <a:r>
              <a:rPr lang="en-US" altLang="ja-JP" sz="969" dirty="0">
                <a:latin typeface="+mj-ea"/>
                <a:ea typeface="+mj-ea"/>
              </a:rPr>
              <a:t>24</a:t>
            </a:r>
            <a:r>
              <a:rPr lang="ja-JP" altLang="en-US" sz="969" dirty="0">
                <a:latin typeface="+mj-ea"/>
                <a:ea typeface="+mj-ea"/>
              </a:rPr>
              <a:t>リポスト、</a:t>
            </a:r>
            <a:r>
              <a:rPr lang="en-US" altLang="ja-JP" sz="969" dirty="0">
                <a:latin typeface="+mj-ea"/>
                <a:ea typeface="+mj-ea"/>
              </a:rPr>
              <a:t>217</a:t>
            </a:r>
            <a:r>
              <a:rPr lang="ja-JP" altLang="en-US" sz="969" dirty="0">
                <a:latin typeface="+mj-ea"/>
                <a:ea typeface="+mj-ea"/>
              </a:rPr>
              <a:t>いいね、</a:t>
            </a:r>
            <a:r>
              <a:rPr lang="en-US" altLang="ja-JP" sz="969" dirty="0">
                <a:latin typeface="+mj-ea"/>
                <a:ea typeface="+mj-ea"/>
              </a:rPr>
              <a:t>110</a:t>
            </a:r>
            <a:r>
              <a:rPr lang="ja-JP" altLang="en-US" sz="969" dirty="0">
                <a:latin typeface="+mj-ea"/>
                <a:ea typeface="+mj-ea"/>
              </a:rPr>
              <a:t>ブクマ</a:t>
            </a:r>
            <a:endParaRPr lang="en-US" altLang="ja-JP" sz="1292" dirty="0">
              <a:latin typeface="+mj-ea"/>
              <a:ea typeface="+mj-ea"/>
            </a:endParaRPr>
          </a:p>
          <a:p>
            <a:r>
              <a:rPr lang="en-US" altLang="ja-JP" sz="831" dirty="0">
                <a:latin typeface="+mj-ea"/>
                <a:ea typeface="+mj-ea"/>
                <a:hlinkClick r:id="rId3"/>
              </a:rPr>
              <a:t>https://x.com/Book_Meyer/status/1867149394874683567</a:t>
            </a:r>
            <a:r>
              <a:rPr lang="ja-JP" altLang="en-US" sz="831" dirty="0">
                <a:latin typeface="+mj-ea"/>
                <a:ea typeface="+mj-ea"/>
              </a:rPr>
              <a:t> </a:t>
            </a:r>
            <a:endParaRPr lang="en-US" altLang="ja-JP" sz="831" dirty="0">
              <a:latin typeface="+mj-ea"/>
              <a:ea typeface="+mj-ea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08BB1E8-3AE5-40B6-9097-EF0DCC73E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498" y="668539"/>
            <a:ext cx="1200025" cy="196060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2F4C18-824A-A2C0-461E-A659E3244CD1}"/>
              </a:ext>
            </a:extLst>
          </p:cNvPr>
          <p:cNvSpPr/>
          <p:nvPr/>
        </p:nvSpPr>
        <p:spPr>
          <a:xfrm>
            <a:off x="329056" y="1763144"/>
            <a:ext cx="401701" cy="433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BA5152-C045-E29C-759A-67331404E46B}"/>
              </a:ext>
            </a:extLst>
          </p:cNvPr>
          <p:cNvSpPr/>
          <p:nvPr/>
        </p:nvSpPr>
        <p:spPr>
          <a:xfrm>
            <a:off x="8614093" y="1763144"/>
            <a:ext cx="401701" cy="433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68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207706D8-B12F-42E6-8BDF-3871DD144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170585"/>
              </p:ext>
            </p:extLst>
          </p:nvPr>
        </p:nvGraphicFramePr>
        <p:xfrm>
          <a:off x="493928" y="1925515"/>
          <a:ext cx="8131327" cy="466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14DD71-3A1B-4498-8C8E-81A3FF0C38D1}"/>
              </a:ext>
            </a:extLst>
          </p:cNvPr>
          <p:cNvSpPr txBox="1"/>
          <p:nvPr/>
        </p:nvSpPr>
        <p:spPr>
          <a:xfrm>
            <a:off x="41845" y="102583"/>
            <a:ext cx="8671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+mj-ea"/>
                <a:ea typeface="+mj-ea"/>
              </a:rPr>
              <a:t>『</a:t>
            </a:r>
            <a:r>
              <a:rPr lang="ja-JP" altLang="en-US" sz="2800" b="1" dirty="0">
                <a:latin typeface="+mj-ea"/>
                <a:ea typeface="+mj-ea"/>
              </a:rPr>
              <a:t>学校では教えてくれない　ヤバい科学図鑑</a:t>
            </a:r>
            <a:r>
              <a:rPr lang="en-US" altLang="ja-JP" sz="2800" b="1" dirty="0">
                <a:latin typeface="+mj-ea"/>
                <a:ea typeface="+mj-ea"/>
              </a:rPr>
              <a:t>』</a:t>
            </a:r>
            <a:r>
              <a:rPr lang="ja-JP" altLang="en-US" sz="2800" b="1">
                <a:latin typeface="+mj-ea"/>
                <a:ea typeface="+mj-ea"/>
              </a:rPr>
              <a:t>弊社実績　</a:t>
            </a:r>
            <a:endParaRPr lang="en-US" altLang="ja-JP" sz="2800" b="1" dirty="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F5A4E3-905E-48E6-AF1B-8E45FD1BFBF9}"/>
              </a:ext>
            </a:extLst>
          </p:cNvPr>
          <p:cNvSpPr txBox="1"/>
          <p:nvPr/>
        </p:nvSpPr>
        <p:spPr>
          <a:xfrm>
            <a:off x="5391834" y="2280488"/>
            <a:ext cx="86754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923" b="1" dirty="0">
                <a:solidFill>
                  <a:srgbClr val="C00000"/>
                </a:solidFill>
                <a:latin typeface="+mn-ea"/>
              </a:rPr>
              <a:t>かえるママさん</a:t>
            </a:r>
            <a:endParaRPr lang="en-US" altLang="ja-JP" sz="923" b="1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ja-JP" altLang="en-US" sz="923" b="1" dirty="0">
                <a:solidFill>
                  <a:srgbClr val="C00000"/>
                </a:solidFill>
                <a:latin typeface="+mn-ea"/>
              </a:rPr>
              <a:t>投稿</a:t>
            </a:r>
            <a:endParaRPr lang="en-US" altLang="ja-JP" sz="923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8E41ED-BD82-494E-A20D-DD3A8839FEEE}"/>
              </a:ext>
            </a:extLst>
          </p:cNvPr>
          <p:cNvSpPr txBox="1"/>
          <p:nvPr/>
        </p:nvSpPr>
        <p:spPr>
          <a:xfrm>
            <a:off x="31384" y="639975"/>
            <a:ext cx="3562829" cy="120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92" dirty="0">
                <a:latin typeface="+mj-ea"/>
                <a:ea typeface="+mj-ea"/>
              </a:rPr>
              <a:t>【Instagram】</a:t>
            </a:r>
          </a:p>
          <a:p>
            <a:r>
              <a:rPr lang="ja-JP" altLang="en-US" sz="1292" dirty="0">
                <a:latin typeface="+mj-ea"/>
                <a:ea typeface="+mj-ea"/>
              </a:rPr>
              <a:t>かえる｜小学生ママの子育てアイデアさん</a:t>
            </a:r>
            <a:endParaRPr lang="en-US" altLang="ja-JP" sz="1292" dirty="0">
              <a:latin typeface="+mj-ea"/>
              <a:ea typeface="+mj-ea"/>
            </a:endParaRPr>
          </a:p>
          <a:p>
            <a:r>
              <a:rPr lang="ja-JP" altLang="en-US" sz="1292" dirty="0">
                <a:latin typeface="+mj-ea"/>
                <a:ea typeface="+mj-ea"/>
              </a:rPr>
              <a:t>フォロワー：</a:t>
            </a:r>
            <a:r>
              <a:rPr lang="en-US" altLang="ja-JP" sz="1292" dirty="0">
                <a:latin typeface="+mj-ea"/>
                <a:ea typeface="+mj-ea"/>
              </a:rPr>
              <a:t>7.1</a:t>
            </a:r>
            <a:r>
              <a:rPr lang="ja-JP" altLang="en-US" sz="1292" dirty="0">
                <a:latin typeface="+mj-ea"/>
                <a:ea typeface="+mj-ea"/>
              </a:rPr>
              <a:t>万人</a:t>
            </a:r>
            <a:endParaRPr lang="en-US" altLang="ja-JP" sz="1292" dirty="0">
              <a:latin typeface="+mj-ea"/>
              <a:ea typeface="+mj-ea"/>
            </a:endParaRPr>
          </a:p>
          <a:p>
            <a:r>
              <a:rPr lang="ja-JP" altLang="en-US" sz="1292" dirty="0">
                <a:latin typeface="+mj-ea"/>
                <a:ea typeface="+mj-ea"/>
              </a:rPr>
              <a:t>公開日時：</a:t>
            </a:r>
            <a:r>
              <a:rPr lang="en-US" altLang="ja-JP" sz="1292" dirty="0">
                <a:latin typeface="+mj-ea"/>
                <a:ea typeface="+mj-ea"/>
              </a:rPr>
              <a:t>2024/12/21</a:t>
            </a:r>
          </a:p>
          <a:p>
            <a:r>
              <a:rPr lang="ja-JP" altLang="en-US" sz="1292" dirty="0">
                <a:latin typeface="+mj-ea"/>
                <a:ea typeface="+mj-ea"/>
              </a:rPr>
              <a:t>再生数：　</a:t>
            </a:r>
            <a:r>
              <a:rPr lang="en-US" altLang="ja-JP" sz="1292" b="1" dirty="0">
                <a:solidFill>
                  <a:srgbClr val="FF0000"/>
                </a:solidFill>
                <a:latin typeface="+mj-ea"/>
                <a:ea typeface="+mj-ea"/>
              </a:rPr>
              <a:t>2.9</a:t>
            </a:r>
            <a:r>
              <a:rPr lang="ja-JP" altLang="en-US" sz="1292" b="1" dirty="0">
                <a:solidFill>
                  <a:srgbClr val="FF0000"/>
                </a:solidFill>
                <a:latin typeface="+mj-ea"/>
                <a:ea typeface="+mj-ea"/>
              </a:rPr>
              <a:t>万再生</a:t>
            </a:r>
            <a:r>
              <a:rPr lang="ja-JP" altLang="en-US" sz="1292" dirty="0">
                <a:latin typeface="+mj-ea"/>
                <a:ea typeface="+mj-ea"/>
              </a:rPr>
              <a:t>（リール）</a:t>
            </a:r>
            <a:endParaRPr lang="en-US" altLang="ja-JP" sz="1292" dirty="0">
              <a:latin typeface="+mj-ea"/>
              <a:ea typeface="+mj-ea"/>
            </a:endParaRPr>
          </a:p>
          <a:p>
            <a:r>
              <a:rPr lang="en-US" altLang="ja-JP" sz="738" dirty="0">
                <a:latin typeface="+mj-ea"/>
                <a:ea typeface="+mj-ea"/>
                <a:hlinkClick r:id="rId3"/>
              </a:rPr>
              <a:t>https://www.instagram.com/reel/DD1herQJA59/</a:t>
            </a:r>
            <a:r>
              <a:rPr lang="ja-JP" altLang="en-US" sz="738" dirty="0">
                <a:latin typeface="+mj-ea"/>
                <a:ea typeface="+mj-ea"/>
              </a:rPr>
              <a:t> </a:t>
            </a:r>
            <a:endParaRPr lang="en-US" altLang="ja-JP" sz="738" dirty="0">
              <a:latin typeface="+mj-ea"/>
              <a:ea typeface="+mj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14644D2-8458-41AA-8552-BCF282453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674" y="668539"/>
            <a:ext cx="1647885" cy="13718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95DA172-F777-4B86-9775-58F6D05F1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489" y="668537"/>
            <a:ext cx="774379" cy="137189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543020-E50F-441B-834A-A6199C86B11D}"/>
              </a:ext>
            </a:extLst>
          </p:cNvPr>
          <p:cNvSpPr txBox="1"/>
          <p:nvPr/>
        </p:nvSpPr>
        <p:spPr>
          <a:xfrm>
            <a:off x="5294404" y="639975"/>
            <a:ext cx="774379" cy="39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9" dirty="0">
                <a:latin typeface="+mj-ea"/>
                <a:ea typeface="+mj-ea"/>
              </a:rPr>
              <a:t>←リール</a:t>
            </a:r>
            <a:endParaRPr lang="en-US" altLang="ja-JP" sz="969" dirty="0">
              <a:latin typeface="+mj-ea"/>
              <a:ea typeface="+mj-ea"/>
            </a:endParaRPr>
          </a:p>
          <a:p>
            <a:r>
              <a:rPr lang="ja-JP" altLang="en-US" sz="969" dirty="0">
                <a:latin typeface="+mj-ea"/>
                <a:ea typeface="+mj-ea"/>
              </a:rPr>
              <a:t>（動画）</a:t>
            </a:r>
            <a:endParaRPr lang="en-US" altLang="ja-JP" sz="969" dirty="0">
              <a:latin typeface="+mj-ea"/>
              <a:ea typeface="+mj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14552F-E576-4AD9-AA92-B1AE26A623C5}"/>
              </a:ext>
            </a:extLst>
          </p:cNvPr>
          <p:cNvSpPr txBox="1"/>
          <p:nvPr/>
        </p:nvSpPr>
        <p:spPr>
          <a:xfrm>
            <a:off x="7003789" y="639975"/>
            <a:ext cx="1849092" cy="539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9" dirty="0">
                <a:latin typeface="+mj-ea"/>
                <a:ea typeface="+mj-ea"/>
              </a:rPr>
              <a:t>←ストーリー（</a:t>
            </a:r>
            <a:r>
              <a:rPr lang="en-US" altLang="ja-JP" sz="969" dirty="0">
                <a:latin typeface="+mj-ea"/>
                <a:ea typeface="+mj-ea"/>
              </a:rPr>
              <a:t>24</a:t>
            </a:r>
            <a:r>
              <a:rPr lang="ja-JP" altLang="en-US" sz="969" dirty="0">
                <a:latin typeface="+mj-ea"/>
                <a:ea typeface="+mj-ea"/>
              </a:rPr>
              <a:t>時間閲覧）</a:t>
            </a:r>
            <a:endParaRPr lang="en-US" altLang="ja-JP" sz="969" dirty="0">
              <a:latin typeface="+mj-ea"/>
              <a:ea typeface="+mj-ea"/>
            </a:endParaRPr>
          </a:p>
          <a:p>
            <a:r>
              <a:rPr lang="ja-JP" altLang="en-US" sz="969" dirty="0">
                <a:latin typeface="+mj-ea"/>
                <a:ea typeface="+mj-ea"/>
              </a:rPr>
              <a:t>＆ ハイライト（ストーリーのアーカイブ）でも紹介</a:t>
            </a:r>
            <a:endParaRPr lang="en-US" altLang="ja-JP" sz="969" dirty="0">
              <a:latin typeface="+mj-ea"/>
              <a:ea typeface="+mj-ea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41BF5BF-ADE8-7C50-F573-B66E9643F316}"/>
              </a:ext>
            </a:extLst>
          </p:cNvPr>
          <p:cNvSpPr/>
          <p:nvPr/>
        </p:nvSpPr>
        <p:spPr>
          <a:xfrm>
            <a:off x="379003" y="1840047"/>
            <a:ext cx="401701" cy="433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18D342E-98ED-AAC6-D0E5-5068F93DAFF5}"/>
              </a:ext>
            </a:extLst>
          </p:cNvPr>
          <p:cNvSpPr/>
          <p:nvPr/>
        </p:nvSpPr>
        <p:spPr>
          <a:xfrm>
            <a:off x="8222130" y="1892336"/>
            <a:ext cx="401701" cy="4335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75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94448D-0D1B-A50B-DE93-DFD99FF29EAA}"/>
              </a:ext>
            </a:extLst>
          </p:cNvPr>
          <p:cNvSpPr txBox="1"/>
          <p:nvPr/>
        </p:nvSpPr>
        <p:spPr>
          <a:xfrm>
            <a:off x="3631475" y="2899954"/>
            <a:ext cx="444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Appendix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495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BEBF64-633D-3D08-F63C-74358386B23F}"/>
              </a:ext>
            </a:extLst>
          </p:cNvPr>
          <p:cNvSpPr txBox="1"/>
          <p:nvPr/>
        </p:nvSpPr>
        <p:spPr>
          <a:xfrm>
            <a:off x="231586" y="92549"/>
            <a:ext cx="1951175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今後の方針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DAE6E-14A2-CBDA-9A49-6F2D424640A8}"/>
              </a:ext>
            </a:extLst>
          </p:cNvPr>
          <p:cNvSpPr txBox="1"/>
          <p:nvPr/>
        </p:nvSpPr>
        <p:spPr>
          <a:xfrm>
            <a:off x="117275" y="4263299"/>
            <a:ext cx="881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『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学校では教えてくれない　ヤバい科学図鑑</a:t>
            </a:r>
            <a:r>
              <a:rPr kumimoji="1" lang="en-US" altLang="ja-JP" sz="2400" b="1" dirty="0">
                <a:solidFill>
                  <a:srgbClr val="0070C0"/>
                </a:solidFill>
              </a:rPr>
              <a:t>』</a:t>
            </a:r>
          </a:p>
          <a:p>
            <a:r>
              <a:rPr kumimoji="1" lang="ja-JP" altLang="en-US" sz="2400" b="1" dirty="0">
                <a:solidFill>
                  <a:srgbClr val="FF0000"/>
                </a:solidFill>
              </a:rPr>
              <a:t>予算：</a:t>
            </a:r>
            <a:r>
              <a:rPr kumimoji="1" lang="ja-JP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最大</a:t>
            </a:r>
            <a:r>
              <a:rPr kumimoji="1"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10</a:t>
            </a:r>
            <a:r>
              <a:rPr kumimoji="1" lang="ja-JP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万円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（１～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2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人程度）　　　　　　　　　　　　　　　　　　　　　　</a:t>
            </a:r>
            <a:r>
              <a:rPr kumimoji="1" lang="ja-JP" altLang="en-US" sz="2000" b="1" dirty="0"/>
              <a:t>投稿時期：</a:t>
            </a:r>
            <a:r>
              <a:rPr kumimoji="1" lang="en-US" altLang="ja-JP" sz="2000" b="1" dirty="0"/>
              <a:t>2</a:t>
            </a:r>
            <a:r>
              <a:rPr kumimoji="1" lang="ja-JP" altLang="en-US" sz="2000" b="1" dirty="0"/>
              <a:t>月～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C03745-F7D0-0206-A1F8-C4C0BCD2146D}"/>
              </a:ext>
            </a:extLst>
          </p:cNvPr>
          <p:cNvSpPr txBox="1"/>
          <p:nvPr/>
        </p:nvSpPr>
        <p:spPr>
          <a:xfrm>
            <a:off x="117275" y="1243430"/>
            <a:ext cx="8614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『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この一冊で全部わかる　</a:t>
            </a:r>
            <a:r>
              <a:rPr kumimoji="1" lang="en-US" altLang="ja-JP" sz="2400" b="1" dirty="0">
                <a:solidFill>
                  <a:srgbClr val="0070C0"/>
                </a:solidFill>
              </a:rPr>
              <a:t>ChatGPT &amp; Copilot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の教科書</a:t>
            </a:r>
            <a:r>
              <a:rPr kumimoji="1" lang="en-US" altLang="ja-JP" sz="2400" b="1" dirty="0">
                <a:solidFill>
                  <a:srgbClr val="0070C0"/>
                </a:solidFill>
              </a:rPr>
              <a:t>』</a:t>
            </a:r>
          </a:p>
          <a:p>
            <a:r>
              <a:rPr kumimoji="1" lang="ja-JP" altLang="en-US" sz="2400" b="1" dirty="0">
                <a:solidFill>
                  <a:srgbClr val="FF0000"/>
                </a:solidFill>
              </a:rPr>
              <a:t>予算：</a:t>
            </a:r>
            <a:r>
              <a:rPr kumimoji="1" lang="ja-JP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最大</a:t>
            </a:r>
            <a:r>
              <a:rPr kumimoji="1" lang="en-US" altLang="ja-JP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10</a:t>
            </a:r>
            <a:r>
              <a:rPr kumimoji="1" lang="ja-JP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万円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（１～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2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人程度）　　　　　　　　　　　　　　　　　　　　　　</a:t>
            </a:r>
            <a:r>
              <a:rPr kumimoji="1" lang="ja-JP" altLang="en-US" b="1" dirty="0"/>
              <a:t>投稿時期：</a:t>
            </a:r>
            <a:r>
              <a:rPr kumimoji="1" lang="en-US" altLang="ja-JP" b="1" dirty="0"/>
              <a:t>2</a:t>
            </a:r>
            <a:r>
              <a:rPr kumimoji="1" lang="ja-JP" altLang="en-US" b="1" dirty="0"/>
              <a:t>月～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956B49-DD4B-306B-A202-1F2DBE02320F}"/>
              </a:ext>
            </a:extLst>
          </p:cNvPr>
          <p:cNvSpPr txBox="1"/>
          <p:nvPr/>
        </p:nvSpPr>
        <p:spPr>
          <a:xfrm>
            <a:off x="117275" y="643963"/>
            <a:ext cx="868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優先順位を付け、各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10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万円の予算で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PR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依頼を実施していきたい。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FC4016-8C6E-F98F-DD01-3A24EFF2F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10132"/>
              </p:ext>
            </p:extLst>
          </p:nvPr>
        </p:nvGraphicFramePr>
        <p:xfrm>
          <a:off x="231586" y="2142734"/>
          <a:ext cx="7683500" cy="1781175"/>
        </p:xfrm>
        <a:graphic>
          <a:graphicData uri="http://schemas.openxmlformats.org/drawingml/2006/table">
            <a:tbl>
              <a:tblPr/>
              <a:tblGrid>
                <a:gridCol w="2932488">
                  <a:extLst>
                    <a:ext uri="{9D8B030D-6E8A-4147-A177-3AD203B41FA5}">
                      <a16:colId xmlns:a16="http://schemas.microsoft.com/office/drawing/2014/main" val="386709818"/>
                    </a:ext>
                  </a:extLst>
                </a:gridCol>
                <a:gridCol w="787075">
                  <a:extLst>
                    <a:ext uri="{9D8B030D-6E8A-4147-A177-3AD203B41FA5}">
                      <a16:colId xmlns:a16="http://schemas.microsoft.com/office/drawing/2014/main" val="2085155263"/>
                    </a:ext>
                  </a:extLst>
                </a:gridCol>
                <a:gridCol w="752164">
                  <a:extLst>
                    <a:ext uri="{9D8B030D-6E8A-4147-A177-3AD203B41FA5}">
                      <a16:colId xmlns:a16="http://schemas.microsoft.com/office/drawing/2014/main" val="3255840306"/>
                    </a:ext>
                  </a:extLst>
                </a:gridCol>
                <a:gridCol w="3211773">
                  <a:extLst>
                    <a:ext uri="{9D8B030D-6E8A-4147-A177-3AD203B41FA5}">
                      <a16:colId xmlns:a16="http://schemas.microsoft.com/office/drawing/2014/main" val="432424534"/>
                    </a:ext>
                  </a:extLst>
                </a:gridCol>
              </a:tblGrid>
              <a:tr h="1409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アカウント名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フォロー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種類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043045"/>
                  </a:ext>
                </a:extLst>
              </a:tr>
              <a:tr h="1409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たーし｜時間革命仕事術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2"/>
                        </a:rPr>
                        <a:t>https://x.com/tashi2616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322688"/>
                  </a:ext>
                </a:extLst>
              </a:tr>
              <a:tr h="1409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やまちゃん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3"/>
                        </a:rPr>
                        <a:t>https://x.com/yamachan_5LC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46680"/>
                  </a:ext>
                </a:extLst>
              </a:tr>
              <a:tr h="1409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かずなり 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| 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生成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AI×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ビジネスハック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4"/>
                        </a:rPr>
                        <a:t>https://x.com/MacopeninSUTABA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34622"/>
                  </a:ext>
                </a:extLst>
              </a:tr>
              <a:tr h="1409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はしもと社長｜生成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AI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ChatGPT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活用事例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41,000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https://x.com/hashimoto_no14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13561"/>
                  </a:ext>
                </a:extLst>
              </a:tr>
              <a:tr h="1409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ぱぱごり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https://x.com/papagori40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61106"/>
                  </a:ext>
                </a:extLst>
              </a:tr>
              <a:tr h="1409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リモにゃん｜仕事術をゆるく図解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hlinkClick r:id="rId5"/>
                        </a:rPr>
                        <a:t>https://x.com/remolabo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172134"/>
                  </a:ext>
                </a:extLst>
              </a:tr>
              <a:tr h="1409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いんきゃ先輩｜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IT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就活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22,000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hlinkClick r:id="rId6"/>
                        </a:rPr>
                        <a:t>https://x.com/inkya_senpai_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739666"/>
                  </a:ext>
                </a:extLst>
              </a:tr>
              <a:tr h="1409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ぺい</a:t>
                      </a:r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@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本の紹介オタク📚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7"/>
                        </a:rPr>
                        <a:t>https://x.com/payforwardman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432996"/>
                  </a:ext>
                </a:extLst>
              </a:tr>
              <a:tr h="1409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IPUSIRON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26,000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 dirty="0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8"/>
                        </a:rPr>
                        <a:t>https://x.com/ipusiron</a:t>
                      </a:r>
                      <a:endParaRPr 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52903"/>
                  </a:ext>
                </a:extLst>
              </a:tr>
              <a:tr h="14094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こん🎺🐱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Kon@AI Contents Labo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運営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 dirty="0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9"/>
                        </a:rPr>
                        <a:t>https://x.com/kon39000</a:t>
                      </a:r>
                      <a:endParaRPr 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1040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DE25321B-0FCD-28AB-0082-F07751C2A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14004"/>
              </p:ext>
            </p:extLst>
          </p:nvPr>
        </p:nvGraphicFramePr>
        <p:xfrm>
          <a:off x="185497" y="5170423"/>
          <a:ext cx="7683500" cy="1424944"/>
        </p:xfrm>
        <a:graphic>
          <a:graphicData uri="http://schemas.openxmlformats.org/drawingml/2006/table">
            <a:tbl>
              <a:tblPr/>
              <a:tblGrid>
                <a:gridCol w="2932488">
                  <a:extLst>
                    <a:ext uri="{9D8B030D-6E8A-4147-A177-3AD203B41FA5}">
                      <a16:colId xmlns:a16="http://schemas.microsoft.com/office/drawing/2014/main" val="939117226"/>
                    </a:ext>
                  </a:extLst>
                </a:gridCol>
                <a:gridCol w="787075">
                  <a:extLst>
                    <a:ext uri="{9D8B030D-6E8A-4147-A177-3AD203B41FA5}">
                      <a16:colId xmlns:a16="http://schemas.microsoft.com/office/drawing/2014/main" val="2377441795"/>
                    </a:ext>
                  </a:extLst>
                </a:gridCol>
                <a:gridCol w="752164">
                  <a:extLst>
                    <a:ext uri="{9D8B030D-6E8A-4147-A177-3AD203B41FA5}">
                      <a16:colId xmlns:a16="http://schemas.microsoft.com/office/drawing/2014/main" val="527926325"/>
                    </a:ext>
                  </a:extLst>
                </a:gridCol>
                <a:gridCol w="3211773">
                  <a:extLst>
                    <a:ext uri="{9D8B030D-6E8A-4147-A177-3AD203B41FA5}">
                      <a16:colId xmlns:a16="http://schemas.microsoft.com/office/drawing/2014/main" val="887745970"/>
                    </a:ext>
                  </a:extLst>
                </a:gridCol>
              </a:tblGrid>
              <a:tr h="17811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アカウント名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フォロー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種類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733548"/>
                  </a:ext>
                </a:extLst>
              </a:tr>
              <a:tr h="17811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ちみみ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Meiryo UI" panose="020B0604030504040204" pitchFamily="50" charset="-128"/>
                        </a:rPr>
                        <a:t>🦐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知育玩具に重課金さん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10"/>
                        </a:rPr>
                        <a:t>https://x.com/memolanever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545847"/>
                  </a:ext>
                </a:extLst>
              </a:tr>
              <a:tr h="17811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エミリー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11"/>
                        </a:rPr>
                        <a:t>https://x.com/emily_luvcat/status/1869566580272906498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688100"/>
                  </a:ext>
                </a:extLst>
              </a:tr>
              <a:tr h="17811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ぐりぐらママ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40,000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12"/>
                        </a:rPr>
                        <a:t>https://x.com/guli_and_gula/status/1612442859806035968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383028"/>
                  </a:ext>
                </a:extLst>
              </a:tr>
              <a:tr h="17811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東大博士号ママ</a:t>
                      </a:r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Meiryo UI" panose="020B0604030504040204" pitchFamily="50" charset="-128"/>
                        </a:rPr>
                        <a:t>✏️こども英語と知育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15,000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13"/>
                        </a:rPr>
                        <a:t>https://x.com/natsumi_shibata/status/1824099440887800141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529234"/>
                  </a:ext>
                </a:extLst>
              </a:tr>
              <a:tr h="17811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ポチたま中学受験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14"/>
                        </a:rPr>
                        <a:t>https://x.com/pochi2023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225928"/>
                  </a:ext>
                </a:extLst>
              </a:tr>
              <a:tr h="17811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ダー子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15"/>
                        </a:rPr>
                        <a:t>https://x.com/otsukinomonoga</a:t>
                      </a:r>
                      <a:endParaRPr lang="en-US" sz="600" b="0" i="0" u="sng" strike="noStrike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969541"/>
                  </a:ext>
                </a:extLst>
              </a:tr>
              <a:tr h="17811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くう🍀自由な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児母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54,000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sng" strike="noStrike" dirty="0">
                          <a:solidFill>
                            <a:srgbClr val="0563C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  <a:hlinkClick r:id="rId16"/>
                        </a:rPr>
                        <a:t>https://x.com/ku_happysky</a:t>
                      </a:r>
                      <a:endParaRPr 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93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7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E4D743DE-FCC1-42CF-B45F-2867714CE5DC}" vid="{2514F623-3F39-4F4F-83F3-38EAE78854B3}"/>
    </a:ext>
  </a:extLst>
</a:theme>
</file>

<file path=ppt/theme/themeOverride1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Metadata/LabelInfo.xml><?xml version="1.0" encoding="utf-8"?>
<clbl:labelList xmlns:clbl="http://schemas.microsoft.com/office/2020/mipLabelMetadata">
  <clbl:label id="{7a3e20b0-1b4d-4c05-813d-d3d3908cb492}" enabled="0" method="" siteId="{7a3e20b0-1b4d-4c05-813d-d3d3908cb49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</TotalTime>
  <Words>559</Words>
  <Application>Microsoft Office PowerPoint</Application>
  <PresentationFormat>画面に合わせる (4:3)</PresentationFormat>
  <Paragraphs>115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メイリオ</vt:lpstr>
      <vt:lpstr>游ゴシック</vt:lpstr>
      <vt:lpstr>Arial</vt:lpstr>
      <vt:lpstr>Segoe UI Emoji</vt:lpstr>
      <vt:lpstr>Office テーマ</vt:lpstr>
      <vt:lpstr>インフルエンサー施策 12月実施の振り返り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赤平　譲（SBCr　ライツ・広報部）</dc:creator>
  <cp:lastModifiedBy>竹内　真依（SBCr　戦略企画部）</cp:lastModifiedBy>
  <cp:revision>2</cp:revision>
  <dcterms:created xsi:type="dcterms:W3CDTF">2025-01-10T04:00:04Z</dcterms:created>
  <dcterms:modified xsi:type="dcterms:W3CDTF">2025-03-28T05:17:03Z</dcterms:modified>
</cp:coreProperties>
</file>