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f09abb1e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f09abb1e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7950" y="4199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アクセス権限が変更できませんでした。</a:t>
            </a:r>
            <a:br>
              <a:rPr lang="ja"/>
            </a:br>
            <a:r>
              <a:rPr lang="ja"/>
              <a:t>そのため羊一さんを追加しました。</a:t>
            </a:r>
            <a:endParaRPr/>
          </a:p>
        </p:txBody>
      </p:sp>
      <p:pic>
        <p:nvPicPr>
          <p:cNvPr id="56" name="Google Shape;56;p13" title="スクリーンショット 2025-07-15 1245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452448"/>
            <a:ext cx="6106924" cy="37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957" y="0"/>
            <a:ext cx="56820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