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27" d="100"/>
          <a:sy n="27" d="100"/>
        </p:scale>
        <p:origin x="808" y="12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3035226" y="14551751"/>
            <a:ext cx="9412060" cy="61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69511" y="6913821"/>
            <a:ext cx="20152178" cy="884719"/>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2859" y="16676563"/>
            <a:ext cx="9601200" cy="43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produced model not only reconciles bias, but also weighs polls based on methodological processes to create an informed and reproducible method for correcting for pollster bias, systematic or not.</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2168499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705800" y="22727798"/>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1563776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035" y="14184140"/>
            <a:ext cx="10744200" cy="66224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35" y="7845332"/>
            <a:ext cx="10433050" cy="64306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21E7542-2B5E-C349-A624-F6B8F97A4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5940" y="8301203"/>
            <a:ext cx="9740900" cy="6004022"/>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6"/>
          <a:stretch>
            <a:fillRect/>
          </a:stretch>
        </p:blipFill>
        <p:spPr>
          <a:xfrm>
            <a:off x="12005035" y="21684998"/>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672466" y="21730849"/>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7"/>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2005035" y="28053812"/>
            <a:ext cx="20016654" cy="3675045"/>
          </a:xfrm>
          <a:prstGeom prst="rect">
            <a:avLst/>
          </a:prstGeom>
          <a:noFill/>
        </p:spPr>
        <p:txBody>
          <a:bodyPr wrap="square" rtlCol="0">
            <a:spAutoFit/>
          </a:bodyPr>
          <a:lstStyle/>
          <a:p>
            <a:pPr>
              <a:lnSpc>
                <a:spcPct val="150000"/>
              </a:lnSpc>
            </a:pPr>
            <a:r>
              <a:rPr lang="en-US" sz="40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There is also some credibility in believing that the more undecided voters in  a poll, the more the poll will underrepresent democratic vote share.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33516660" y="694232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33705800" y="8301203"/>
            <a:ext cx="9412060" cy="794063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is a member of  NCPP or the AAPOR Transparency Initiative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1582</TotalTime>
  <Words>627</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44</cp:revision>
  <dcterms:modified xsi:type="dcterms:W3CDTF">2020-07-28T21:03:33Z</dcterms:modified>
  <cp:category>research posters template</cp:category>
</cp:coreProperties>
</file>