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4660"/>
  </p:normalViewPr>
  <p:slideViewPr>
    <p:cSldViewPr>
      <p:cViewPr>
        <p:scale>
          <a:sx n="79" d="100"/>
          <a:sy n="79" d="100"/>
        </p:scale>
        <p:origin x="-3408" y="-644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85504"/>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582706" y="19450849"/>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simulations to produce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276327" y="18172834"/>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10972800" y="8476923"/>
            <a:ext cx="7315200" cy="6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latin typeface="Times New Roman" panose="02020603050405020304" pitchFamily="18" charset="0"/>
                <a:ea typeface="Open Sans" panose="020B0606030504020204" pitchFamily="34" charset="0"/>
                <a:cs typeface="Times New Roman" panose="02020603050405020304" pitchFamily="18" charset="0"/>
              </a:rPr>
              <a:t>What did the final models look like?</a:t>
            </a:r>
            <a:endParaRPr lang="en-US" sz="28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0972800" y="6950844"/>
            <a:ext cx="21869400" cy="860010"/>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680400" y="8359828"/>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705800" y="16781358"/>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Further Research</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82859" y="26471355"/>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82859" y="2524567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34013673" y="17934606"/>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05800" y="704249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39337" y="8329029"/>
            <a:ext cx="9601200" cy="93256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but there is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predictors including but not limited to, poll recency, pollster, delivery mode (i.e. telephone, online, etc.), sample size, and comparing registered voter versus likely voter models. Using this combination of nominal and numerical variables created a posterior model that states what percent of vote share is most credible to believe in for past and current elections at both the state and national levels.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stretch>
            <a:fillRect/>
          </a:stretch>
        </p:blipFill>
        <p:spPr>
          <a:xfrm>
            <a:off x="582706" y="22459151"/>
            <a:ext cx="6985000" cy="7620000"/>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7981185" y="21779697"/>
            <a:ext cx="2340547" cy="8402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to the left, when converted to model statements, are used to predict the most credible parameter values for every parameter at every step in the model.</a:t>
            </a:r>
          </a:p>
        </p:txBody>
      </p:sp>
      <p:sp>
        <p:nvSpPr>
          <p:cNvPr id="5" name="TextBox 4">
            <a:extLst>
              <a:ext uri="{FF2B5EF4-FFF2-40B4-BE49-F238E27FC236}">
                <a16:creationId xmlns:a16="http://schemas.microsoft.com/office/drawing/2014/main" id="{148E3963-12E2-504C-827A-4505A3507BD6}"/>
              </a:ext>
            </a:extLst>
          </p:cNvPr>
          <p:cNvSpPr txBox="1"/>
          <p:nvPr/>
        </p:nvSpPr>
        <p:spPr>
          <a:xfrm>
            <a:off x="555812" y="30232461"/>
            <a:ext cx="962809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was retrieved from publicly available repositories. The final models summarized here used FiveThirtyEight’s collection of pollster’s reported results. </a:t>
            </a:r>
          </a:p>
        </p:txBody>
      </p:sp>
      <p:pic>
        <p:nvPicPr>
          <p:cNvPr id="7" name="Picture 6" descr="A screenshot of a social media post&#10;&#10;Description automatically generated">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0618" y="16607735"/>
            <a:ext cx="7912100" cy="48768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291</TotalTime>
  <Words>342</Words>
  <Application>Microsoft Macintosh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Times New Roman</vt:lpstr>
      <vt:lpstr>Nunito</vt:lpstr>
      <vt:lpstr>Nunito Black</vt:lpstr>
      <vt:lpstr>Arial</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Haley Reed</cp:lastModifiedBy>
  <cp:revision>35</cp:revision>
  <dcterms:modified xsi:type="dcterms:W3CDTF">2020-07-27T22:14:17Z</dcterms:modified>
  <cp:category>research posters template</cp:category>
</cp:coreProperties>
</file>