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60"/>
  </p:normalViewPr>
  <p:slideViewPr>
    <p:cSldViewPr>
      <p:cViewPr>
        <p:scale>
          <a:sx n="27" d="100"/>
          <a:sy n="27" d="100"/>
        </p:scale>
        <p:origin x="808" y="12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23035226" y="14551751"/>
            <a:ext cx="9412060" cy="61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1869511" y="6913821"/>
            <a:ext cx="20152178" cy="884719"/>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682859" y="16676563"/>
            <a:ext cx="9601200" cy="438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produced model not only reconciles bias, but also weighs polls based on methodological processes to create an informed and reproducible  for correcting for pollster bias, systematic or not.</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705800" y="2168499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82859" y="26471355"/>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82859" y="2524567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705800" y="22727798"/>
            <a:ext cx="9601200" cy="221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model described here could be improved with the inclusion of time series analysis. Additionally, better ways to measure transparency may offer more promising results.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05800" y="1563776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but there is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created a posterior model that states what percent of vote share is most credible to believe in for past and current elections at both the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descr="A screenshot of a social media post&#10;&#10;Description automatically generated">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5035" y="14184140"/>
            <a:ext cx="10744200" cy="662242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5035" y="7845332"/>
            <a:ext cx="10433050" cy="643064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21E7542-2B5E-C349-A624-F6B8F97A4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5940" y="8301203"/>
            <a:ext cx="9740900" cy="6004022"/>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6"/>
          <a:stretch>
            <a:fillRect/>
          </a:stretch>
        </p:blipFill>
        <p:spPr>
          <a:xfrm>
            <a:off x="12005035" y="21684998"/>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672466" y="21730849"/>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7"/>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2005035" y="28053812"/>
            <a:ext cx="20016654" cy="3675045"/>
          </a:xfrm>
          <a:prstGeom prst="rect">
            <a:avLst/>
          </a:prstGeom>
          <a:noFill/>
        </p:spPr>
        <p:txBody>
          <a:bodyPr wrap="square" rtlCol="0">
            <a:spAutoFit/>
          </a:bodyPr>
          <a:lstStyle/>
          <a:p>
            <a:pPr>
              <a:lnSpc>
                <a:spcPct val="150000"/>
              </a:lnSpc>
            </a:pPr>
            <a:r>
              <a:rPr lang="en-US" sz="40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There is also some credibility in believing that the more undecided voters in  a poll, the more the poll will underrepresent democratic vote share.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33516660" y="694232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sp>
        <p:nvSpPr>
          <p:cNvPr id="12" name="TextBox 11">
            <a:extLst>
              <a:ext uri="{FF2B5EF4-FFF2-40B4-BE49-F238E27FC236}">
                <a16:creationId xmlns:a16="http://schemas.microsoft.com/office/drawing/2014/main" id="{F457573A-EA9A-4047-95D7-FB2A7A92529E}"/>
              </a:ext>
            </a:extLst>
          </p:cNvPr>
          <p:cNvSpPr txBox="1"/>
          <p:nvPr/>
        </p:nvSpPr>
        <p:spPr>
          <a:xfrm>
            <a:off x="33705800" y="8301203"/>
            <a:ext cx="9412060" cy="794063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Variables that ended up in use in the final model:</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Delivery Mode: How the poll was conducted – Online? Over the phone? With a live operator? A robot caller?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Pollster: What company or institution is conducting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Transparency: A yes/no dummy variable measured by if the pollster is a member of  NCPP or the AAPOR Transparency Initiative (two organizations that promote transparency in polling)</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the number of respondents to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Likely Voter versus Registered Voter Model</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1466</TotalTime>
  <Words>626</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42</cp:revision>
  <dcterms:modified xsi:type="dcterms:W3CDTF">2020-07-28T19:07:30Z</dcterms:modified>
  <cp:category>research posters template</cp:category>
</cp:coreProperties>
</file>