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718148"/>
            <a:ext cx="8686800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161D22"/>
                </a:solidFill>
              </a:rPr>
              <a:t>NEXT</a:t>
            </a:r>
            <a:r>
              <a:rPr sz="2000" spc="45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GEN</a:t>
            </a:r>
            <a:r>
              <a:rPr sz="2000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EMPLOYABILITY</a:t>
            </a:r>
            <a:r>
              <a:rPr sz="2000" spc="60" dirty="0">
                <a:solidFill>
                  <a:srgbClr val="161D22"/>
                </a:solidFill>
              </a:rPr>
              <a:t> </a:t>
            </a:r>
            <a:r>
              <a:rPr sz="2000" spc="-20" dirty="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2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0" y="0"/>
                  </a:moveTo>
                  <a:lnTo>
                    <a:pt x="1986661" y="0"/>
                  </a:lnTo>
                </a:path>
                <a:path w="5953759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spc="15" dirty="0">
                <a:latin typeface="Arial MT"/>
                <a:cs typeface="Arial MT"/>
              </a:rPr>
              <a:t>ll</a:t>
            </a:r>
            <a:r>
              <a:rPr sz="1200" spc="-5" dirty="0">
                <a:latin typeface="Arial MT"/>
                <a:cs typeface="Arial MT"/>
              </a:rPr>
              <a:t>ege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</a:t>
            </a:r>
            <a:r>
              <a:rPr sz="1200" spc="-4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3976115"/>
            <a:ext cx="1873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Kingston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191" y="3988815"/>
            <a:ext cx="163576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dirty="0">
                <a:latin typeface="Arial MT"/>
                <a:cs typeface="Arial MT"/>
              </a:rPr>
              <a:t>t</a:t>
            </a:r>
            <a:r>
              <a:rPr sz="1000" spc="5" dirty="0">
                <a:latin typeface="Arial MT"/>
                <a:cs typeface="Arial MT"/>
              </a:rPr>
              <a:t>uden</a:t>
            </a:r>
            <a:r>
              <a:rPr sz="1000" dirty="0">
                <a:latin typeface="Arial MT"/>
                <a:cs typeface="Arial MT"/>
              </a:rPr>
              <a:t>t</a:t>
            </a:r>
            <a:r>
              <a:rPr sz="1000" spc="-8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m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lang="en-IN" sz="1000" spc="30" dirty="0">
                <a:latin typeface="Arial MT"/>
                <a:cs typeface="Arial MT"/>
              </a:rPr>
              <a:t>RUCHITHA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4191" y="4166311"/>
            <a:ext cx="166751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aseline="-5050" dirty="0">
                <a:latin typeface="Arial MT"/>
                <a:cs typeface="Arial MT"/>
              </a:rPr>
              <a:t>St</a:t>
            </a:r>
            <a:r>
              <a:rPr sz="1650" spc="7" baseline="-5050" dirty="0">
                <a:latin typeface="Arial MT"/>
                <a:cs typeface="Arial MT"/>
              </a:rPr>
              <a:t>uden</a:t>
            </a:r>
            <a:r>
              <a:rPr sz="1650" baseline="-5050" dirty="0">
                <a:latin typeface="Arial MT"/>
                <a:cs typeface="Arial MT"/>
              </a:rPr>
              <a:t>t</a:t>
            </a:r>
            <a:r>
              <a:rPr sz="1650" spc="-135" baseline="-5050" dirty="0">
                <a:latin typeface="Arial MT"/>
                <a:cs typeface="Arial MT"/>
              </a:rPr>
              <a:t> </a:t>
            </a:r>
            <a:r>
              <a:rPr sz="1650" spc="-30" baseline="-5050" dirty="0">
                <a:latin typeface="Arial MT"/>
                <a:cs typeface="Arial MT"/>
              </a:rPr>
              <a:t>I</a:t>
            </a:r>
            <a:r>
              <a:rPr sz="1650" baseline="-5050" dirty="0">
                <a:latin typeface="Arial MT"/>
                <a:cs typeface="Arial MT"/>
              </a:rPr>
              <a:t>D</a:t>
            </a:r>
            <a:r>
              <a:rPr sz="1650" spc="30" baseline="-5050" dirty="0">
                <a:latin typeface="Arial MT"/>
                <a:cs typeface="Arial MT"/>
              </a:rPr>
              <a:t> </a:t>
            </a:r>
            <a:r>
              <a:rPr sz="1650" baseline="-5050" dirty="0">
                <a:latin typeface="Arial MT"/>
                <a:cs typeface="Arial MT"/>
              </a:rPr>
              <a:t>: </a:t>
            </a:r>
            <a:r>
              <a:rPr sz="1650" spc="-232" baseline="-50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51132110408</a:t>
            </a:r>
            <a:r>
              <a:rPr lang="en-IN" sz="1000" dirty="0">
                <a:latin typeface="Arial MT"/>
                <a:cs typeface="Arial MT"/>
              </a:rPr>
              <a:t>0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969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600" b="1" spc="-10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640445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9019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involves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defining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creating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entities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routes,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along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attributes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relationships.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48895" algn="just">
              <a:lnSpc>
                <a:spcPts val="1400"/>
              </a:lnSpc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Result: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The modeling phase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results in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structured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that outlines the organization of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 and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connections between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different entities.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serves as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storing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within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storage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retrieval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651" y="586181"/>
            <a:ext cx="1519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Homepage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D1A00-906A-ABD3-8D80-26D7BB821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924"/>
            <a:ext cx="9144000" cy="39564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32299"/>
            <a:ext cx="4733925" cy="6908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400" b="1" spc="-5" dirty="0">
                <a:latin typeface="Arial"/>
                <a:cs typeface="Arial"/>
              </a:rPr>
              <a:t>Sevice-page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2A8E4-FD35-EEA6-AE5F-A12F6E043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9144000" cy="41302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738123"/>
            <a:ext cx="840359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FUTURE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1594" marR="5080" indent="-4953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GPS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accurate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locations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  <a:p>
            <a:pPr marL="12700" marR="1117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feedback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comments,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helping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improve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quality.</a:t>
            </a:r>
            <a:endParaRPr sz="145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easier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on-the-go.</a:t>
            </a:r>
            <a:endParaRPr sz="1450">
              <a:latin typeface="Arial"/>
              <a:cs typeface="Arial"/>
            </a:endParaRPr>
          </a:p>
          <a:p>
            <a:pPr marL="12700" marR="727075">
              <a:lnSpc>
                <a:spcPts val="1400"/>
              </a:lnSpc>
              <a:spcBef>
                <a:spcPts val="139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gateways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allow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convenience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  <a:p>
            <a:pPr marL="12700" marR="5778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Incorporation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algorithms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demand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optimize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resource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utilization.</a:t>
            </a:r>
            <a:endParaRPr sz="1450">
              <a:latin typeface="Arial"/>
              <a:cs typeface="Arial"/>
            </a:endParaRPr>
          </a:p>
          <a:p>
            <a:pPr marL="12700" marR="51752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third-party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intercity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international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  <a:p>
            <a:pPr marL="12700" marR="1333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AI-powered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chatbots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support,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providing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instant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assistance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resolving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queries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efficiently.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137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07048"/>
            <a:ext cx="8838565" cy="1318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conclusion,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conveniently.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Through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demonstrated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essential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viewing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bookings.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Additionally,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future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enhancements,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tracking,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Overall,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showcases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potential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technology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streamline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203063"/>
                </a:solidFill>
              </a:rPr>
              <a:t>CAPSTONE</a:t>
            </a:r>
            <a:r>
              <a:rPr sz="2000" spc="60" dirty="0">
                <a:solidFill>
                  <a:srgbClr val="203063"/>
                </a:solidFill>
              </a:rPr>
              <a:t> </a:t>
            </a:r>
            <a:r>
              <a:rPr sz="2000" spc="-10" dirty="0">
                <a:solidFill>
                  <a:srgbClr val="203063"/>
                </a:solidFill>
              </a:rPr>
              <a:t>PROJECT</a:t>
            </a:r>
            <a:r>
              <a:rPr sz="2000" spc="55" dirty="0">
                <a:solidFill>
                  <a:srgbClr val="203063"/>
                </a:solidFill>
              </a:rPr>
              <a:t> </a:t>
            </a:r>
            <a:r>
              <a:rPr sz="2000" spc="-15" dirty="0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Building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Bus </a:t>
            </a:r>
            <a:r>
              <a:rPr sz="1600" b="1" spc="-5" dirty="0">
                <a:latin typeface="Arial"/>
                <a:cs typeface="Arial"/>
              </a:rPr>
              <a:t>Reservation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System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0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759825" cy="1496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01346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built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designed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streamline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allows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search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view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reservations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intuitive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interface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administrators,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enabling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easy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management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authentication,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integration,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endParaRPr sz="1450">
              <a:latin typeface="Arial"/>
              <a:cs typeface="Arial"/>
            </a:endParaRPr>
          </a:p>
          <a:p>
            <a:pPr marL="12700" marR="1378585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solution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alike.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8789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600" b="1" spc="-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718148"/>
            <a:ext cx="861187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problem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statement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involves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addressing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inefficiencies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traditional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processes.</a:t>
            </a:r>
            <a:endParaRPr sz="1450">
              <a:latin typeface="Arial"/>
              <a:cs typeface="Arial"/>
            </a:endParaRPr>
          </a:p>
          <a:p>
            <a:pPr marL="12700" marR="77533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manual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access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difficulty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payments.</a:t>
            </a:r>
            <a:endParaRPr sz="1450">
              <a:latin typeface="Arial"/>
              <a:cs typeface="Arial"/>
            </a:endParaRPr>
          </a:p>
          <a:p>
            <a:pPr marL="12700" marR="69659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develop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comprehensive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ensures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transactions,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  <a:p>
            <a:pPr marL="12700" marR="68707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should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optimize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677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819748"/>
            <a:ext cx="882904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939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reservations,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from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anywhere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time,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reducing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need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physical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counters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queues.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browse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endParaRPr sz="1450">
              <a:latin typeface="Arial"/>
              <a:cs typeface="Arial"/>
            </a:endParaRPr>
          </a:p>
          <a:p>
            <a:pPr marL="12700" marR="657225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securely,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receive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e-tickets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instantly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via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email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SMS. </a:t>
            </a:r>
            <a:r>
              <a:rPr sz="1450" b="1" i="1" spc="-3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better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insights.</a:t>
            </a:r>
            <a:endParaRPr sz="1450">
              <a:latin typeface="Arial"/>
              <a:cs typeface="Arial"/>
            </a:endParaRPr>
          </a:p>
          <a:p>
            <a:pPr marL="12700" marR="2612390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Overall,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while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optimizing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737107"/>
            <a:ext cx="1840864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Proposed</a:t>
            </a:r>
            <a:r>
              <a:rPr sz="1600" b="1" spc="-30" dirty="0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400" spc="-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2048348"/>
            <a:ext cx="8423910" cy="1140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3177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user-friendly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allowing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search,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endParaRPr sz="1450">
              <a:latin typeface="Arial"/>
              <a:cs typeface="Arial"/>
            </a:endParaRPr>
          </a:p>
          <a:p>
            <a:pPr marL="12700" marR="106108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processing,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tools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management.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5" dirty="0">
                <a:latin typeface="Arial"/>
                <a:cs typeface="Arial"/>
              </a:rPr>
              <a:t>By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automating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improving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efficiency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transportation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598423"/>
            <a:ext cx="860107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IMPLEMENTATION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397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Gathering: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stakeholders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needed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system.</a:t>
            </a:r>
            <a:endParaRPr sz="1450">
              <a:latin typeface="Arial"/>
              <a:cs typeface="Arial"/>
            </a:endParaRPr>
          </a:p>
          <a:p>
            <a:pPr marL="12700" marR="2501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comprehensive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architecture,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interface.</a:t>
            </a:r>
            <a:endParaRPr sz="1450">
              <a:latin typeface="Arial"/>
              <a:cs typeface="Arial"/>
            </a:endParaRPr>
          </a:p>
          <a:p>
            <a:pPr marL="12700" marR="76517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logic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framework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handle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management,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HTML,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2700" marR="5943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Django's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ORM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(Object-Relational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Mapping)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store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46990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components,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thoroughly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usability,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reliability.</a:t>
            </a:r>
            <a:endParaRPr sz="1450">
              <a:latin typeface="Arial"/>
              <a:cs typeface="Arial"/>
            </a:endParaRPr>
          </a:p>
          <a:p>
            <a:pPr marL="12700" marR="3009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production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environment,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ongoing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maintenance,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updates,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support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optimal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performance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satisfaction.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800" y="623823"/>
            <a:ext cx="86601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PROJECT</a:t>
            </a:r>
            <a:r>
              <a:rPr sz="13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STRUCTURE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 marR="547370">
              <a:lnSpc>
                <a:spcPts val="14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structure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typically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consists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logic,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templates,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files, and configuration settings: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project-level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settings.py,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urls.py,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manage.py.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118046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specific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 </a:t>
            </a:r>
            <a:r>
              <a:rPr sz="1400" b="1" spc="-3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authentication, bus management,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 reservations.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rendering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Holds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images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Media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user-uploaded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profile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pictures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scans.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Virtual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Environment: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dependencies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isolation.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4318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SQLite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migration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databases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PostgreSQL.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600" b="1" spc="-1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1168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cp:lastModifiedBy>Dimple s</cp:lastModifiedBy>
  <cp:revision>1</cp:revision>
  <dcterms:created xsi:type="dcterms:W3CDTF">2024-04-07T08:33:41Z</dcterms:created>
  <dcterms:modified xsi:type="dcterms:W3CDTF">2024-04-08T10:06:39Z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</Properties>
</file>