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61ACB5-1DC8-4451-B2A4-7D36F6F8FE7A}">
          <p14:sldIdLst>
            <p14:sldId id="256"/>
            <p14:sldId id="257"/>
            <p14:sldId id="258"/>
            <p14:sldId id="259"/>
            <p14:sldId id="263"/>
            <p14:sldId id="260"/>
          </p14:sldIdLst>
        </p14:section>
        <p14:section name="Untitled Section" id="{C6BF4B90-9054-46A7-BD54-EDF46D89AFEC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A808-EE3F-4666-A871-664A06C06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70FD9-D27F-4058-9FE8-62B3D9F5D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3D82-B752-434A-89B7-45E87EDA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4A11-9852-4F75-9893-8830406BBF15}" type="datetimeFigureOut">
              <a:rPr lang="en-US" smtClean="0"/>
              <a:t>2019-11-06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405B4-ABA5-431B-86E6-DF0264E4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A463-3000-48BD-9AF6-2A1AE596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7DF-7E7A-4630-B6F2-8DA0A64A8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2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3F2A-CDBC-4247-B1B1-6A4ECF15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2AF49-D680-4C2F-9A36-A590B029C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4B08-2696-4C79-8D80-5B406D5E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4A11-9852-4F75-9893-8830406BBF15}" type="datetimeFigureOut">
              <a:rPr lang="en-US" smtClean="0"/>
              <a:t>2019-11-06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75C6-A541-4508-B0E7-2CD84D28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D83F8-DF5F-438B-945D-C536F1F3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7DF-7E7A-4630-B6F2-8DA0A64A8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67C21-4AE7-4EB3-A4B0-976950EE3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C34AB-30AE-4C32-B663-D942398FD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92FF-D8AC-4249-B9E9-4327E1F2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4A11-9852-4F75-9893-8830406BBF15}" type="datetimeFigureOut">
              <a:rPr lang="en-US" smtClean="0"/>
              <a:t>2019-11-06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C678-9452-4E06-A759-E108D012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2555-1D98-4958-92F5-9C43274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7DF-7E7A-4630-B6F2-8DA0A64A8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119F-0CCA-4C07-A3DC-3F9F9622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CD68-D2A5-4651-883C-E9C2A489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48DE-F519-4A9C-A9C1-62C5DEEA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4A11-9852-4F75-9893-8830406BBF15}" type="datetimeFigureOut">
              <a:rPr lang="en-US" smtClean="0"/>
              <a:t>2019-11-06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C048-7466-4CBD-90A2-F9D6B9AE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0C5D-7ABC-410B-8187-F09C062E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7DF-7E7A-4630-B6F2-8DA0A64A8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7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A121-E81B-4148-97E6-068D0F1A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1F25E-D3D6-4338-ABDB-B84AC605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536A-19AC-4157-9E02-3CD11211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4A11-9852-4F75-9893-8830406BBF15}" type="datetimeFigureOut">
              <a:rPr lang="en-US" smtClean="0"/>
              <a:t>2019-11-06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F26CF-3B29-4EA0-9542-08227AB3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7CD5-9C27-4B65-97D4-9F5BB2BD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7DF-7E7A-4630-B6F2-8DA0A64A8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2B7D-DAF7-445F-87E6-69D7AE84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5B05-A3FA-4C57-AB05-DF8DF14BD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01B1B-2A7F-416F-AD5B-0739EABAA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42E6E-2734-4A00-A3B9-45C37083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4A11-9852-4F75-9893-8830406BBF15}" type="datetimeFigureOut">
              <a:rPr lang="en-US" smtClean="0"/>
              <a:t>2019-11-06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01FD6-F3ED-4407-BFC0-7259B405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12991-CF99-4076-A26C-71881B8C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7DF-7E7A-4630-B6F2-8DA0A64A8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4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4546-E562-4EE1-9F62-674E6BF2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05E3B-50D0-4E23-915D-5A86D53B5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7F9D4-97F0-45F3-BACC-3628961D1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1C727-F003-41A6-9180-7D927A07D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ADB06-04C8-406E-86FD-5DDCD84A6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B0DEC-FBC8-4D61-8B50-C5A21008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4A11-9852-4F75-9893-8830406BBF15}" type="datetimeFigureOut">
              <a:rPr lang="en-US" smtClean="0"/>
              <a:t>2019-11-06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A1C3F-8076-47A2-94F7-A66C7BD5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06BDE-064D-490F-BBA4-AD0DFB34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7DF-7E7A-4630-B6F2-8DA0A64A8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8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415A-E186-44FD-B01F-E20D7C58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ACA95-8360-4E52-8439-F9F8CB9D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4A11-9852-4F75-9893-8830406BBF15}" type="datetimeFigureOut">
              <a:rPr lang="en-US" smtClean="0"/>
              <a:t>2019-11-06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EBF8B-8F69-49E5-91F6-DBB8A073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9DE39-7C5A-4A34-B002-5943ED61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7DF-7E7A-4630-B6F2-8DA0A64A8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9D24C-81DE-4CDE-BA7A-A2C2FDF0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4A11-9852-4F75-9893-8830406BBF15}" type="datetimeFigureOut">
              <a:rPr lang="en-US" smtClean="0"/>
              <a:t>2019-11-06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4D0D-C60C-4906-88FB-F6787442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FE5D2-670F-4101-BE17-ABC55883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7DF-7E7A-4630-B6F2-8DA0A64A8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7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B03C-BB7A-4FA9-A82A-54861CAE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1DBF-EB9D-4797-8CDC-56FA5382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B0B5F-6BD3-420A-9803-6E52261A7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CADE4-17EA-46DD-802E-015B6E8C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4A11-9852-4F75-9893-8830406BBF15}" type="datetimeFigureOut">
              <a:rPr lang="en-US" smtClean="0"/>
              <a:t>2019-11-06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342CF-B4F2-4287-9F15-319A5769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B7554-B646-4076-82C1-719FF76D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7DF-7E7A-4630-B6F2-8DA0A64A8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8CE8-6715-4732-8BFA-A2D9658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B37C3-0196-41B6-83B5-66BAA2CF9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A781B-39CC-400F-A770-1B298A7F2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AEEE2-92CA-4CC2-B50C-3C367AE5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4A11-9852-4F75-9893-8830406BBF15}" type="datetimeFigureOut">
              <a:rPr lang="en-US" smtClean="0"/>
              <a:t>2019-11-06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0B86C-38D3-4DC8-84D2-8470C87F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A6398-7655-4751-95F2-7B49B80C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7DF-7E7A-4630-B6F2-8DA0A64A8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0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48681-D2D2-42A9-8A35-2F85569C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76C07-6A10-4F8B-86C5-9C564313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DA4C3-460C-419B-951C-CC6EF85D9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4A11-9852-4F75-9893-8830406BBF15}" type="datetimeFigureOut">
              <a:rPr lang="en-US" smtClean="0"/>
              <a:t>2019-11-06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B2DE0-A2A8-40C7-A45D-4FE75E577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9B135-74C5-4F35-8F8F-58F7C3D75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D97DF-7E7A-4630-B6F2-8DA0A64A8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01B1DF5-1070-4EEB-9084-AFBF07F843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9332"/>
            <a:ext cx="3550596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30ADBB-6299-49AC-BC5E-5A359C2BAFEC}"/>
              </a:ext>
            </a:extLst>
          </p:cNvPr>
          <p:cNvSpPr txBox="1"/>
          <p:nvPr/>
        </p:nvSpPr>
        <p:spPr>
          <a:xfrm>
            <a:off x="165370" y="0"/>
            <a:ext cx="292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JR190919_03, In</a:t>
            </a:r>
            <a:r>
              <a:rPr lang="en-US" baseline="-25000" dirty="0"/>
              <a:t>2</a:t>
            </a:r>
            <a:r>
              <a:rPr lang="en-US" dirty="0"/>
              <a:t>Se</a:t>
            </a:r>
            <a:r>
              <a:rPr lang="en-US" baseline="-25000" dirty="0"/>
              <a:t>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23BC05-381A-4889-B54A-F39152C7385A}"/>
              </a:ext>
            </a:extLst>
          </p:cNvPr>
          <p:cNvGrpSpPr/>
          <p:nvPr/>
        </p:nvGrpSpPr>
        <p:grpSpPr>
          <a:xfrm>
            <a:off x="4502274" y="378568"/>
            <a:ext cx="2743206" cy="2468885"/>
            <a:chOff x="4502274" y="378568"/>
            <a:chExt cx="2743206" cy="2468885"/>
          </a:xfrm>
        </p:grpSpPr>
        <p:pic>
          <p:nvPicPr>
            <p:cNvPr id="45" name="Picture 44" descr="A picture containing sky&#10;&#10;Description automatically generated">
              <a:extLst>
                <a:ext uri="{FF2B5EF4-FFF2-40B4-BE49-F238E27FC236}">
                  <a16:creationId xmlns:a16="http://schemas.microsoft.com/office/drawing/2014/main" id="{2D6A791E-5F35-4718-A5B0-D379D0EE5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274" y="378568"/>
              <a:ext cx="2743206" cy="246888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258FFE-E41A-4407-973A-273E1982D89B}"/>
                </a:ext>
              </a:extLst>
            </p:cNvPr>
            <p:cNvSpPr txBox="1"/>
            <p:nvPr/>
          </p:nvSpPr>
          <p:spPr>
            <a:xfrm>
              <a:off x="6073299" y="621600"/>
              <a:ext cx="664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pre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AE91C3-F679-4691-8AAB-4449F23A7686}"/>
                </a:ext>
              </a:extLst>
            </p:cNvPr>
            <p:cNvSpPr txBox="1"/>
            <p:nvPr/>
          </p:nvSpPr>
          <p:spPr>
            <a:xfrm>
              <a:off x="6253260" y="1331068"/>
              <a:ext cx="654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post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12D94-AD0C-49D3-ABDB-684C6A08F608}"/>
              </a:ext>
            </a:extLst>
          </p:cNvPr>
          <p:cNvGrpSpPr/>
          <p:nvPr/>
        </p:nvGrpSpPr>
        <p:grpSpPr>
          <a:xfrm>
            <a:off x="7422203" y="369332"/>
            <a:ext cx="2743206" cy="2468885"/>
            <a:chOff x="7360593" y="-1"/>
            <a:chExt cx="2743206" cy="246888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EC46F05-EBAE-44A6-BC4C-6AC8D3DAE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593" y="-1"/>
              <a:ext cx="2743206" cy="246888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FBC52B-8BBF-434E-A546-D76AE926B371}"/>
                </a:ext>
              </a:extLst>
            </p:cNvPr>
            <p:cNvSpPr txBox="1"/>
            <p:nvPr/>
          </p:nvSpPr>
          <p:spPr>
            <a:xfrm>
              <a:off x="9059693" y="437585"/>
              <a:ext cx="664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pre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6101DB-4AA6-42B8-A564-7F03B74C5A37}"/>
                </a:ext>
              </a:extLst>
            </p:cNvPr>
            <p:cNvSpPr txBox="1"/>
            <p:nvPr/>
          </p:nvSpPr>
          <p:spPr>
            <a:xfrm>
              <a:off x="9229926" y="1591442"/>
              <a:ext cx="654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post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339A87-8E2E-4AF5-939C-BDAE73E4D2FC}"/>
              </a:ext>
            </a:extLst>
          </p:cNvPr>
          <p:cNvSpPr txBox="1"/>
          <p:nvPr/>
        </p:nvSpPr>
        <p:spPr>
          <a:xfrm>
            <a:off x="4881657" y="9236"/>
            <a:ext cx="27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300K pre/post heating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1B5AC3-A775-4980-9841-5C5AC0EBAA99}"/>
              </a:ext>
            </a:extLst>
          </p:cNvPr>
          <p:cNvSpPr txBox="1"/>
          <p:nvPr/>
        </p:nvSpPr>
        <p:spPr>
          <a:xfrm>
            <a:off x="8464678" y="9236"/>
            <a:ext cx="112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SD</a:t>
            </a:r>
            <a:r>
              <a:rPr lang="en-US" dirty="0"/>
              <a:t> = .1V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DE434D-61AD-49D7-B620-E9E30DBC1883}"/>
              </a:ext>
            </a:extLst>
          </p:cNvPr>
          <p:cNvSpPr txBox="1"/>
          <p:nvPr/>
        </p:nvSpPr>
        <p:spPr>
          <a:xfrm>
            <a:off x="2199665" y="3296704"/>
            <a:ext cx="21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  <a:r>
              <a:rPr lang="en-US" dirty="0"/>
              <a:t> = 75V, V</a:t>
            </a:r>
            <a:r>
              <a:rPr lang="en-US" baseline="-25000" dirty="0"/>
              <a:t>SD</a:t>
            </a:r>
            <a:r>
              <a:rPr lang="en-US" dirty="0"/>
              <a:t> = .1V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2E5DD5-CAC6-4C41-978A-D8BEA0D63324}"/>
              </a:ext>
            </a:extLst>
          </p:cNvPr>
          <p:cNvSpPr txBox="1"/>
          <p:nvPr/>
        </p:nvSpPr>
        <p:spPr>
          <a:xfrm>
            <a:off x="10282136" y="621600"/>
            <a:ext cx="1752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Heating was done for 1hour at 400K in high vacuum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21ED225-793C-4BB8-AF33-908196ED2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98" y="3650144"/>
            <a:ext cx="2971806" cy="2468885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4EEC30D5-3ED5-4927-B666-6F8A82C45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57" y="3656148"/>
            <a:ext cx="2971806" cy="246888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3A3A55-4786-46E3-81D9-848758D5C5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633" y="3650144"/>
            <a:ext cx="2971806" cy="24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EDF582DB-99A7-4548-B4D4-A83BD511E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626"/>
            <a:ext cx="2438400" cy="219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B9EC5-27D6-45D7-9DA9-8934B6278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44" y="-120628"/>
            <a:ext cx="2438400" cy="2194560"/>
          </a:xfrm>
          <a:prstGeom prst="rect">
            <a:avLst/>
          </a:prstGeom>
        </p:spPr>
      </p:pic>
      <p:pic>
        <p:nvPicPr>
          <p:cNvPr id="9" name="Picture 8" descr="A close up of a light&#10;&#10;Description automatically generated">
            <a:extLst>
              <a:ext uri="{FF2B5EF4-FFF2-40B4-BE49-F238E27FC236}">
                <a16:creationId xmlns:a16="http://schemas.microsoft.com/office/drawing/2014/main" id="{DF46EBF4-A85C-47B9-B008-325FCB420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88" y="-120628"/>
            <a:ext cx="2438400" cy="2194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55802-574B-46A4-865F-598D1DA86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532" y="-120628"/>
            <a:ext cx="2438400" cy="2194560"/>
          </a:xfrm>
          <a:prstGeom prst="rect">
            <a:avLst/>
          </a:prstGeom>
        </p:spPr>
      </p:pic>
      <p:pic>
        <p:nvPicPr>
          <p:cNvPr id="13" name="Picture 12" descr="A picture containing black, water, sitting&#10;&#10;Description automatically generated">
            <a:extLst>
              <a:ext uri="{FF2B5EF4-FFF2-40B4-BE49-F238E27FC236}">
                <a16:creationId xmlns:a16="http://schemas.microsoft.com/office/drawing/2014/main" id="{5172159F-C953-4939-95D2-F5DC86B45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906" y="-120628"/>
            <a:ext cx="2438400" cy="2194560"/>
          </a:xfrm>
          <a:prstGeom prst="rect">
            <a:avLst/>
          </a:prstGeom>
        </p:spPr>
      </p:pic>
      <p:pic>
        <p:nvPicPr>
          <p:cNvPr id="15" name="Picture 14" descr="A close up of a light&#10;&#10;Description automatically generated">
            <a:extLst>
              <a:ext uri="{FF2B5EF4-FFF2-40B4-BE49-F238E27FC236}">
                <a16:creationId xmlns:a16="http://schemas.microsoft.com/office/drawing/2014/main" id="{981E0501-6C6D-4141-8E57-2B9CA0E86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1634"/>
            <a:ext cx="2438400" cy="21945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D085D9-7659-43E1-9338-F464C01B9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09" y="1941634"/>
            <a:ext cx="2438400" cy="219456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CC8145CE-BFEE-496B-B7F6-A5F1D1FAEC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53" y="1984427"/>
            <a:ext cx="2438400" cy="21945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7EA5A2-F9FE-4C03-80DA-ADAA1644E9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7" y="1941634"/>
            <a:ext cx="2438400" cy="21945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1FE8F1-FB07-4BF9-B046-A00C269F89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123" y="1941634"/>
            <a:ext cx="2438400" cy="21945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B1F721-0B78-4DFF-9E82-867EA0286C2F}"/>
              </a:ext>
            </a:extLst>
          </p:cNvPr>
          <p:cNvSpPr txBox="1"/>
          <p:nvPr/>
        </p:nvSpPr>
        <p:spPr>
          <a:xfrm>
            <a:off x="757135" y="0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90C918-D748-4753-BA16-8DC7C293926C}"/>
              </a:ext>
            </a:extLst>
          </p:cNvPr>
          <p:cNvSpPr txBox="1"/>
          <p:nvPr/>
        </p:nvSpPr>
        <p:spPr>
          <a:xfrm>
            <a:off x="2906953" y="0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270K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85CB97-42AC-4B86-A2A9-FAE057E0ABFD}"/>
              </a:ext>
            </a:extLst>
          </p:cNvPr>
          <p:cNvSpPr txBox="1"/>
          <p:nvPr/>
        </p:nvSpPr>
        <p:spPr>
          <a:xfrm>
            <a:off x="5124855" y="29023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044395-BA3B-45E4-A05E-B90DBD52E768}"/>
              </a:ext>
            </a:extLst>
          </p:cNvPr>
          <p:cNvSpPr txBox="1"/>
          <p:nvPr/>
        </p:nvSpPr>
        <p:spPr>
          <a:xfrm>
            <a:off x="7368699" y="38431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7A411C-A90E-44A9-9F26-DBC3AF4A64B0}"/>
              </a:ext>
            </a:extLst>
          </p:cNvPr>
          <p:cNvSpPr txBox="1"/>
          <p:nvPr/>
        </p:nvSpPr>
        <p:spPr>
          <a:xfrm>
            <a:off x="9682246" y="38751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ED7833-690A-42E5-84AE-871E2273CABD}"/>
              </a:ext>
            </a:extLst>
          </p:cNvPr>
          <p:cNvSpPr txBox="1"/>
          <p:nvPr/>
        </p:nvSpPr>
        <p:spPr>
          <a:xfrm>
            <a:off x="514757" y="2102955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355A91-4E94-4C32-9F36-7B68CD75F99D}"/>
              </a:ext>
            </a:extLst>
          </p:cNvPr>
          <p:cNvSpPr txBox="1"/>
          <p:nvPr/>
        </p:nvSpPr>
        <p:spPr>
          <a:xfrm>
            <a:off x="2904510" y="2073932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FEFF93-5BAD-45A1-A125-CD453CEE6546}"/>
              </a:ext>
            </a:extLst>
          </p:cNvPr>
          <p:cNvSpPr txBox="1"/>
          <p:nvPr/>
        </p:nvSpPr>
        <p:spPr>
          <a:xfrm>
            <a:off x="5027577" y="2102955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2DB38E-B737-44CA-8227-CF3C415773E0}"/>
              </a:ext>
            </a:extLst>
          </p:cNvPr>
          <p:cNvSpPr txBox="1"/>
          <p:nvPr/>
        </p:nvSpPr>
        <p:spPr>
          <a:xfrm>
            <a:off x="7343567" y="2078556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9077A8-D742-4EB3-B844-750522C35DC9}"/>
              </a:ext>
            </a:extLst>
          </p:cNvPr>
          <p:cNvSpPr txBox="1"/>
          <p:nvPr/>
        </p:nvSpPr>
        <p:spPr>
          <a:xfrm>
            <a:off x="9637676" y="2073932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60K</a:t>
            </a:r>
          </a:p>
        </p:txBody>
      </p:sp>
      <p:pic>
        <p:nvPicPr>
          <p:cNvPr id="35" name="Picture 34" descr="A close up of a light&#10;&#10;Description automatically generated">
            <a:extLst>
              <a:ext uri="{FF2B5EF4-FFF2-40B4-BE49-F238E27FC236}">
                <a16:creationId xmlns:a16="http://schemas.microsoft.com/office/drawing/2014/main" id="{467FA999-57A5-46F1-8D25-2734DFF7BD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7" y="4178987"/>
            <a:ext cx="2438400" cy="21945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5EA7593-0331-4646-8EE6-E57B241C49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78987"/>
            <a:ext cx="2438400" cy="2194560"/>
          </a:xfrm>
          <a:prstGeom prst="rect">
            <a:avLst/>
          </a:prstGeom>
        </p:spPr>
      </p:pic>
      <p:pic>
        <p:nvPicPr>
          <p:cNvPr id="39" name="Picture 38" descr="A picture containing object&#10;&#10;Description automatically generated">
            <a:extLst>
              <a:ext uri="{FF2B5EF4-FFF2-40B4-BE49-F238E27FC236}">
                <a16:creationId xmlns:a16="http://schemas.microsoft.com/office/drawing/2014/main" id="{29F45921-931C-4CB6-9698-25D0F9EEE5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74" y="4208010"/>
            <a:ext cx="2438400" cy="21945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9F5F4FC-ED78-4974-901C-26718280E5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348" y="4208010"/>
            <a:ext cx="2438400" cy="2194560"/>
          </a:xfrm>
          <a:prstGeom prst="rect">
            <a:avLst/>
          </a:prstGeom>
        </p:spPr>
      </p:pic>
      <p:pic>
        <p:nvPicPr>
          <p:cNvPr id="43" name="Picture 42" descr="A picture containing object&#10;&#10;Description automatically generated">
            <a:extLst>
              <a:ext uri="{FF2B5EF4-FFF2-40B4-BE49-F238E27FC236}">
                <a16:creationId xmlns:a16="http://schemas.microsoft.com/office/drawing/2014/main" id="{BCB20FBE-226E-4A31-82C8-6828C1C58B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827" y="4208010"/>
            <a:ext cx="2438400" cy="2194560"/>
          </a:xfrm>
          <a:prstGeom prst="rect">
            <a:avLst/>
          </a:prstGeom>
        </p:spPr>
      </p:pic>
      <p:pic>
        <p:nvPicPr>
          <p:cNvPr id="45" name="Picture 44" descr="A picture containing object&#10;&#10;Description automatically generated">
            <a:extLst>
              <a:ext uri="{FF2B5EF4-FFF2-40B4-BE49-F238E27FC236}">
                <a16:creationId xmlns:a16="http://schemas.microsoft.com/office/drawing/2014/main" id="{E9E25736-8FE5-4DEE-B0DC-DBBE87A25C3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676" y="4406098"/>
            <a:ext cx="1404053" cy="126364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45AB12F-5A88-4470-ABE1-A86F12671EF4}"/>
              </a:ext>
            </a:extLst>
          </p:cNvPr>
          <p:cNvSpPr txBox="1"/>
          <p:nvPr/>
        </p:nvSpPr>
        <p:spPr>
          <a:xfrm>
            <a:off x="604773" y="4317779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96A11A-3DE6-494E-A45D-C2F95290ADF3}"/>
              </a:ext>
            </a:extLst>
          </p:cNvPr>
          <p:cNvSpPr txBox="1"/>
          <p:nvPr/>
        </p:nvSpPr>
        <p:spPr>
          <a:xfrm>
            <a:off x="3002613" y="4317779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378EBE-218A-45EB-9595-5AD2BF22C85A}"/>
              </a:ext>
            </a:extLst>
          </p:cNvPr>
          <p:cNvSpPr txBox="1"/>
          <p:nvPr/>
        </p:nvSpPr>
        <p:spPr>
          <a:xfrm>
            <a:off x="5251277" y="4325558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659F30-8FC7-43C9-B9BA-47806B24C54D}"/>
              </a:ext>
            </a:extLst>
          </p:cNvPr>
          <p:cNvSpPr txBox="1"/>
          <p:nvPr/>
        </p:nvSpPr>
        <p:spPr>
          <a:xfrm>
            <a:off x="7483749" y="4331235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7C88A9-DF2A-42F3-86F9-D5A6FB3EDA1D}"/>
              </a:ext>
            </a:extLst>
          </p:cNvPr>
          <p:cNvSpPr txBox="1"/>
          <p:nvPr/>
        </p:nvSpPr>
        <p:spPr>
          <a:xfrm>
            <a:off x="9637675" y="5485079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80B5D6-3AD9-4B06-BE87-8C44D8AC107E}"/>
              </a:ext>
            </a:extLst>
          </p:cNvPr>
          <p:cNvSpPr txBox="1"/>
          <p:nvPr/>
        </p:nvSpPr>
        <p:spPr>
          <a:xfrm>
            <a:off x="10040531" y="4502445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</a:t>
            </a:r>
          </a:p>
        </p:txBody>
      </p:sp>
    </p:spTree>
    <p:extLst>
      <p:ext uri="{BB962C8B-B14F-4D97-AF65-F5344CB8AC3E}">
        <p14:creationId xmlns:p14="http://schemas.microsoft.com/office/powerpoint/2010/main" val="401185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1DB954C-702E-4903-AF55-10F08AFF0715}"/>
              </a:ext>
            </a:extLst>
          </p:cNvPr>
          <p:cNvGrpSpPr/>
          <p:nvPr/>
        </p:nvGrpSpPr>
        <p:grpSpPr>
          <a:xfrm>
            <a:off x="7754203" y="-158316"/>
            <a:ext cx="4328808" cy="3686783"/>
            <a:chOff x="7449459" y="0"/>
            <a:chExt cx="3619235" cy="30824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1D9AFD-6867-4000-9A8F-BF35503DA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" r="3622" b="5241"/>
            <a:stretch/>
          </p:blipFill>
          <p:spPr>
            <a:xfrm>
              <a:off x="7449459" y="0"/>
              <a:ext cx="3619235" cy="30824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27B9C0-0402-40B8-9299-32A2CB07C7AA}"/>
                </a:ext>
              </a:extLst>
            </p:cNvPr>
            <p:cNvSpPr txBox="1"/>
            <p:nvPr/>
          </p:nvSpPr>
          <p:spPr>
            <a:xfrm>
              <a:off x="8701388" y="251044"/>
              <a:ext cx="885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Loop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575BB8-2670-4775-8ED3-D76B02720AB5}"/>
                </a:ext>
              </a:extLst>
            </p:cNvPr>
            <p:cNvSpPr txBox="1"/>
            <p:nvPr/>
          </p:nvSpPr>
          <p:spPr>
            <a:xfrm>
              <a:off x="8039907" y="1249351"/>
              <a:ext cx="885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Warm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B2CCD5-7CD3-471C-8F1C-FC4C7D0A80B2}"/>
                </a:ext>
              </a:extLst>
            </p:cNvPr>
            <p:cNvSpPr txBox="1"/>
            <p:nvPr/>
          </p:nvSpPr>
          <p:spPr>
            <a:xfrm>
              <a:off x="8186281" y="2074348"/>
              <a:ext cx="885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Loop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2E8DFE-371C-42F4-9AD5-858B03C2F946}"/>
                </a:ext>
              </a:extLst>
            </p:cNvPr>
            <p:cNvSpPr txBox="1"/>
            <p:nvPr/>
          </p:nvSpPr>
          <p:spPr>
            <a:xfrm>
              <a:off x="9670101" y="1168287"/>
              <a:ext cx="885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Warm</a:t>
              </a:r>
            </a:p>
          </p:txBody>
        </p:sp>
      </p:grpSp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08675BBA-3CF0-415E-AD35-33F9EE9A2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203" y="3272014"/>
            <a:ext cx="4546395" cy="37770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8BEADA-472D-4501-A819-3C2FF4877E24}"/>
              </a:ext>
            </a:extLst>
          </p:cNvPr>
          <p:cNvSpPr txBox="1"/>
          <p:nvPr/>
        </p:nvSpPr>
        <p:spPr>
          <a:xfrm>
            <a:off x="9251580" y="3613001"/>
            <a:ext cx="1058769" cy="44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2CAE-4172-46B6-9870-6CCC24CD7901}"/>
              </a:ext>
            </a:extLst>
          </p:cNvPr>
          <p:cNvSpPr txBox="1"/>
          <p:nvPr/>
        </p:nvSpPr>
        <p:spPr>
          <a:xfrm>
            <a:off x="9389222" y="5793775"/>
            <a:ext cx="105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5B043A-C263-4F69-ACC8-150D63AB8DC3}"/>
              </a:ext>
            </a:extLst>
          </p:cNvPr>
          <p:cNvSpPr txBox="1"/>
          <p:nvPr/>
        </p:nvSpPr>
        <p:spPr>
          <a:xfrm>
            <a:off x="10123816" y="3613001"/>
            <a:ext cx="1058769" cy="44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4765A0-EB1E-467C-BA5F-B08A8EB6C24E}"/>
              </a:ext>
            </a:extLst>
          </p:cNvPr>
          <p:cNvSpPr txBox="1"/>
          <p:nvPr/>
        </p:nvSpPr>
        <p:spPr>
          <a:xfrm>
            <a:off x="-31445" y="0"/>
            <a:ext cx="2181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Warming 4K-&gt;300K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cooling 300K-&gt;4K</a:t>
            </a:r>
          </a:p>
          <a:p>
            <a:endParaRPr lang="en-US" dirty="0"/>
          </a:p>
          <a:p>
            <a:r>
              <a:rPr lang="en-US" dirty="0"/>
              <a:t>Both plots show max loops at V</a:t>
            </a:r>
            <a:r>
              <a:rPr lang="en-US" baseline="-25000" dirty="0"/>
              <a:t>g </a:t>
            </a:r>
            <a:r>
              <a:rPr lang="en-US" dirty="0"/>
              <a:t>= 75V with V</a:t>
            </a:r>
            <a:r>
              <a:rPr lang="en-US" baseline="-25000" dirty="0"/>
              <a:t>SD </a:t>
            </a:r>
            <a:r>
              <a:rPr lang="en-US" dirty="0"/>
              <a:t>= .1V </a:t>
            </a:r>
          </a:p>
          <a:p>
            <a:endParaRPr lang="en-US" dirty="0"/>
          </a:p>
          <a:p>
            <a:r>
              <a:rPr lang="en-US" dirty="0"/>
              <a:t>Left is 2pt, right 4pt</a:t>
            </a:r>
          </a:p>
          <a:p>
            <a:endParaRPr lang="en-US" dirty="0"/>
          </a:p>
          <a:p>
            <a:r>
              <a:rPr lang="en-US" dirty="0"/>
              <a:t>cooling current is so low resistance is not shown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C641FE5-6E95-498E-A11E-5D25B690A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03" y="-164004"/>
            <a:ext cx="4546395" cy="37770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0336B45-2683-40E0-9F9C-F4D1549DF772}"/>
              </a:ext>
            </a:extLst>
          </p:cNvPr>
          <p:cNvSpPr txBox="1"/>
          <p:nvPr/>
        </p:nvSpPr>
        <p:spPr>
          <a:xfrm>
            <a:off x="4338087" y="141947"/>
            <a:ext cx="1058769" cy="44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54A073-0498-42EE-83FD-AD4B6365B887}"/>
              </a:ext>
            </a:extLst>
          </p:cNvPr>
          <p:cNvSpPr txBox="1"/>
          <p:nvPr/>
        </p:nvSpPr>
        <p:spPr>
          <a:xfrm>
            <a:off x="3785634" y="1164488"/>
            <a:ext cx="1058769" cy="44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Warm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486A4-B3D0-4E2F-9C69-21A2A4EB769B}"/>
              </a:ext>
            </a:extLst>
          </p:cNvPr>
          <p:cNvSpPr txBox="1"/>
          <p:nvPr/>
        </p:nvSpPr>
        <p:spPr>
          <a:xfrm>
            <a:off x="5921738" y="764174"/>
            <a:ext cx="1058769" cy="44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039C3F-238B-4E84-84B1-51DA430B25CC}"/>
              </a:ext>
            </a:extLst>
          </p:cNvPr>
          <p:cNvSpPr txBox="1"/>
          <p:nvPr/>
        </p:nvSpPr>
        <p:spPr>
          <a:xfrm>
            <a:off x="5184446" y="141947"/>
            <a:ext cx="1058769" cy="44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Warm</a:t>
            </a:r>
          </a:p>
        </p:txBody>
      </p:sp>
    </p:spTree>
    <p:extLst>
      <p:ext uri="{BB962C8B-B14F-4D97-AF65-F5344CB8AC3E}">
        <p14:creationId xmlns:p14="http://schemas.microsoft.com/office/powerpoint/2010/main" val="195782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C93A0BA0-B654-4490-8EC2-E6F7DC901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86" y="1840591"/>
            <a:ext cx="4173251" cy="3755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FC7D2-8423-4F76-8A6A-C85B87D6DAFC}"/>
              </a:ext>
            </a:extLst>
          </p:cNvPr>
          <p:cNvSpPr txBox="1"/>
          <p:nvPr/>
        </p:nvSpPr>
        <p:spPr>
          <a:xfrm>
            <a:off x="890391" y="1655925"/>
            <a:ext cx="324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4K, SD = .1V, cooled at 0V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74774-0F5F-4EC0-9AE4-A15290F72973}"/>
              </a:ext>
            </a:extLst>
          </p:cNvPr>
          <p:cNvSpPr txBox="1"/>
          <p:nvPr/>
        </p:nvSpPr>
        <p:spPr>
          <a:xfrm>
            <a:off x="4849660" y="1655925"/>
            <a:ext cx="324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4K, SD = .1V, cooled at 75V </a:t>
            </a:r>
          </a:p>
        </p:txBody>
      </p:sp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449D8CA5-F0C2-4C7D-AB0E-7A7978846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315" y="1840591"/>
            <a:ext cx="4173252" cy="3755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F613BC-4BC6-4141-8257-3DE54D938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841" y="1840591"/>
            <a:ext cx="4173251" cy="37559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2B89D4-1007-454F-B856-45085707C3E4}"/>
              </a:ext>
            </a:extLst>
          </p:cNvPr>
          <p:cNvSpPr txBox="1"/>
          <p:nvPr/>
        </p:nvSpPr>
        <p:spPr>
          <a:xfrm>
            <a:off x="8560836" y="1647976"/>
            <a:ext cx="324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4K, SD = 1V, cooled at 75V </a:t>
            </a:r>
          </a:p>
        </p:txBody>
      </p:sp>
    </p:spTree>
    <p:extLst>
      <p:ext uri="{BB962C8B-B14F-4D97-AF65-F5344CB8AC3E}">
        <p14:creationId xmlns:p14="http://schemas.microsoft.com/office/powerpoint/2010/main" val="158539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&#10;&#10;Description automatically generated">
            <a:extLst>
              <a:ext uri="{FF2B5EF4-FFF2-40B4-BE49-F238E27FC236}">
                <a16:creationId xmlns:a16="http://schemas.microsoft.com/office/drawing/2014/main" id="{7D6EDF8A-0006-4D23-8782-A0DCF6C79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6" y="1555730"/>
            <a:ext cx="5722309" cy="5150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EC123F-73FA-44AC-A337-2985EA997021}"/>
              </a:ext>
            </a:extLst>
          </p:cNvPr>
          <p:cNvSpPr txBox="1"/>
          <p:nvPr/>
        </p:nvSpPr>
        <p:spPr>
          <a:xfrm>
            <a:off x="3677429" y="1186398"/>
            <a:ext cx="316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63305-BCD5-45C0-B653-2D5BE2F8D85A}"/>
              </a:ext>
            </a:extLst>
          </p:cNvPr>
          <p:cNvSpPr txBox="1"/>
          <p:nvPr/>
        </p:nvSpPr>
        <p:spPr>
          <a:xfrm>
            <a:off x="3677429" y="2981195"/>
            <a:ext cx="134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SD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1V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C91F9-54B2-4F0F-9630-F93ED4B28C66}"/>
              </a:ext>
            </a:extLst>
          </p:cNvPr>
          <p:cNvSpPr/>
          <p:nvPr/>
        </p:nvSpPr>
        <p:spPr>
          <a:xfrm>
            <a:off x="3875404" y="4868646"/>
            <a:ext cx="1007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SD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.1V</a:t>
            </a:r>
          </a:p>
        </p:txBody>
      </p:sp>
    </p:spTree>
    <p:extLst>
      <p:ext uri="{BB962C8B-B14F-4D97-AF65-F5344CB8AC3E}">
        <p14:creationId xmlns:p14="http://schemas.microsoft.com/office/powerpoint/2010/main" val="140794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6B905-EAAC-427D-B456-2C225D5ABF4E}"/>
              </a:ext>
            </a:extLst>
          </p:cNvPr>
          <p:cNvSpPr txBox="1"/>
          <p:nvPr/>
        </p:nvSpPr>
        <p:spPr>
          <a:xfrm>
            <a:off x="0" y="0"/>
            <a:ext cx="324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300K</a:t>
            </a:r>
          </a:p>
          <a:p>
            <a:r>
              <a:rPr lang="en-US" dirty="0"/>
              <a:t>25V increments </a:t>
            </a:r>
          </a:p>
          <a:p>
            <a:r>
              <a:rPr lang="en-US" dirty="0"/>
              <a:t>from -75V to 75V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9E53E-5E26-47F3-A10D-3F9CC6E51C19}"/>
              </a:ext>
            </a:extLst>
          </p:cNvPr>
          <p:cNvGrpSpPr/>
          <p:nvPr/>
        </p:nvGrpSpPr>
        <p:grpSpPr>
          <a:xfrm>
            <a:off x="3244242" y="0"/>
            <a:ext cx="4025049" cy="3383280"/>
            <a:chOff x="3244242" y="0"/>
            <a:chExt cx="4025049" cy="3383280"/>
          </a:xfrm>
        </p:grpSpPr>
        <p:pic>
          <p:nvPicPr>
            <p:cNvPr id="8" name="Picture 7" descr="A picture containing fireworks&#10;&#10;Description automatically generated">
              <a:extLst>
                <a:ext uri="{FF2B5EF4-FFF2-40B4-BE49-F238E27FC236}">
                  <a16:creationId xmlns:a16="http://schemas.microsoft.com/office/drawing/2014/main" id="{F070C3DD-6D0D-45B3-9F26-061C6161D3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3" t="4749" b="4717"/>
            <a:stretch/>
          </p:blipFill>
          <p:spPr>
            <a:xfrm>
              <a:off x="3244242" y="0"/>
              <a:ext cx="4025049" cy="338328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79891A-DB4E-4645-BA87-353E686DC218}"/>
                </a:ext>
              </a:extLst>
            </p:cNvPr>
            <p:cNvSpPr txBox="1"/>
            <p:nvPr/>
          </p:nvSpPr>
          <p:spPr>
            <a:xfrm>
              <a:off x="4124182" y="96984"/>
              <a:ext cx="1415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Increasing V</a:t>
              </a:r>
              <a:r>
                <a:rPr lang="en-US" baseline="-25000" dirty="0"/>
                <a:t>G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A9FCE0-3C1B-4202-88EF-34CD87BADEFC}"/>
              </a:ext>
            </a:extLst>
          </p:cNvPr>
          <p:cNvGrpSpPr/>
          <p:nvPr/>
        </p:nvGrpSpPr>
        <p:grpSpPr>
          <a:xfrm>
            <a:off x="7725417" y="0"/>
            <a:ext cx="4025049" cy="3383280"/>
            <a:chOff x="7725417" y="0"/>
            <a:chExt cx="4025049" cy="3383280"/>
          </a:xfrm>
        </p:grpSpPr>
        <p:pic>
          <p:nvPicPr>
            <p:cNvPr id="6" name="Picture 5" descr="A picture containing sky, flying&#10;&#10;Description automatically generated">
              <a:extLst>
                <a:ext uri="{FF2B5EF4-FFF2-40B4-BE49-F238E27FC236}">
                  <a16:creationId xmlns:a16="http://schemas.microsoft.com/office/drawing/2014/main" id="{EA15434A-A6CE-4590-955C-F7CABF6DDB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3" t="4749" b="4717"/>
            <a:stretch/>
          </p:blipFill>
          <p:spPr>
            <a:xfrm>
              <a:off x="7725417" y="0"/>
              <a:ext cx="4025049" cy="338328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7C3FD6-EE32-40FE-AA38-B1DE73DD45AE}"/>
                </a:ext>
              </a:extLst>
            </p:cNvPr>
            <p:cNvSpPr txBox="1"/>
            <p:nvPr/>
          </p:nvSpPr>
          <p:spPr>
            <a:xfrm>
              <a:off x="8670088" y="96984"/>
              <a:ext cx="166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Decreasing V</a:t>
              </a:r>
              <a:r>
                <a:rPr lang="en-US" baseline="-25000" dirty="0"/>
                <a:t>G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88A728-BF46-4724-8EB3-BAD6719D8370}"/>
              </a:ext>
            </a:extLst>
          </p:cNvPr>
          <p:cNvGrpSpPr/>
          <p:nvPr/>
        </p:nvGrpSpPr>
        <p:grpSpPr>
          <a:xfrm>
            <a:off x="7359871" y="3155727"/>
            <a:ext cx="4340491" cy="3906442"/>
            <a:chOff x="7359871" y="3155727"/>
            <a:chExt cx="4340491" cy="3906442"/>
          </a:xfrm>
        </p:grpSpPr>
        <p:pic>
          <p:nvPicPr>
            <p:cNvPr id="14" name="Picture 13" descr="Fireworks in the sky&#10;&#10;Description automatically generated">
              <a:extLst>
                <a:ext uri="{FF2B5EF4-FFF2-40B4-BE49-F238E27FC236}">
                  <a16:creationId xmlns:a16="http://schemas.microsoft.com/office/drawing/2014/main" id="{A32A689F-F7ED-49FB-894F-D9802B909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9871" y="3155727"/>
              <a:ext cx="4340491" cy="390644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647CD9-2F0D-4FE0-AF04-31C26F7670FA}"/>
                </a:ext>
              </a:extLst>
            </p:cNvPr>
            <p:cNvSpPr txBox="1"/>
            <p:nvPr/>
          </p:nvSpPr>
          <p:spPr>
            <a:xfrm>
              <a:off x="9924779" y="5759541"/>
              <a:ext cx="166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Decreasing V</a:t>
              </a:r>
              <a:r>
                <a:rPr lang="en-US" baseline="-25000" dirty="0"/>
                <a:t>G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4375AB-B52E-4D4A-8D69-DFC5AFDD0443}"/>
              </a:ext>
            </a:extLst>
          </p:cNvPr>
          <p:cNvGrpSpPr/>
          <p:nvPr/>
        </p:nvGrpSpPr>
        <p:grpSpPr>
          <a:xfrm>
            <a:off x="2863913" y="3155727"/>
            <a:ext cx="4340491" cy="3906442"/>
            <a:chOff x="2863913" y="3155727"/>
            <a:chExt cx="4340491" cy="3906442"/>
          </a:xfrm>
        </p:grpSpPr>
        <p:pic>
          <p:nvPicPr>
            <p:cNvPr id="16" name="Picture 15" descr="Fireworks in the sky&#10;&#10;Description automatically generated">
              <a:extLst>
                <a:ext uri="{FF2B5EF4-FFF2-40B4-BE49-F238E27FC236}">
                  <a16:creationId xmlns:a16="http://schemas.microsoft.com/office/drawing/2014/main" id="{36D2693B-7670-466E-8995-F925509F5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3913" y="3155727"/>
              <a:ext cx="4340491" cy="390644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1B5E3D-4898-40FB-8924-0AB87E900C8E}"/>
                </a:ext>
              </a:extLst>
            </p:cNvPr>
            <p:cNvSpPr txBox="1"/>
            <p:nvPr/>
          </p:nvSpPr>
          <p:spPr>
            <a:xfrm>
              <a:off x="5539623" y="5759541"/>
              <a:ext cx="1415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Increasing V</a:t>
              </a:r>
              <a:r>
                <a:rPr lang="en-US" baseline="-25000" dirty="0"/>
                <a:t>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417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08B240-6E37-4BF6-B388-E664CF5E2279}"/>
              </a:ext>
            </a:extLst>
          </p:cNvPr>
          <p:cNvGrpSpPr/>
          <p:nvPr/>
        </p:nvGrpSpPr>
        <p:grpSpPr>
          <a:xfrm>
            <a:off x="-200417" y="1731094"/>
            <a:ext cx="5899759" cy="5309782"/>
            <a:chOff x="-1" y="516069"/>
            <a:chExt cx="5899759" cy="5309782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3DE1EE30-E3EC-4FC4-9CD8-85B2CADA3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516069"/>
              <a:ext cx="5899759" cy="530978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478B2F-B3AD-4C58-89C9-D25CC61537F8}"/>
                </a:ext>
              </a:extLst>
            </p:cNvPr>
            <p:cNvSpPr txBox="1"/>
            <p:nvPr/>
          </p:nvSpPr>
          <p:spPr>
            <a:xfrm>
              <a:off x="2267211" y="1653436"/>
              <a:ext cx="751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-75V warm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F3A2FC-AD41-40E1-9F0D-F03FE5894687}"/>
                </a:ext>
              </a:extLst>
            </p:cNvPr>
            <p:cNvSpPr/>
            <p:nvPr/>
          </p:nvSpPr>
          <p:spPr>
            <a:xfrm>
              <a:off x="1243533" y="2801628"/>
              <a:ext cx="10236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0V warm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D710AC-560C-4D44-B0E9-EB19A4D27A3D}"/>
                </a:ext>
              </a:extLst>
            </p:cNvPr>
            <p:cNvSpPr/>
            <p:nvPr/>
          </p:nvSpPr>
          <p:spPr>
            <a:xfrm>
              <a:off x="1243533" y="3729719"/>
              <a:ext cx="1140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75V warm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057444-C417-4829-8137-20088C7A519B}"/>
                </a:ext>
              </a:extLst>
            </p:cNvPr>
            <p:cNvSpPr/>
            <p:nvPr/>
          </p:nvSpPr>
          <p:spPr>
            <a:xfrm>
              <a:off x="1243533" y="4784049"/>
              <a:ext cx="9954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75V cool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BC1C755-FA6F-4336-A961-A784867DA000}"/>
              </a:ext>
            </a:extLst>
          </p:cNvPr>
          <p:cNvSpPr txBox="1"/>
          <p:nvPr/>
        </p:nvSpPr>
        <p:spPr>
          <a:xfrm>
            <a:off x="0" y="0"/>
            <a:ext cx="5561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Labels on chart all refer to what the gate voltage was when cooled</a:t>
            </a:r>
            <a:r>
              <a:rPr lang="en-US" dirty="0"/>
              <a:t>. All measurements were taken at V</a:t>
            </a:r>
            <a:r>
              <a:rPr lang="en-US" baseline="-25000" dirty="0"/>
              <a:t>G</a:t>
            </a:r>
            <a:r>
              <a:rPr lang="en-US" dirty="0"/>
              <a:t> = 75V.</a:t>
            </a:r>
            <a:endParaRPr lang="en-US" b="1" dirty="0"/>
          </a:p>
          <a:p>
            <a:r>
              <a:rPr lang="en-US" dirty="0"/>
              <a:t>The 75V (cooling/warming) was done with </a:t>
            </a:r>
            <a:r>
              <a:rPr lang="en-US" b="1" dirty="0"/>
              <a:t>V</a:t>
            </a:r>
            <a:r>
              <a:rPr lang="en-US" b="1" baseline="-25000" dirty="0"/>
              <a:t>SD</a:t>
            </a:r>
            <a:r>
              <a:rPr lang="en-US" b="1" dirty="0"/>
              <a:t> = 1V</a:t>
            </a:r>
            <a:r>
              <a:rPr lang="en-US" dirty="0"/>
              <a:t>, the 0V and -75V were done with </a:t>
            </a:r>
            <a:r>
              <a:rPr lang="en-US" b="1" dirty="0"/>
              <a:t>V</a:t>
            </a:r>
            <a:r>
              <a:rPr lang="en-US" b="1" baseline="-25000" dirty="0"/>
              <a:t>SD</a:t>
            </a:r>
            <a:r>
              <a:rPr lang="en-US" b="1" dirty="0"/>
              <a:t> = .1V.</a:t>
            </a:r>
          </a:p>
          <a:p>
            <a:r>
              <a:rPr lang="en-US" dirty="0"/>
              <a:t>So even with less SD voltage the 0V and -75V cooling seems to conduct more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10ADE0-64E9-460D-AC6D-A131EF942620}"/>
              </a:ext>
            </a:extLst>
          </p:cNvPr>
          <p:cNvSpPr txBox="1"/>
          <p:nvPr/>
        </p:nvSpPr>
        <p:spPr>
          <a:xfrm>
            <a:off x="7961652" y="1954060"/>
            <a:ext cx="55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CB63E7-C87D-4492-9EC6-526CEBFE6786}"/>
              </a:ext>
            </a:extLst>
          </p:cNvPr>
          <p:cNvSpPr txBox="1"/>
          <p:nvPr/>
        </p:nvSpPr>
        <p:spPr>
          <a:xfrm>
            <a:off x="7866342" y="5499647"/>
            <a:ext cx="55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4pt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4E1AD3-9B24-44CE-A87E-760FA4CC5C68}"/>
              </a:ext>
            </a:extLst>
          </p:cNvPr>
          <p:cNvGrpSpPr/>
          <p:nvPr/>
        </p:nvGrpSpPr>
        <p:grpSpPr>
          <a:xfrm>
            <a:off x="7866342" y="3298718"/>
            <a:ext cx="4325658" cy="3893092"/>
            <a:chOff x="7866342" y="3298718"/>
            <a:chExt cx="4325658" cy="389309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A5D1910-D20E-45F6-B75C-BACA41E6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6342" y="3298718"/>
              <a:ext cx="4325658" cy="389309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4454DC-4D55-417D-B656-FB4E62ABD193}"/>
                </a:ext>
              </a:extLst>
            </p:cNvPr>
            <p:cNvSpPr txBox="1"/>
            <p:nvPr/>
          </p:nvSpPr>
          <p:spPr>
            <a:xfrm>
              <a:off x="9841999" y="5930556"/>
              <a:ext cx="130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-75V warm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7571BB-669E-4894-8DDB-278D0E8DC438}"/>
                </a:ext>
              </a:extLst>
            </p:cNvPr>
            <p:cNvSpPr/>
            <p:nvPr/>
          </p:nvSpPr>
          <p:spPr>
            <a:xfrm>
              <a:off x="8963017" y="5541692"/>
              <a:ext cx="10429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0V warm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93550EE-BA8B-453F-84A3-BF896D820A98}"/>
                </a:ext>
              </a:extLst>
            </p:cNvPr>
            <p:cNvSpPr/>
            <p:nvPr/>
          </p:nvSpPr>
          <p:spPr>
            <a:xfrm>
              <a:off x="9529244" y="4255366"/>
              <a:ext cx="11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75V warm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2CF6AC-4DA8-4006-B33E-C9C211B1E515}"/>
                </a:ext>
              </a:extLst>
            </p:cNvPr>
            <p:cNvSpPr/>
            <p:nvPr/>
          </p:nvSpPr>
          <p:spPr>
            <a:xfrm>
              <a:off x="10933238" y="3864049"/>
              <a:ext cx="1005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75V cool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67F006C-33D0-4F70-A1DA-AC06F90FD5F8}"/>
              </a:ext>
            </a:extLst>
          </p:cNvPr>
          <p:cNvGrpSpPr/>
          <p:nvPr/>
        </p:nvGrpSpPr>
        <p:grpSpPr>
          <a:xfrm>
            <a:off x="7823866" y="-185388"/>
            <a:ext cx="4325659" cy="3893092"/>
            <a:chOff x="7823866" y="-185388"/>
            <a:chExt cx="4325659" cy="3893092"/>
          </a:xfrm>
        </p:grpSpPr>
        <p:pic>
          <p:nvPicPr>
            <p:cNvPr id="19" name="Picture 18" descr="A close up of a black background&#10;&#10;Description automatically generated">
              <a:extLst>
                <a:ext uri="{FF2B5EF4-FFF2-40B4-BE49-F238E27FC236}">
                  <a16:creationId xmlns:a16="http://schemas.microsoft.com/office/drawing/2014/main" id="{754D1F45-D179-4C16-8EE7-94B4D45E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866" y="-185388"/>
              <a:ext cx="4325659" cy="389309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2F3CC1-D038-49C5-AC0B-8B2CB3E74D21}"/>
                </a:ext>
              </a:extLst>
            </p:cNvPr>
            <p:cNvSpPr txBox="1"/>
            <p:nvPr/>
          </p:nvSpPr>
          <p:spPr>
            <a:xfrm>
              <a:off x="9841999" y="2441723"/>
              <a:ext cx="1455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-75V warm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06305C-1AED-430B-809C-D7A12FD172FC}"/>
                </a:ext>
              </a:extLst>
            </p:cNvPr>
            <p:cNvSpPr/>
            <p:nvPr/>
          </p:nvSpPr>
          <p:spPr>
            <a:xfrm>
              <a:off x="8963017" y="2197058"/>
              <a:ext cx="10429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0V warm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C65B5F-0828-415E-A5E2-A6A5857A4510}"/>
                </a:ext>
              </a:extLst>
            </p:cNvPr>
            <p:cNvSpPr/>
            <p:nvPr/>
          </p:nvSpPr>
          <p:spPr>
            <a:xfrm>
              <a:off x="8904507" y="1019397"/>
              <a:ext cx="11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75V warm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F0A658-D6D0-4747-A5F9-CDADA6193F82}"/>
                </a:ext>
              </a:extLst>
            </p:cNvPr>
            <p:cNvSpPr/>
            <p:nvPr/>
          </p:nvSpPr>
          <p:spPr>
            <a:xfrm>
              <a:off x="10799463" y="373446"/>
              <a:ext cx="1005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75V cool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46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247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Rodriguez</dc:creator>
  <cp:lastModifiedBy>Justin Rodriguez</cp:lastModifiedBy>
  <cp:revision>27</cp:revision>
  <dcterms:created xsi:type="dcterms:W3CDTF">2019-11-04T16:40:21Z</dcterms:created>
  <dcterms:modified xsi:type="dcterms:W3CDTF">2019-11-06T17:14:27Z</dcterms:modified>
</cp:coreProperties>
</file>