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58A-7D6D-4B5D-B0A3-6D1F6194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118D7-C575-4FF4-8612-5C0DD4CD6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750D-E362-4BD8-8B11-11E5AA7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41D4-F375-44F9-B69A-0ED7122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B261-9FE0-4E5F-8C2B-87685B26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4E5-E251-4C58-B0CD-19045EAF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0C57D-468D-45C2-A7FC-B9AAABE2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F6E2-5CA4-4A04-89CF-27F5459C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07C7-45FC-4023-BE51-D28BD2BC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1682-AB77-43FB-BB90-D5764FA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D61C6-F6AC-42CF-BE9E-F7EE87BA2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A788F-9093-4ED1-A9E6-09A79B18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62E2-40D5-44DA-8ED8-3C82B74C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575F-5608-49FB-A36E-35F061EC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A1D1-000C-4CCB-8A0C-B81736B3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87B-AF99-43EF-91FA-072336B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0C34-6396-42CA-A8E6-47902D32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EE5F-BD31-480F-A84C-A1875328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9937-CDA7-4C39-92CF-0A463F2D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5D0A-EC80-4E66-AC11-B41F86F1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CDD3-C979-4C79-B271-CB0CAC62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8863-244E-4BBA-BD2D-F7AA30C0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D5D9-6557-4F7A-B0FF-D278D371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BA4D-9350-41BB-8115-2BBFF5A6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6A53-AE89-458C-AFD5-240CB5FB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8A2-784E-49DD-8759-2E3427D5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4D5A-092F-4158-98FF-E6B640CC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33F8-ACF1-4B5E-8AA5-5E090FCC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C8B27-0B71-44E1-A297-4DDE991A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BA5AA-E1F1-472A-8976-98FA3ABB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81B75-86A2-47F7-A5D3-6034E96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9F92-BDE6-469B-803F-27B043E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E52D-89AD-43B3-9250-9E5FB28F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B3AF-1972-46B2-AC71-846D56CD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F2B34-B155-48E5-97DA-02334D67F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32D9C-7369-486C-839B-07BBE11EF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9439C-54FB-4F01-92EB-D12614BB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816E4-49AF-4BD3-9781-9C54728B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71D9C-3D7D-488C-A731-C9D0EE7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0A9D-854A-4281-9A63-904CD3CB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7F4B1-D071-4CAC-995C-89A2B6F3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360A-431C-48C9-8088-F72214B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4636-98DE-45C7-97A9-9E21CBFB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4ECC0-3FD3-49C4-9AD7-F22AA77E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82E4F-ED60-439E-B2B4-28E9ADDF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97C0-5CBB-4174-8E3B-29AC01F7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2CE6-0FD5-4216-B714-7AAE87E4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D19C-F75A-401A-95A4-AD598591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F4DE-F721-4578-AF86-94D3D3A0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4D542-07EC-45FB-9700-703E8B2A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39F7-E261-4E26-B3C0-7A072843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E1C6-E26A-40C0-8742-9F5893A9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E799-240F-4903-9A1F-163CA830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CE12D-21B5-4B78-8973-E80272876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9332C-1E3A-4402-9187-DE8D020A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39A8-5228-4BCC-8462-2FBA0C5E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BFF5-F28D-4569-B8DC-287B77DF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FBF9B-DE80-439E-A95A-20EDFDC9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56F59-E451-4A54-B4CD-FAE2C7F7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F23E7-9AC0-494E-9EB5-2AFF015F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103F-820D-481E-BE2D-BCBE73A7C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4566-17FB-4020-A4D5-F0EEB92D0435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D4F9-C7D0-4184-B9D7-72F8479F2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8314-E496-42CF-B8B9-D6810AE33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B448-22FB-43D6-946D-EEA0EFE8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5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D8E6-854E-4A5F-A503-ADFCBFB2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720" y="827730"/>
            <a:ext cx="8617431" cy="4497305"/>
          </a:xfrm>
        </p:spPr>
        <p:txBody>
          <a:bodyPr>
            <a:normAutofit/>
          </a:bodyPr>
          <a:lstStyle/>
          <a:p>
            <a:pPr algn="ctr"/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25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5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br>
              <a:rPr lang="en-US" sz="225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5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Seng Huat (Sam) Lee</a:t>
            </a:r>
            <a:endParaRPr lang="en-US" sz="262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2" descr="Image result for penn state powerpoint template"/>
          <p:cNvSpPr>
            <a:spLocks noChangeAspect="1" noChangeArrowheads="1"/>
          </p:cNvSpPr>
          <p:nvPr/>
        </p:nvSpPr>
        <p:spPr bwMode="auto">
          <a:xfrm>
            <a:off x="1771720" y="827730"/>
            <a:ext cx="221876" cy="2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6563" tIns="33281" rIns="66563" bIns="33281" numCol="1" anchor="t" anchorCtr="0" compatLnSpc="1">
            <a:prstTxWarp prst="textNoShape">
              <a:avLst/>
            </a:prstTxWarp>
          </a:bodyPr>
          <a:lstStyle/>
          <a:p>
            <a:endParaRPr lang="en-US" sz="131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6" y="23428"/>
            <a:ext cx="2350504" cy="102617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666648" y="5354049"/>
            <a:ext cx="8858704" cy="1397822"/>
            <a:chOff x="0" y="4951977"/>
            <a:chExt cx="12169533" cy="19202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93845"/>
              <a:ext cx="2796233" cy="18641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13502" r="20185" b="20867"/>
            <a:stretch/>
          </p:blipFill>
          <p:spPr>
            <a:xfrm>
              <a:off x="2796232" y="4985505"/>
              <a:ext cx="2793599" cy="1872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35" t="18412" r="6505" b="49522"/>
            <a:stretch/>
          </p:blipFill>
          <p:spPr bwMode="auto">
            <a:xfrm>
              <a:off x="5615376" y="5022063"/>
              <a:ext cx="1828800" cy="1820460"/>
            </a:xfrm>
            <a:prstGeom prst="rect">
              <a:avLst/>
            </a:prstGeom>
            <a:ln w="381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Picture 2" descr="C:\Users\slbm2\Desktop\ACT3.JPG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912" y="4993844"/>
              <a:ext cx="1828800" cy="186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51" t="17000" b="19667"/>
            <a:stretch/>
          </p:blipFill>
          <p:spPr>
            <a:xfrm>
              <a:off x="9398377" y="4951977"/>
              <a:ext cx="2771156" cy="192024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658CB2E-C492-4B7A-BC37-3E29BDE54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46" y="0"/>
            <a:ext cx="2423854" cy="9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6B82C-C9F0-4994-ABCD-C20CC469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7776"/>
            <a:ext cx="10972800" cy="4791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58C8D-0ED3-4726-A26D-E0FA322D22EF}"/>
              </a:ext>
            </a:extLst>
          </p:cNvPr>
          <p:cNvSpPr txBox="1"/>
          <p:nvPr/>
        </p:nvSpPr>
        <p:spPr>
          <a:xfrm>
            <a:off x="726713" y="5569857"/>
            <a:ext cx="1073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Powdered XRD pattern of </a:t>
            </a:r>
            <a:r>
              <a:rPr lang="en-US" dirty="0" err="1"/>
              <a:t>InSe</a:t>
            </a:r>
            <a:r>
              <a:rPr lang="en-US" dirty="0"/>
              <a:t> matched with the ICDD database PDF card 00-034-1431, </a:t>
            </a:r>
            <a:r>
              <a:rPr lang="el-GR" dirty="0"/>
              <a:t>β</a:t>
            </a:r>
            <a:r>
              <a:rPr lang="en-US" dirty="0"/>
              <a:t>-</a:t>
            </a:r>
            <a:r>
              <a:rPr lang="en-US" dirty="0" err="1"/>
              <a:t>InSe</a:t>
            </a:r>
            <a:r>
              <a:rPr lang="en-US" dirty="0"/>
              <a:t> space group 194.</a:t>
            </a:r>
          </a:p>
          <a:p>
            <a:pPr algn="ctr"/>
            <a:r>
              <a:rPr lang="en-US" dirty="0"/>
              <a:t>However, there are two impurity peaks at 27.89(1) and 28.94(2).</a:t>
            </a:r>
          </a:p>
        </p:txBody>
      </p:sp>
    </p:spTree>
    <p:extLst>
      <p:ext uri="{BB962C8B-B14F-4D97-AF65-F5344CB8AC3E}">
        <p14:creationId xmlns:p14="http://schemas.microsoft.com/office/powerpoint/2010/main" val="185695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-Se">
            <a:extLst>
              <a:ext uri="{FF2B5EF4-FFF2-40B4-BE49-F238E27FC236}">
                <a16:creationId xmlns:a16="http://schemas.microsoft.com/office/drawing/2014/main" id="{69FE21A3-DB10-44BE-8D3F-F56BCA19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71" y="339606"/>
            <a:ext cx="6667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D2533-0CE3-4D20-8AFE-5C6275BBD88E}"/>
              </a:ext>
            </a:extLst>
          </p:cNvPr>
          <p:cNvSpPr txBox="1"/>
          <p:nvPr/>
        </p:nvSpPr>
        <p:spPr>
          <a:xfrm>
            <a:off x="166652" y="5578356"/>
            <a:ext cx="11368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In-Se phase diagram, the possible impurity for the growth of </a:t>
            </a:r>
            <a:r>
              <a:rPr lang="en-US" dirty="0" err="1"/>
              <a:t>InSe</a:t>
            </a:r>
            <a:r>
              <a:rPr lang="en-US" dirty="0"/>
              <a:t> will be either In</a:t>
            </a:r>
            <a:r>
              <a:rPr lang="en-US" baseline="-25000" dirty="0"/>
              <a:t>4</a:t>
            </a:r>
            <a:r>
              <a:rPr lang="en-US" dirty="0"/>
              <a:t>Se</a:t>
            </a:r>
            <a:r>
              <a:rPr lang="en-US" baseline="-25000" dirty="0"/>
              <a:t>3</a:t>
            </a:r>
            <a:r>
              <a:rPr lang="en-US" dirty="0"/>
              <a:t> and In</a:t>
            </a:r>
            <a:r>
              <a:rPr lang="en-US" baseline="-25000" dirty="0"/>
              <a:t>6</a:t>
            </a:r>
            <a:r>
              <a:rPr lang="en-US" dirty="0"/>
              <a:t>Se</a:t>
            </a:r>
            <a:r>
              <a:rPr lang="en-US" baseline="-25000" dirty="0"/>
              <a:t>7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Since the stronger reflected peak of In</a:t>
            </a:r>
            <a:r>
              <a:rPr lang="en-US" baseline="-25000" dirty="0"/>
              <a:t>4</a:t>
            </a:r>
            <a:r>
              <a:rPr lang="en-US" dirty="0"/>
              <a:t>Se</a:t>
            </a:r>
            <a:r>
              <a:rPr lang="en-US" baseline="-25000" dirty="0"/>
              <a:t>3</a:t>
            </a:r>
            <a:r>
              <a:rPr lang="en-US" dirty="0"/>
              <a:t> are occurred at 28.92 and those two observed impurity peaks matched with In</a:t>
            </a:r>
            <a:r>
              <a:rPr lang="en-US" baseline="-25000" dirty="0"/>
              <a:t>4</a:t>
            </a:r>
            <a:r>
              <a:rPr lang="en-US" dirty="0"/>
              <a:t>Se</a:t>
            </a:r>
            <a:r>
              <a:rPr lang="en-US" baseline="-25000" dirty="0"/>
              <a:t>3</a:t>
            </a:r>
            <a:r>
              <a:rPr lang="en-US" dirty="0"/>
              <a:t>, it is clear evidence the secondary phase is In</a:t>
            </a:r>
            <a:r>
              <a:rPr lang="en-US" baseline="-25000" dirty="0"/>
              <a:t>4</a:t>
            </a:r>
            <a:r>
              <a:rPr lang="en-US" dirty="0"/>
              <a:t>Se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The PDF card for </a:t>
            </a:r>
            <a:r>
              <a:rPr lang="el-GR" dirty="0"/>
              <a:t>β</a:t>
            </a:r>
            <a:r>
              <a:rPr lang="en-US" dirty="0"/>
              <a:t>-, </a:t>
            </a:r>
            <a:r>
              <a:rPr lang="el-GR" dirty="0"/>
              <a:t>γ</a:t>
            </a:r>
            <a:r>
              <a:rPr lang="en-US" dirty="0"/>
              <a:t>-</a:t>
            </a:r>
            <a:r>
              <a:rPr lang="en-US" dirty="0" err="1"/>
              <a:t>InSe</a:t>
            </a:r>
            <a:r>
              <a:rPr lang="en-US" dirty="0"/>
              <a:t>, and In</a:t>
            </a:r>
            <a:r>
              <a:rPr lang="en-US" baseline="-25000" dirty="0"/>
              <a:t>4</a:t>
            </a:r>
            <a:r>
              <a:rPr lang="en-US" dirty="0"/>
              <a:t>Se</a:t>
            </a:r>
            <a:r>
              <a:rPr lang="en-US" baseline="-25000" dirty="0"/>
              <a:t>3</a:t>
            </a:r>
            <a:r>
              <a:rPr lang="en-US" dirty="0"/>
              <a:t> are attached.</a:t>
            </a:r>
          </a:p>
        </p:txBody>
      </p:sp>
    </p:spTree>
    <p:extLst>
      <p:ext uri="{BB962C8B-B14F-4D97-AF65-F5344CB8AC3E}">
        <p14:creationId xmlns:p14="http://schemas.microsoft.com/office/powerpoint/2010/main" val="375549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β-InSe   by Seng Huat (Sam) Lee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β-InSe   by Seng Huat (Sam) Lee</dc:title>
  <dc:creator>Lee, Seng Huat</dc:creator>
  <cp:lastModifiedBy>Lee, Seng Huat</cp:lastModifiedBy>
  <cp:revision>4</cp:revision>
  <dcterms:created xsi:type="dcterms:W3CDTF">2019-10-30T22:03:04Z</dcterms:created>
  <dcterms:modified xsi:type="dcterms:W3CDTF">2019-10-30T22:31:16Z</dcterms:modified>
</cp:coreProperties>
</file>