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78" r:id="rId7"/>
    <p:sldId id="286" r:id="rId8"/>
    <p:sldId id="290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" initials="J" lastIdx="1" clrIdx="0">
    <p:extLst>
      <p:ext uri="{19B8F6BF-5375-455C-9EA6-DF929625EA0E}">
        <p15:presenceInfo xmlns:p15="http://schemas.microsoft.com/office/powerpoint/2012/main" userId="S::jlg375@psu.edu::b408c2aa-c04d-4e99-b541-c43f4a7b0a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F093B-DBC9-452D-8F70-F6105354287B}" v="4" dt="2021-10-08T15:18:49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8"/>
  </p:normalViewPr>
  <p:slideViewPr>
    <p:cSldViewPr snapToGrid="0" snapToObjects="1">
      <p:cViewPr varScale="1">
        <p:scale>
          <a:sx n="111" d="100"/>
          <a:sy n="111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18:19:05.30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DDBBEB-4D72-0345-B2D5-05D7EF997289}" type="datetimeFigureOut">
              <a:rPr lang="en-US" smtClean="0"/>
              <a:t>2021-10-08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15ABE1A-A4AB-244B-AA55-69B85029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5409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27" y="71300"/>
            <a:ext cx="1286277" cy="392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5728" y="123707"/>
            <a:ext cx="1770845" cy="2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xs124@ps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54837"/>
            <a:ext cx="8229600" cy="374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374775" algn="l"/>
              </a:tabLst>
            </a:pPr>
            <a:r>
              <a:rPr lang="en-US" dirty="0"/>
              <a:t>Submitter:	</a:t>
            </a:r>
            <a:r>
              <a:rPr lang="en-US"/>
              <a:t>Justin Rodriquez </a:t>
            </a:r>
            <a:endParaRPr lang="en-US" dirty="0"/>
          </a:p>
          <a:p>
            <a:pPr algn="l">
              <a:tabLst>
                <a:tab pos="1374775" algn="l"/>
              </a:tabLst>
            </a:pPr>
            <a:r>
              <a:rPr lang="en-US" dirty="0"/>
              <a:t>JIRA project:	MCLS- 3435	</a:t>
            </a:r>
          </a:p>
          <a:p>
            <a:pPr algn="l">
              <a:tabLst>
                <a:tab pos="1374775" algn="l"/>
              </a:tabLst>
            </a:pPr>
            <a:r>
              <a:rPr lang="en-US" dirty="0"/>
              <a:t>Request:	EDS quantification &amp; diffraction pattern analysis</a:t>
            </a:r>
          </a:p>
          <a:p>
            <a:pPr algn="l">
              <a:tabLst>
                <a:tab pos="1374775" algn="l"/>
              </a:tabLst>
            </a:pPr>
            <a:r>
              <a:rPr lang="en-US" dirty="0"/>
              <a:t>Report Date:	Oct. 4, 2021</a:t>
            </a:r>
            <a:endParaRPr lang="en-US" sz="2000" u="sng" dirty="0"/>
          </a:p>
          <a:p>
            <a:pPr algn="l"/>
            <a:endParaRPr lang="en-US" sz="2000" u="sng" dirty="0"/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01738" algn="l"/>
                <a:tab pos="4119563" algn="l"/>
                <a:tab pos="5373688" algn="l"/>
              </a:tabLst>
            </a:pPr>
            <a:r>
              <a:rPr lang="en-US" sz="1200" u="sng" dirty="0"/>
              <a:t>Prepared by:</a:t>
            </a:r>
            <a:r>
              <a:rPr lang="en-US" sz="1200" dirty="0"/>
              <a:t>	Jennifer Gray, Ph.D.	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01738" algn="l"/>
                <a:tab pos="4119563" algn="l"/>
                <a:tab pos="5373688" algn="l"/>
              </a:tabLst>
            </a:pPr>
            <a:r>
              <a:rPr lang="en-US" sz="1200" dirty="0"/>
              <a:t>	N022 Millennium Science Complex		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01738" algn="l"/>
                <a:tab pos="5373688" algn="l"/>
              </a:tabLst>
            </a:pPr>
            <a:r>
              <a:rPr lang="en-US" sz="1200" dirty="0"/>
              <a:t>	</a:t>
            </a:r>
            <a:r>
              <a:rPr lang="en-US" sz="1200" dirty="0">
                <a:hlinkClick r:id="rId2"/>
              </a:rPr>
              <a:t>jlg375@psu.edu</a:t>
            </a:r>
            <a:r>
              <a:rPr lang="en-US" sz="1200" dirty="0"/>
              <a:t>		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01738" algn="l"/>
                <a:tab pos="5373688" algn="l"/>
              </a:tabLst>
            </a:pPr>
            <a:r>
              <a:rPr lang="en-US" sz="1200" dirty="0"/>
              <a:t>	814-865-2371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01738" algn="l"/>
                <a:tab pos="5373688" algn="l"/>
              </a:tabLst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01738" algn="l"/>
                <a:tab pos="5373688" algn="l"/>
              </a:tabLst>
            </a:pPr>
            <a:r>
              <a:rPr lang="en-US" sz="1200" u="sng" dirty="0"/>
              <a:t>Co-author information for publications</a:t>
            </a:r>
            <a:r>
              <a:rPr lang="en-US" sz="1200" dirty="0"/>
              <a:t>:  Jennifer L. Gray, Materials Research Institute, The Pennsylvania State University, University Park, Pennsylvania 16802, United States	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287" y="693321"/>
            <a:ext cx="8016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 and STEM done in Talos TEM at 200 kV.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EDS mapping done to look at composition of layer.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HAADF-STEM – high angle annular dark field – better mass contrast than TEM.  Contrast approximately proportional to Z</a:t>
            </a:r>
            <a:r>
              <a:rPr lang="en-US" baseline="30000" dirty="0"/>
              <a:t>2</a:t>
            </a:r>
            <a:r>
              <a:rPr lang="en-US" dirty="0"/>
              <a:t>.  Contrast is reversed as compared to 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Diffraction pattern analysis done in JEMS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314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995" y="641031"/>
            <a:ext cx="8482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 quantification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4341E-9D74-4F3B-AC89-CB61C5A6CC32}"/>
              </a:ext>
            </a:extLst>
          </p:cNvPr>
          <p:cNvSpPr txBox="1"/>
          <p:nvPr/>
        </p:nvSpPr>
        <p:spPr>
          <a:xfrm>
            <a:off x="4282499" y="676011"/>
            <a:ext cx="3243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Quantification of </a:t>
            </a:r>
            <a:r>
              <a:rPr lang="en-US" dirty="0" err="1"/>
              <a:t>InSe</a:t>
            </a:r>
            <a:r>
              <a:rPr lang="en-US" dirty="0"/>
              <a:t>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65CBD-F36E-4E34-9521-54C39E3D07BE}"/>
              </a:ext>
            </a:extLst>
          </p:cNvPr>
          <p:cNvSpPr txBox="1"/>
          <p:nvPr/>
        </p:nvSpPr>
        <p:spPr>
          <a:xfrm>
            <a:off x="4765964" y="2532149"/>
            <a:ext cx="430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 will be present everywhere due to Ga source in FIB sample prep.  The As % within </a:t>
            </a:r>
            <a:r>
              <a:rPr lang="en-US" sz="1200" dirty="0" err="1"/>
              <a:t>InSe</a:t>
            </a:r>
            <a:r>
              <a:rPr lang="en-US" sz="1200" dirty="0"/>
              <a:t> layer is not above background noise.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25DAF-9B7A-4C9F-9C7D-52E50A70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231" y="1066406"/>
            <a:ext cx="3657600" cy="140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2BE1E5-6C7C-4310-A272-41757FA8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42" y="3196671"/>
            <a:ext cx="3686175" cy="1419225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635C5C-1C7F-47FC-9DCE-0DB0F5D5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79" y="1142498"/>
            <a:ext cx="3657600" cy="36576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B48FFB-C867-4FAA-AAAE-091ACE49EB64}"/>
              </a:ext>
            </a:extLst>
          </p:cNvPr>
          <p:cNvCxnSpPr/>
          <p:nvPr/>
        </p:nvCxnSpPr>
        <p:spPr>
          <a:xfrm flipH="1">
            <a:off x="3565236" y="1066406"/>
            <a:ext cx="884184" cy="1696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493CED-BE5E-491F-910E-3E4DB2D72BBC}"/>
              </a:ext>
            </a:extLst>
          </p:cNvPr>
          <p:cNvCxnSpPr>
            <a:cxnSpLocks/>
          </p:cNvCxnSpPr>
          <p:nvPr/>
        </p:nvCxnSpPr>
        <p:spPr>
          <a:xfrm flipH="1">
            <a:off x="3650871" y="3472873"/>
            <a:ext cx="1262874" cy="604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995" y="641031"/>
            <a:ext cx="8482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 quantification near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972C-92E2-410F-9A01-9BB3AF35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48" y="941113"/>
            <a:ext cx="3686175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67B25-F559-418A-8F8A-881EA02B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41" y="3026094"/>
            <a:ext cx="3705225" cy="147637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E8CFD53-3BA0-426A-9E65-F75B91426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5" y="1070421"/>
            <a:ext cx="3796145" cy="3796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26CF84-77E2-45B3-B9AA-DAE8B03A6802}"/>
              </a:ext>
            </a:extLst>
          </p:cNvPr>
          <p:cNvSpPr txBox="1"/>
          <p:nvPr/>
        </p:nvSpPr>
        <p:spPr>
          <a:xfrm>
            <a:off x="5176548" y="2484582"/>
            <a:ext cx="35142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not above detection limit in </a:t>
            </a:r>
            <a:r>
              <a:rPr lang="en-US" dirty="0" err="1"/>
              <a:t>InSe</a:t>
            </a:r>
            <a:r>
              <a:rPr lang="en-US" dirty="0"/>
              <a:t>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CFFB7-97E7-4184-9450-FF50293D61FF}"/>
              </a:ext>
            </a:extLst>
          </p:cNvPr>
          <p:cNvSpPr txBox="1"/>
          <p:nvPr/>
        </p:nvSpPr>
        <p:spPr>
          <a:xfrm>
            <a:off x="5208441" y="4566484"/>
            <a:ext cx="3514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In, Se not above detection limit in GaAs layer (3 sigma number)</a:t>
            </a:r>
          </a:p>
        </p:txBody>
      </p:sp>
    </p:spTree>
    <p:extLst>
      <p:ext uri="{BB962C8B-B14F-4D97-AF65-F5344CB8AC3E}">
        <p14:creationId xmlns:p14="http://schemas.microsoft.com/office/powerpoint/2010/main" val="296192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995" y="641031"/>
            <a:ext cx="8482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 STEM –EDS quantified </a:t>
            </a:r>
            <a:r>
              <a:rPr lang="en-US" b="1" dirty="0" err="1"/>
              <a:t>linescan</a:t>
            </a:r>
            <a:r>
              <a:rPr lang="en-US" b="1" dirty="0"/>
              <a:t>: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9DCF9E0-86E4-44C8-80BC-6B24D36D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7" y="941113"/>
            <a:ext cx="8294158" cy="40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995" y="641031"/>
            <a:ext cx="8482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 diffraction pattern:  good match for [210] zone axis of R3H structure.  P63/mmc may have too many spots.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E0172E-EA8E-4E9D-8BCE-48BF5F45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1" y="1126836"/>
            <a:ext cx="3642995" cy="3851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967D02-6E6D-4560-8F85-DD8F925F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95" y="1097819"/>
            <a:ext cx="3642995" cy="388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1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9 JRS no reviewer" id="{D403E1B9-B066-4FA0-86A6-D0104F110455}" vid="{9005644C-7064-4D23-BDC5-323CB3F4FB7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 xmlns="5d8fa6cc-aa8f-40d2-bca6-36ba9a8cb721">
      <UserInfo>
        <DisplayName/>
        <AccountId xsi:nil="true"/>
        <AccountType/>
      </UserInfo>
    </person>
    <datetime xmlns="5d8fa6cc-aa8f-40d2-bca6-36ba9a8cb72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252E99555954D876D8B09BB1D6EA7" ma:contentTypeVersion="11" ma:contentTypeDescription="Create a new document." ma:contentTypeScope="" ma:versionID="377886c774bbf9635459c4f0780d0c50">
  <xsd:schema xmlns:xsd="http://www.w3.org/2001/XMLSchema" xmlns:xs="http://www.w3.org/2001/XMLSchema" xmlns:p="http://schemas.microsoft.com/office/2006/metadata/properties" xmlns:ns2="e5475f24-c868-4db9-9afc-e79912cd5a57" xmlns:ns3="5d8fa6cc-aa8f-40d2-bca6-36ba9a8cb721" targetNamespace="http://schemas.microsoft.com/office/2006/metadata/properties" ma:root="true" ma:fieldsID="c092323ba6b6385c7a8b6c59f1996d74" ns2:_="" ns3:_="">
    <xsd:import namespace="e5475f24-c868-4db9-9afc-e79912cd5a57"/>
    <xsd:import namespace="5d8fa6cc-aa8f-40d2-bca6-36ba9a8cb72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person" minOccurs="0"/>
                <xsd:element ref="ns3:datetim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75f24-c868-4db9-9afc-e79912cd5a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fa6cc-aa8f-40d2-bca6-36ba9a8cb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person" ma:index="16" nillable="true" ma:displayName="person" ma:list="UserInfo" ma:SharePointGroup="0" ma:internalName="perso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etime" ma:index="17" nillable="true" ma:displayName="date time" ma:format="DateTime" ma:internalName="datetime">
      <xsd:simpleType>
        <xsd:restriction base="dms:DateTim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90F945-C31A-428A-B57D-EA97B8B731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3F85AE-8500-4B9B-8172-FB001847E74E}">
  <ds:schemaRefs>
    <ds:schemaRef ds:uri="a4de9f9e-744c-4095-880b-5aacb63945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d4b6d3de-285d-482c-8dec-e12dcf31431a"/>
    <ds:schemaRef ds:uri="http://www.w3.org/XML/1998/namespace"/>
    <ds:schemaRef ds:uri="http://purl.org/dc/dcmitype/"/>
    <ds:schemaRef ds:uri="5d8fa6cc-aa8f-40d2-bca6-36ba9a8cb721"/>
  </ds:schemaRefs>
</ds:datastoreItem>
</file>

<file path=customXml/itemProps3.xml><?xml version="1.0" encoding="utf-8"?>
<ds:datastoreItem xmlns:ds="http://schemas.openxmlformats.org/officeDocument/2006/customXml" ds:itemID="{35835026-866C-45C6-B253-1181DA991D23}"/>
</file>

<file path=docProps/app.xml><?xml version="1.0" encoding="utf-8"?>
<Properties xmlns="http://schemas.openxmlformats.org/officeDocument/2006/extended-properties" xmlns:vt="http://schemas.openxmlformats.org/officeDocument/2006/docPropsVTypes">
  <Template>16-9 JRS no reviewer</Template>
  <TotalTime>6284</TotalTime>
  <Words>239</Words>
  <Application>Microsoft Office PowerPoint</Application>
  <PresentationFormat>On-screen Show (16:9)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Gray</dc:creator>
  <cp:lastModifiedBy>Rodriguez, Justin R</cp:lastModifiedBy>
  <cp:revision>66</cp:revision>
  <dcterms:created xsi:type="dcterms:W3CDTF">2017-06-29T13:34:51Z</dcterms:created>
  <dcterms:modified xsi:type="dcterms:W3CDTF">2021-10-08T15:22:30Z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0x010100607252E99555954D876D8B09BB1D6EA7</vt:lpwstr>
  </property>
</Properties>
</file>