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1"/>
  </p:notesMasterIdLst>
  <p:sldIdLst>
    <p:sldId id="256" r:id="rId5"/>
    <p:sldId id="260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15" autoAdjust="0"/>
  </p:normalViewPr>
  <p:slideViewPr>
    <p:cSldViewPr snapToGrid="0">
      <p:cViewPr varScale="1">
        <p:scale>
          <a:sx n="61" d="100"/>
          <a:sy n="61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259B7-B50B-4AC3-A195-1419A609464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F8F9-5032-457B-B0F3-8B79952F2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Domain-specific, Natural Language,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F8F9-5032-457B-B0F3-8B79952F2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F8F9-5032-457B-B0F3-8B79952F29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Login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 https://www.luis.ai/applications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F8F9-5032-457B-B0F3-8B79952F29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6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4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0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3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90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62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6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7B44B-9BB1-42DC-810A-1B83DC79CD1B}" type="datetimeFigureOut">
              <a:rPr lang="en-CA" smtClean="0"/>
              <a:t>2019-03-23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012E9D-0EFC-4D07-B386-B4CAEBA326E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cognitive-services/luis/what-is-lui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language-understanding-intelligent-servi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us.dev.cognitive.microsoft.com/docs/services/5819c76f40a6350ce09de1ac/operations/5819c77140a63516d81aee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stus.dev.cognitive.microsoft.com/docs/services/5890b47c39e2bb17b84a55ff/operations/5890b47c39e2bb052c5b9c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638C-16A1-4311-95F7-21FC13615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CA" dirty="0"/>
            </a:br>
            <a:r>
              <a:rPr lang="en-CA" dirty="0"/>
              <a:t>An Introduction to Microsoft LUIS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08065-ECC1-4625-9058-C59779DC2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Getting from Text to Actions</a:t>
            </a:r>
          </a:p>
        </p:txBody>
      </p:sp>
    </p:spTree>
    <p:extLst>
      <p:ext uri="{BB962C8B-B14F-4D97-AF65-F5344CB8AC3E}">
        <p14:creationId xmlns:p14="http://schemas.microsoft.com/office/powerpoint/2010/main" val="41074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Trek Computer GIF">
            <a:extLst>
              <a:ext uri="{FF2B5EF4-FFF2-40B4-BE49-F238E27FC236}">
                <a16:creationId xmlns:a16="http://schemas.microsoft.com/office/drawing/2014/main" id="{37AE5760-6CED-4C46-98AF-6F6F321D180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7" y="0"/>
            <a:ext cx="8035925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F16-A49E-459D-A9B6-43B94FF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79F6-E9F9-4A4C-B055-BDB43300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 LUIS = Language Understanding Intelligence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https://www.luis.ai/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https://docs.microsoft.com/en-us/azure/cognitive-services/luis/what-is-luis</a:t>
            </a:r>
            <a:br>
              <a:rPr lang="en-US" sz="3600" dirty="0"/>
            </a:b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i="1" dirty="0"/>
              <a:t> </a:t>
            </a:r>
            <a:r>
              <a:rPr lang="en-US" sz="3600" dirty="0"/>
              <a:t>Train a </a:t>
            </a:r>
            <a:r>
              <a:rPr lang="en-US" sz="3600" b="1" dirty="0"/>
              <a:t>Model</a:t>
            </a:r>
            <a:r>
              <a:rPr lang="en-US" sz="3600" dirty="0"/>
              <a:t> with examples of representative phrases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Query the </a:t>
            </a:r>
            <a:r>
              <a:rPr lang="en-US" sz="3600" b="1" dirty="0"/>
              <a:t>Model</a:t>
            </a:r>
            <a:r>
              <a:rPr lang="en-US" sz="3600" dirty="0"/>
              <a:t> to retrieve a </a:t>
            </a:r>
            <a:r>
              <a:rPr lang="en-US" sz="3600" b="1" dirty="0"/>
              <a:t>Prediction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208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F16-A49E-459D-A9B6-43B94FF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79F6-E9F9-4A4C-B055-BDB43300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Utterance – The phrase to parse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Intent – What </a:t>
            </a:r>
            <a:r>
              <a:rPr lang="en-US" sz="3600" b="1" dirty="0"/>
              <a:t>Action</a:t>
            </a:r>
            <a:r>
              <a:rPr lang="en-US" sz="3600" dirty="0"/>
              <a:t> is intended?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Entity – What are we applying the </a:t>
            </a:r>
            <a:r>
              <a:rPr lang="en-US" sz="3600" b="1" dirty="0"/>
              <a:t>Action </a:t>
            </a:r>
            <a:r>
              <a:rPr lang="en-US" sz="3600" dirty="0"/>
              <a:t>to?</a:t>
            </a:r>
            <a:endParaRPr lang="en-US" sz="3600" i="1" dirty="0"/>
          </a:p>
          <a:p>
            <a:pPr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Demo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F16-A49E-459D-A9B6-43B94FF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App Demo</a:t>
            </a:r>
          </a:p>
        </p:txBody>
      </p:sp>
      <p:pic>
        <p:nvPicPr>
          <p:cNvPr id="2050" name="Picture 2" descr="Black Farmed Eyeglasses in Front of Laptop Computer">
            <a:extLst>
              <a:ext uri="{FF2B5EF4-FFF2-40B4-BE49-F238E27FC236}">
                <a16:creationId xmlns:a16="http://schemas.microsoft.com/office/drawing/2014/main" id="{D2880E30-4069-425D-B5F1-98D2D7CA0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46" y="1846263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F16-A49E-459D-A9B6-43B94FF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79F6-E9F9-4A4C-B055-BDB43300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  LUIS Prediction Endpoint API </a:t>
            </a:r>
            <a:r>
              <a:rPr lang="en-CA" sz="3600" dirty="0">
                <a:hlinkClick r:id="rId3"/>
              </a:rPr>
              <a:t>https://westus.dev.cognitive.microsoft.com/docs/services/5819c76f40a6350ce09de1ac/operations/5819c77140a63516d81aee78</a:t>
            </a: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 LUIS Programmatic APIs</a:t>
            </a:r>
            <a:br>
              <a:rPr lang="en-CA" sz="3600" dirty="0"/>
            </a:br>
            <a:r>
              <a:rPr lang="en-CA" sz="3600" dirty="0">
                <a:hlinkClick r:id="rId4"/>
              </a:rPr>
              <a:t>https://westus.dev.cognitive.microsoft.com/docs/services/5890b47c39e2bb17b84a55ff/operations/5890b47c39e2bb052c5b9c45</a:t>
            </a:r>
            <a:endParaRPr lang="en-CA" sz="3600" dirty="0"/>
          </a:p>
          <a:p>
            <a:pPr marL="0" indent="0">
              <a:buNone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197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7DCBEEB8E2DF4CA3EDAA82C7FB1A30" ma:contentTypeVersion="6" ma:contentTypeDescription="Create a new document." ma:contentTypeScope="" ma:versionID="f739ee0e6bc1c852c37a2721d0a98e3a">
  <xsd:schema xmlns:xsd="http://www.w3.org/2001/XMLSchema" xmlns:xs="http://www.w3.org/2001/XMLSchema" xmlns:p="http://schemas.microsoft.com/office/2006/metadata/properties" xmlns:ns2="59628417-6657-45e2-80da-70035bdcba21" targetNamespace="http://schemas.microsoft.com/office/2006/metadata/properties" ma:root="true" ma:fieldsID="f4147f2e6726dbfdb4c90a402a97b923" ns2:_="">
    <xsd:import namespace="59628417-6657-45e2-80da-70035bdcb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28417-6657-45e2-80da-70035bdcb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ED1A75-FC59-4557-81AE-7106136786C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9628417-6657-45e2-80da-70035bdcba2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283114-3618-43ED-9716-41565279A8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C602B-F773-4ADD-8498-4B525A736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28417-6657-45e2-80da-70035bdcb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128</Words>
  <Application>Microsoft Office PowerPoint</Application>
  <PresentationFormat>Widescreen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 An Introduction to Microsoft LUIS</vt:lpstr>
      <vt:lpstr>PowerPoint Presentation</vt:lpstr>
      <vt:lpstr>What is LUIS?</vt:lpstr>
      <vt:lpstr>Definitions</vt:lpstr>
      <vt:lpstr>LUIS App Demo</vt:lpstr>
      <vt:lpstr>API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 and structure</dc:title>
  <dc:creator>JR Rafols</dc:creator>
  <cp:lastModifiedBy>JR Rafols</cp:lastModifiedBy>
  <cp:revision>42</cp:revision>
  <dcterms:created xsi:type="dcterms:W3CDTF">2017-10-20T15:49:34Z</dcterms:created>
  <dcterms:modified xsi:type="dcterms:W3CDTF">2019-03-23T19:16:18Z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0x0101005E7DCBEEB8E2DF4CA3EDAA82C7FB1A30</vt:lpwstr>
  </property>
</Properties>
</file>