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0648a2d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0648a2d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648a2d1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648a2d1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0648a2d1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0648a2d1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0648a2d1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0648a2d1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0648a2d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0648a2d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0648a2d1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0648a2d1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0648a2d1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0648a2d1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0648a2d1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0648a2d1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648a2d10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0648a2d10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74e878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74e878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0648a2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0648a2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0648a2d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0648a2d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0648a2d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0648a2d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648a2d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648a2d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0648a2d1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0648a2d1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648a2d1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648a2d1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0648a2d1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0648a2d1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648a2d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0648a2d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Wise Investing with R.E.T.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Tavaris Jones, Everett Barney, Monique Ferguson, Randolph Rameau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- Revenue generated by property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00" y="1599750"/>
            <a:ext cx="7838301" cy="296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Orlando - Data grouped by Property Type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275" y="1114050"/>
            <a:ext cx="63432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Orlando - Revenue generated by property type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825" y="1405474"/>
            <a:ext cx="7610349" cy="2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Tampa - Data grouped by property type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50" y="1070200"/>
            <a:ext cx="641695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Tampa - Revenue generated by property type 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5" y="1428950"/>
            <a:ext cx="7994775" cy="34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Miami, FL		Orlando, FL		Tampa, FL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cost vs ROI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25" y="1389125"/>
            <a:ext cx="2609850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688" y="1408163"/>
            <a:ext cx="2714625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313" y="1398638"/>
            <a:ext cx="25622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Property Cost in Florida Major Metropolitan Cities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1782900" y="1152475"/>
            <a:ext cx="55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175" y="1152475"/>
            <a:ext cx="65178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Airbnb Return on Investment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75" y="1152475"/>
            <a:ext cx="64674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Return on Investment for Traditional Rentals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1152475"/>
            <a:ext cx="632460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Real Estate Property Value Growth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3" y="1196200"/>
            <a:ext cx="8067675" cy="33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 Liens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0" y="1700975"/>
            <a:ext cx="8749601" cy="321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counties with highest tax liens on average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00" y="1719973"/>
            <a:ext cx="7787825" cy="25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Counties displayed on Mapbox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5" y="1766125"/>
            <a:ext cx="8246849" cy="26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Property Listings (Traditional Sale)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88" y="1152475"/>
            <a:ext cx="8441825" cy="35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Orlando Properties Currently for Sale </a:t>
            </a:r>
            <a:r>
              <a:rPr lang="en"/>
              <a:t>(Traditional Sale)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117100" cy="32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152475"/>
            <a:ext cx="8225085" cy="329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44375" y="31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Tampa Property Listings </a:t>
            </a:r>
            <a:r>
              <a:rPr lang="en"/>
              <a:t>(Traditional Sale)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-18404" l="0" r="0" t="-1888"/>
          <a:stretch/>
        </p:blipFill>
        <p:spPr>
          <a:xfrm>
            <a:off x="311700" y="1152475"/>
            <a:ext cx="8520601" cy="46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Plotted Map of listings from Miami, Orlando &amp; Tampa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9"/>
            <a:ext cx="9144001" cy="408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- Data grouped by Property Type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283" y="1152475"/>
            <a:ext cx="648143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