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my speaker notes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cb64ca49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cb64ca49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cb64ca49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cb64ca49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cb64ca49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cb64ca49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cb64ca49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cb64ca49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cb64ca49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cb64ca49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cb64ca49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cb64ca49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cb64ca49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cb64ca49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cb64ca49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cb64ca49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cb64ca49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cb64ca49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b64ca49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cb64ca49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99150" y="4745425"/>
            <a:ext cx="30078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Copyright 2024 Red Rivet Studios</a:t>
            </a:r>
            <a:endParaRPr sz="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12factor.n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Fundamentals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Concepts: Microservices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 Considerations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Service interactions must be WELL PLANNED and WELL </a:t>
            </a:r>
            <a:r>
              <a:rPr lang="en"/>
              <a:t>DEFINED</a:t>
            </a:r>
            <a:r>
              <a:rPr lang="en"/>
              <a:t> (i.e. REST API specs)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Monitoring should be centralized, organized, and easily queried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Deployment strategies MUST consider backward compatibility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Testing </a:t>
            </a:r>
            <a:r>
              <a:rPr lang="en"/>
              <a:t>strategies SHOULD include both unit testing within a service, AND integration testing between services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Services need to be RESILIENT - even internal networks are not infallible!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Reading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Twelve Factor App: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https://12factor.net/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Architecture: Monolith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one large repo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application </a:t>
            </a:r>
            <a:r>
              <a:rPr lang="en"/>
              <a:t>components deployed as a single process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may be </a:t>
            </a:r>
            <a:r>
              <a:rPr i="1" lang="en"/>
              <a:t>stateful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complexity for scaling - multi-threading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Architecture: Microservices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Small, semi-</a:t>
            </a:r>
            <a:r>
              <a:rPr lang="en"/>
              <a:t>independent</a:t>
            </a:r>
            <a:r>
              <a:rPr lang="en"/>
              <a:t> components, possibly in multi repos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 as individual processes (or sets of processes)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Offload state to networked storage (i.e. databases)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Rarely using threading - use multiple instances (processes) instead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Monolith vs. Microservices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Monolith</a:t>
            </a:r>
            <a:endParaRPr sz="18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MUST be deployed as a </a:t>
            </a:r>
            <a:r>
              <a:rPr lang="en"/>
              <a:t>single unit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MUST be scaled as a single unit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MAY not be horizontally scalable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Statefulness requires </a:t>
            </a:r>
            <a:r>
              <a:rPr i="1" lang="en"/>
              <a:t>session affinity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Deployment is usually simple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don’t require any special design considerations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Development can be complex - more code interactions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Debugging is somewhat simple (multi-threading aside)</a:t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Microservices</a:t>
            </a:r>
            <a:endParaRPr sz="18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be deployed and scaled independently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Designed to be horizontally scaled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Statelessness</a:t>
            </a:r>
            <a:r>
              <a:rPr lang="en"/>
              <a:t> allows for simple load balancing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Deployment can be more complex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usually require </a:t>
            </a:r>
            <a:r>
              <a:rPr i="1" lang="en"/>
              <a:t>contracts</a:t>
            </a:r>
            <a:r>
              <a:rPr lang="en"/>
              <a:t> to ensure correct behavior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Development somewhat simpler - </a:t>
            </a:r>
            <a:r>
              <a:rPr lang="en"/>
              <a:t>focus on a single component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Debugging can require network and collated logging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 in the Cloud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Stateless applications allow for: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Auto-healing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Auto-scaling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Networked components allow for: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 discovery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Automated load balancing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Disposability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If we no longer have to care about individual </a:t>
            </a:r>
            <a:r>
              <a:rPr i="1" lang="en" sz="2400"/>
              <a:t>instances</a:t>
            </a:r>
            <a:r>
              <a:rPr lang="en" sz="2400"/>
              <a:t> of the application, we can destroy them and recreate them whenever it is convenient, and the customers should be affected </a:t>
            </a:r>
            <a:r>
              <a:rPr lang="en" sz="2400" u="sng"/>
              <a:t>minimally</a:t>
            </a:r>
            <a:r>
              <a:rPr lang="en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Disposable Infrastructure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we can dispose of application instances, why not the underlying infrastructure?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On-Demand server instances: AWS EC2, Google Compute Engine, Azure VMs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On-Demand application processes: AWS Lambda, Google Cloud Functions, </a:t>
            </a:r>
            <a:r>
              <a:rPr lang="en"/>
              <a:t>Azure Functions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On-Demand file storage: AWS S3, Google Cloud Storage, Azure Blob Storage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And manage THAT via automated tools as well?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AWS CloudFormation, Google Deployment Manager, Azure ResourceManager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Hashicorp Terraform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Ansible / Chef / Puppet (Configuration as Code)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is Code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Infrastructure</a:t>
            </a:r>
            <a:r>
              <a:rPr lang="en"/>
              <a:t> as Code: Declarative templates to define our resources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as Code: Declarative templates to define specific resource configurations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Code: Code our customers actually care about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Containers: Application Deployment as Code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Declarative definitions for individually running microservices:  Dockerfile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Reproducibility</a:t>
            </a:r>
            <a:r>
              <a:rPr lang="en"/>
              <a:t> and dependency management: Docker images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 define environment variables and other </a:t>
            </a:r>
            <a:r>
              <a:rPr lang="en"/>
              <a:t>configuration</a:t>
            </a:r>
            <a:r>
              <a:rPr lang="en"/>
              <a:t> options: Docker images and run options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Service coordination / discovery: Docker Compose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Auto-scaling, auto-healing, monitoring, etc: Container orchestrators (i.e. Kubernetes)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