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cb7a4810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cb7a4810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cb7a4810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cb7a4810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b7a481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b7a481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b7a481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cb7a481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b7a4810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b7a481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cb7a4810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cb7a4810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cb7a481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cb7a481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cb7a481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cb7a481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cb7a4810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cb7a4810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b7a481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b7a481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53425" y="4724725"/>
            <a:ext cx="22785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2024 Red Rivet Studios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Cgroups" TargetMode="External"/><Relationship Id="rId4" Type="http://schemas.openxmlformats.org/officeDocument/2006/relationships/hyperlink" Target="https://en.wikipedia.org/wiki/Linux_namespaces" TargetMode="External"/><Relationship Id="rId5" Type="http://schemas.openxmlformats.org/officeDocument/2006/relationships/hyperlink" Target="https://en.wikipedia.org/wiki/Chroo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pencontainers.org/" TargetMode="External"/><Relationship Id="rId4" Type="http://schemas.openxmlformats.org/officeDocument/2006/relationships/hyperlink" Target="https://ericchiang.github.io/post/containers-from-scrat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Fundamentals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Security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 only as good as your kernel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running as root, even in your container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rootless container tool setup if possible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unneeded capabilities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depending on the host (bind mounts, host network mode)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ignore network security - containers can’t help you 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apps: History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Bare Metal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Dedicated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pre-purchased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Frequently manual or one-off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Hosting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On-prem or </a:t>
            </a:r>
            <a:r>
              <a:rPr lang="en"/>
              <a:t>third party server running several unrelated apps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Noisy neighbors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security 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host, but running isolated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requires pre-allocating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overhead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apps: Containers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containers running on one host 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Isolated environments (based on </a:t>
            </a:r>
            <a:r>
              <a:rPr lang="en"/>
              <a:t>kernel</a:t>
            </a:r>
            <a:r>
              <a:rPr lang="en"/>
              <a:t> features)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overhead (no OS duplication)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Dependencies included (no </a:t>
            </a:r>
            <a:r>
              <a:rPr lang="en"/>
              <a:t>dependency</a:t>
            </a:r>
            <a:r>
              <a:rPr lang="en"/>
              <a:t> conflicts with host)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Disposable and scalable (processes)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Technology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“Containerization” is simply a collection of Linux kernel features used to isolate processes: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cGroups: Limit access to kernel resources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https://en.wikipedia.org/wiki/Cgroups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Namespaces: Limit </a:t>
            </a:r>
            <a:r>
              <a:rPr lang="en"/>
              <a:t>visibility</a:t>
            </a:r>
            <a:r>
              <a:rPr lang="en"/>
              <a:t> of users, processes, pipes, etc. 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https://en.wikipedia.org/wiki/Linux_namespaces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Chroot: Changes what the process sees as the root directory of the filesystem (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https://en.wikipedia.org/wiki/Chroot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stuff: Bind mounts, software-defined network adapters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Docker, Docker, Docker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did not invent “containers.”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built tools that took existing Linux kernel features, and made them easy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standard format for images, Dockerfile syntax, container runtimes - now industry standards: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https://opencontainers.org/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tools: Podman (RedHat), Nerdctl (for containerd)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Containers without Docker: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https://ericchiang.github.io/post/containers-from-scratch/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Dirty Secret of Containers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There is no such thing as a “container” - it is simply a regular process with additional isolation by the kernel.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Containers?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Isolated</a:t>
            </a:r>
            <a:r>
              <a:rPr lang="en"/>
              <a:t>: Avoid noisy neighbor scenarios and cross-application security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Consistent</a:t>
            </a:r>
            <a:r>
              <a:rPr lang="en"/>
              <a:t>: Contain all direct dependencies, so the same image will run the same way on any host (almost)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Portable</a:t>
            </a:r>
            <a:r>
              <a:rPr lang="en"/>
              <a:t>: Easy to distribute a single file (or use central repositories)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Lightweight</a:t>
            </a:r>
            <a:r>
              <a:rPr lang="en"/>
              <a:t>: No OS to boot, no hardware virtualization layer, just start a process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 and Microservices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 technology provides the ability to run small, lightweight, containerized processes, which are a great fit for microservice architecture!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Disposability: Restart or recreate containers quickly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Horizontal Scalability: More copies of the same container image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Network-based interaction: Containers can use software defined networks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Monitoring: Resources monitored via runtime, logs to stdout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Containers: Other use cases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development: Run copies of </a:t>
            </a:r>
            <a:r>
              <a:rPr lang="en"/>
              <a:t>production</a:t>
            </a:r>
            <a:r>
              <a:rPr lang="en"/>
              <a:t> services without “polluting” your development environment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with </a:t>
            </a:r>
            <a:r>
              <a:rPr lang="en"/>
              <a:t>different</a:t>
            </a:r>
            <a:r>
              <a:rPr lang="en"/>
              <a:t> network structures and layouts on a single machine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easily test deployment scenarios (like backward compatibility)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helpful utility tools (proxies, etc.) on-demand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jobs, cron jobs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