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b7b20f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cb7b20f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a48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a48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7a481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7a48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b7a481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b7a481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cb7b20f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cb7b20f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cb7b20f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cb7b20f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b7b20f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b7b20f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b7b20f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b7b20f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b7b20f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b7b20f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reference/dockerfile/#from" TargetMode="External"/><Relationship Id="rId4" Type="http://schemas.openxmlformats.org/officeDocument/2006/relationships/hyperlink" Target="https://docs.docker.com/reference/dockerfile/#copy" TargetMode="External"/><Relationship Id="rId5" Type="http://schemas.openxmlformats.org/officeDocument/2006/relationships/hyperlink" Target="https://docs.docker.com/reference/dockerfile/#run" TargetMode="External"/><Relationship Id="rId6" Type="http://schemas.openxmlformats.org/officeDocument/2006/relationships/hyperlink" Target="https://docs.docker.com/reference/dockerfile/#c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Repositories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Repositories - available for anyone to pull images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Hub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Repositories - require additional authentication for private images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ECR, Github, etc.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Hub (private repo)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Container vs. Image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running, isolated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parameters: environment variables, port mapping,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Metadata: IP address, container id,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Image: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actual file (technically just a zip!)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filesystem (directory layout)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binary dependencies and executables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Manifest (default settings for starting containers)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Immutability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docker image ls hello-world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   TAG       IMAGE ID       CREATED        SIZE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hello-world   latest    9c7a54a9a43c   9 months ago   13.3kB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Layers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docker image pull httpd</a:t>
            </a:r>
            <a:endParaRPr sz="3317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default tag: 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latest: Pulling from library/httpd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e1caac4eb9d2: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87b0fe460fd9: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4f4fb700ef54: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9cebd3e3b523: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e9304da947c5: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b60d4b66b268: Pull complete  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Digest: sha256:104f07de17ee186c8f37b9f561e04fbfe4cf080d78c6e5f3802fd08fd118c3da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Status: Downloaded newer image for httpd:latest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1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docker.io/library/httpd:latest</a:t>
            </a:r>
            <a:endParaRPr sz="331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Images: Dockerfile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(mostly) format for building custom images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and code based - easy to version control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image tools can cache layers for build performance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required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Example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FROM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ubuntu:22.04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COPY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 /app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RUN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make /app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CMD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python /app/app.py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 Syntax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FROM: Select a base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RUN: Run a command IN the container environment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COPY: Add files from the HOST to the image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ENV: Set default environment variables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EXPOSE: Open ports for network traffic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USER: Select user / group ids to run container processes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ENTRYPOINT / CMD: Process to execute inside the container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Operations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Purge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Tags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immutable, but image ids are hard to remember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tags are human friendly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tag format -  Image Name:Tag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as much as you want - it does not change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exactly like Git tags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