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7a48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7a48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7a481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7a481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d076f6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d076f6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076f63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076f63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076f63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076f63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076f63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076f63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d076f63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d076f63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076f63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d076f63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3425" y="4724725"/>
            <a:ext cx="2278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n7.org/linux/man-pages/man7/capabilities.7.html" TargetMode="External"/><Relationship Id="rId4" Type="http://schemas.openxmlformats.org/officeDocument/2006/relationships/hyperlink" Target="https://github.com/moby/moby/blob/master/oci/caps/defaults.go#L6-L19" TargetMode="External"/><Relationship Id="rId5" Type="http://schemas.openxmlformats.org/officeDocument/2006/relationships/hyperlink" Target="https://github.com/moby/moby/blob/master/oci/caps/defaults.go#L6-L1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Containers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 Container vs. Image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actual running, isolated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parameters: environment variables, port mapping,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Metadata: IP address, container id,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Image: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actual file (technically just a zip!)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filesystem (directory layout)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binary dependencies and executables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Manifest (default settings for starting containers)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are </a:t>
            </a:r>
            <a:r>
              <a:rPr lang="en"/>
              <a:t>just processes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docker ps | grep nginx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87f8be5d66ff   </a:t>
            </a:r>
            <a:r>
              <a:rPr b="1" lang="en" sz="1100">
                <a:solidFill>
                  <a:srgbClr val="FF54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"/docker-entrypoint.…"   34 seconds ago   Up 32 seconds   80/tcp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sudo ps -efw | grep nginx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root     2836194 2836171  0 14:27 ?        00:00:00 </a:t>
            </a:r>
            <a:r>
              <a:rPr b="1" lang="en" sz="1100">
                <a:solidFill>
                  <a:srgbClr val="FF54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master process </a:t>
            </a:r>
            <a:r>
              <a:rPr b="1" lang="en" sz="1100">
                <a:solidFill>
                  <a:srgbClr val="FF54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-g daemon off;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systemd+ 2836239 2836194  0 14:27 ?        00:00:00 </a:t>
            </a:r>
            <a:r>
              <a:rPr b="1" lang="en" sz="1100">
                <a:solidFill>
                  <a:srgbClr val="FF54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worker process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systemd+ 2836240 2836194  0 14:27 ?        00:00:00 </a:t>
            </a:r>
            <a:r>
              <a:rPr b="1" lang="en" sz="1100">
                <a:solidFill>
                  <a:srgbClr val="FF54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worker process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systemd+ 2836241 2836194  0 14:27 ?        00:00:00 </a:t>
            </a:r>
            <a:r>
              <a:rPr b="1" lang="en" sz="1100">
                <a:solidFill>
                  <a:srgbClr val="FF54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worker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Image, Many Containers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image thoroughly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Immutability means predictability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to many environments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 configuration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Containers with Docker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run [options] IMAGE [CMD] [args]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 options:</a:t>
            </a:r>
            <a:br>
              <a:rPr lang="en"/>
            </a:br>
            <a:r>
              <a:rPr lang="en"/>
              <a:t>--detach: Run detached (background)</a:t>
            </a:r>
            <a:br>
              <a:rPr lang="en"/>
            </a:br>
            <a:r>
              <a:rPr lang="en"/>
              <a:t>--name: Give a friendly name to the container</a:t>
            </a:r>
            <a:br>
              <a:rPr lang="en"/>
            </a:br>
            <a:r>
              <a:rPr lang="en"/>
              <a:t>--rm: Clean up the container when the process exits</a:t>
            </a:r>
            <a:br>
              <a:rPr lang="en"/>
            </a:br>
            <a:r>
              <a:rPr lang="en"/>
              <a:t>--restart: Restart policy</a:t>
            </a:r>
            <a:br>
              <a:rPr lang="en"/>
            </a:br>
            <a:r>
              <a:rPr lang="en"/>
              <a:t>--interactive: Accept standard input in the shell</a:t>
            </a:r>
            <a:br>
              <a:rPr lang="en"/>
            </a:br>
            <a:r>
              <a:rPr lang="en"/>
              <a:t>--tty: Allocate a terminal for interaction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Containers: Configuration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--env: Set environment variables in the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--env-file: Set environment variables from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--publish: Bind host ports and route to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--user: Override </a:t>
            </a:r>
            <a:r>
              <a:rPr lang="en"/>
              <a:t>user id</a:t>
            </a:r>
            <a:r>
              <a:rPr lang="en"/>
              <a:t> in the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--entrypoint: Override entrypoint in the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Containers: Security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--read-only: Set the container filesystem to readonly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--cap-drop: Remove Linux capabilities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CAP_CHOWN: Change file ownership</a:t>
            </a:r>
            <a:br>
              <a:rPr lang="en"/>
            </a:br>
            <a:r>
              <a:rPr lang="en"/>
              <a:t>	CAP_NET_BIND_SERVICE: Bind to a network port &lt; 1024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List: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https://man7.org/linux/man-pages/man7/capabilities.7.html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Docker defaults: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hlink"/>
                </a:solidFill>
                <a:hlinkClick r:id="rId5"/>
              </a:rPr>
              <a:t>ttps://github.com/moby/moby/blob/master/oci/caps/defaults.go#L6-L19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Running Containers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stdout / log output from a container</a:t>
            </a:r>
            <a:br>
              <a:rPr lang="en"/>
            </a:br>
            <a:r>
              <a:rPr b="1" lang="en"/>
              <a:t>d</a:t>
            </a:r>
            <a:r>
              <a:rPr b="1" lang="en"/>
              <a:t>ocker logs &lt;container&gt;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container </a:t>
            </a:r>
            <a:r>
              <a:rPr lang="en"/>
              <a:t>definition</a:t>
            </a:r>
            <a:r>
              <a:rPr lang="en"/>
              <a:t> / configuration</a:t>
            </a:r>
            <a:br>
              <a:rPr lang="en"/>
            </a:br>
            <a:r>
              <a:rPr b="1" lang="en"/>
              <a:t>d</a:t>
            </a:r>
            <a:r>
              <a:rPr b="1" lang="en"/>
              <a:t>ocker inspect &lt;container&gt;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another process in the container environment</a:t>
            </a:r>
            <a:br>
              <a:rPr lang="en"/>
            </a:br>
            <a:r>
              <a:rPr b="1" lang="en"/>
              <a:t>d</a:t>
            </a:r>
            <a:r>
              <a:rPr b="1" lang="en"/>
              <a:t>ocker exec &lt;container&gt; &lt;command&gt;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an interactive shell inside the container environment</a:t>
            </a:r>
            <a:br>
              <a:rPr lang="en"/>
            </a:br>
            <a:r>
              <a:rPr b="1" lang="en"/>
              <a:t>d</a:t>
            </a:r>
            <a:r>
              <a:rPr b="1" lang="en"/>
              <a:t>ocker exec -it &lt;container&gt; &lt;shell command&gt;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/ Cleanup Containers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 stop &lt;container&gt;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ocker rm &lt;container&gt;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