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d076fafe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d076fafe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cb7a4810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cb7a4810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cb7a4810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cb7a4810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d076fafe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d076faf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076faf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076faf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d076faf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d076faf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d076fafe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d076faf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d076fafe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d076faf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d076fafe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d076fafe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53425" y="4724725"/>
            <a:ext cx="22785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Copyright 2024 Red Rivet Studios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ub.docker.com/_/ubuntu" TargetMode="External"/><Relationship Id="rId4" Type="http://schemas.openxmlformats.org/officeDocument/2006/relationships/hyperlink" Target="https://hub.docker.com/_/debian" TargetMode="External"/><Relationship Id="rId10" Type="http://schemas.openxmlformats.org/officeDocument/2006/relationships/hyperlink" Target="https://hub.docker.com/_/postgres" TargetMode="External"/><Relationship Id="rId9" Type="http://schemas.openxmlformats.org/officeDocument/2006/relationships/hyperlink" Target="https://hub.docker.com/_/mongo" TargetMode="External"/><Relationship Id="rId5" Type="http://schemas.openxmlformats.org/officeDocument/2006/relationships/hyperlink" Target="https://hub.docker.com/_/alpine" TargetMode="External"/><Relationship Id="rId6" Type="http://schemas.openxmlformats.org/officeDocument/2006/relationships/hyperlink" Target="https://hub.docker.com/_/python" TargetMode="External"/><Relationship Id="rId7" Type="http://schemas.openxmlformats.org/officeDocument/2006/relationships/hyperlink" Target="https://hub.docker.com/_/node" TargetMode="External"/><Relationship Id="rId8" Type="http://schemas.openxmlformats.org/officeDocument/2006/relationships/hyperlink" Target="https://hub.docker.com/_/rus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ocker-library/postgres/blob/master/16/bookworm/Dockerfile" TargetMode="External"/><Relationship Id="rId4" Type="http://schemas.openxmlformats.org/officeDocument/2006/relationships/hyperlink" Target="https://github.com/docker-library/python/blob/master/3.11/bookworm/Dockerfi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Fundamentals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Custom Images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Optimization: Order Matters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python3.11:bullseye-slim</a:t>
            </a:r>
            <a:br>
              <a:rPr lang="en"/>
            </a:br>
            <a:r>
              <a:rPr lang="en"/>
              <a:t>RUN python -m venv /env</a:t>
            </a:r>
            <a:br>
              <a:rPr lang="en"/>
            </a:br>
            <a:r>
              <a:rPr lang="en"/>
              <a:t>ENV PATH=/env/bin:$PATH</a:t>
            </a:r>
            <a:br>
              <a:rPr lang="en"/>
            </a:br>
            <a:r>
              <a:rPr lang="en"/>
              <a:t>WORKDIR /app</a:t>
            </a:r>
            <a:br>
              <a:rPr lang="en"/>
            </a:br>
            <a:r>
              <a:rPr lang="en"/>
              <a:t>COPY . /app</a:t>
            </a:r>
            <a:br>
              <a:rPr lang="en"/>
            </a:br>
            <a:r>
              <a:rPr lang="en"/>
              <a:t>RUN /env/bin/pip install -r requirements.txt</a:t>
            </a:r>
            <a:br>
              <a:rPr lang="en"/>
            </a:br>
            <a:r>
              <a:rPr lang="en"/>
              <a:t>RUN setup.py install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Custom Images?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public images exist for pre-made scripts or vendor tools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public image does not QUITE do what we want?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we have our own application to deploy?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Dockerfile Syntax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FROM: Select a base image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RUN: Run a command IN the container environment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COPY: Add files from the HOST to the image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ENV: Set default environment variables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EXPOSE: Open ports for network traffic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USER: Select user / group ids to run container processes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ENTRYPOINT / CMD: Process to execute inside the container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Image Best Practices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small / lightweight as possible - fast startup, fast pull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bare essential </a:t>
            </a:r>
            <a:r>
              <a:rPr lang="en"/>
              <a:t>dependencies</a:t>
            </a:r>
            <a:r>
              <a:rPr lang="en"/>
              <a:t> in the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your </a:t>
            </a:r>
            <a:r>
              <a:rPr lang="en"/>
              <a:t>application</a:t>
            </a:r>
            <a:r>
              <a:rPr lang="en"/>
              <a:t> with as little </a:t>
            </a:r>
            <a:r>
              <a:rPr lang="en"/>
              <a:t>privilege</a:t>
            </a:r>
            <a:r>
              <a:rPr lang="en"/>
              <a:t> as possible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Stateless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by injection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a Base Image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Operating system images (not actually operating systems)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Ubuntu: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https://hub.docker.com/_/ubuntu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Debian: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https://hub.docker.com/_/debian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Alpine Linux: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https://hub.docker.com/_/alpine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Stacks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https://hub.docker.com/_/python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NodeJS: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https://hub.docker.com/_/node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Rust: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https://hub.docker.com/_/rust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MongoDB: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https://hub.docker.com/_/mongo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Postgres: </a:t>
            </a:r>
            <a:r>
              <a:rPr lang="en" u="sng">
                <a:solidFill>
                  <a:schemeClr val="hlink"/>
                </a:solidFill>
                <a:hlinkClick r:id="rId10"/>
              </a:rPr>
              <a:t>https://hub.docker.com/_/postgres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Example Dockerfiles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PostgreSQL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https://github.com/docker-library/postgres/blob/master/16/bookworm/Dockerfile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3.11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https://github.com/docker-library/python/blob/master/3.11/bookworm/Dockerfile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Image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ocker build [options] &lt;directory&gt;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Options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--tag: Apply a tag after build (can be multiple)</a:t>
            </a:r>
            <a:br>
              <a:rPr lang="en"/>
            </a:br>
            <a:r>
              <a:rPr lang="en"/>
              <a:t>--build-arg: Supply build-time arguments (useful for templating)</a:t>
            </a:r>
            <a:br>
              <a:rPr lang="en"/>
            </a:br>
            <a:r>
              <a:rPr lang="en"/>
              <a:t>--file: Supply a Dockerfile (default: “Dockerfile”)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Optimization: Multi-Stage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uses containers to execute build steps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Intermediate containers may be thrown away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Multi-stage builds take advantage of this system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“Build” container installs all the tools necessary to build the app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“Deploy” container is minimal, just contains the final output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Multi-Stage Dockerfile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 debian:bookworm as builder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RUN apt-get update &amp;&amp; apt-get install build-essentials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WORKDIR /app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COPY . /app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RUN make build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FROM debian:bookworm-slim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COPY --from=builder /app/dist/myapp /app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WORKDIR /app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USER 1001:1001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CMD myapp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